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drawings/drawing1.xml" ContentType="application/vnd.openxmlformats-officedocument.drawingml.chartshapes+xml"/>
  <Override PartName="/ppt/notesSlides/notesSlide4.xml" ContentType="application/vnd.openxmlformats-officedocument.presentationml.notesSlide+xml"/>
  <Override PartName="/ppt/charts/chart2.xml" ContentType="application/vnd.openxmlformats-officedocument.drawingml.chart+xml"/>
  <Override PartName="/ppt/drawings/drawing2.xml" ContentType="application/vnd.openxmlformats-officedocument.drawingml.chartshapes+xml"/>
  <Override PartName="/ppt/notesSlides/notesSlide5.xml" ContentType="application/vnd.openxmlformats-officedocument.presentationml.notesSlide+xml"/>
  <Override PartName="/ppt/charts/chart3.xml" ContentType="application/vnd.openxmlformats-officedocument.drawingml.chart+xml"/>
  <Override PartName="/ppt/drawings/drawing3.xml" ContentType="application/vnd.openxmlformats-officedocument.drawingml.chartshapes+xml"/>
  <Override PartName="/ppt/notesSlides/notesSlide6.xml" ContentType="application/vnd.openxmlformats-officedocument.presentationml.notesSlide+xml"/>
  <Override PartName="/ppt/charts/chart4.xml" ContentType="application/vnd.openxmlformats-officedocument.drawingml.chart+xml"/>
  <Override PartName="/ppt/notesSlides/notesSlide7.xml" ContentType="application/vnd.openxmlformats-officedocument.presentationml.notesSlide+xml"/>
  <Override PartName="/ppt/charts/chart5.xml" ContentType="application/vnd.openxmlformats-officedocument.drawingml.chart+xml"/>
  <Override PartName="/ppt/drawings/drawing4.xml" ContentType="application/vnd.openxmlformats-officedocument.drawingml.chartshapes+xml"/>
  <Override PartName="/ppt/charts/chart6.xml" ContentType="application/vnd.openxmlformats-officedocument.drawingml.chart+xml"/>
  <Override PartName="/ppt/drawings/drawing5.xml" ContentType="application/vnd.openxmlformats-officedocument.drawingml.chartshapes+xml"/>
  <Override PartName="/ppt/notesSlides/notesSlide8.xml" ContentType="application/vnd.openxmlformats-officedocument.presentationml.notesSlide+xml"/>
  <Override PartName="/ppt/charts/chart7.xml" ContentType="application/vnd.openxmlformats-officedocument.drawingml.chart+xml"/>
  <Override PartName="/ppt/drawings/drawing6.xml" ContentType="application/vnd.openxmlformats-officedocument.drawingml.chartshapes+xml"/>
  <Override PartName="/ppt/notesSlides/notesSlide9.xml" ContentType="application/vnd.openxmlformats-officedocument.presentationml.notesSlide+xml"/>
  <Override PartName="/ppt/charts/chart8.xml" ContentType="application/vnd.openxmlformats-officedocument.drawingml.chart+xml"/>
  <Override PartName="/ppt/drawings/drawing7.xml" ContentType="application/vnd.openxmlformats-officedocument.drawingml.chartshapes+xml"/>
  <Override PartName="/ppt/charts/chart9.xml" ContentType="application/vnd.openxmlformats-officedocument.drawingml.chart+xml"/>
  <Override PartName="/ppt/drawings/drawing8.xml" ContentType="application/vnd.openxmlformats-officedocument.drawingml.chartshapes+xml"/>
  <Override PartName="/ppt/notesSlides/notesSlide10.xml" ContentType="application/vnd.openxmlformats-officedocument.presentationml.notesSlide+xml"/>
  <Override PartName="/ppt/charts/chart10.xml" ContentType="application/vnd.openxmlformats-officedocument.drawingml.chart+xml"/>
  <Override PartName="/ppt/notesSlides/notesSlide11.xml" ContentType="application/vnd.openxmlformats-officedocument.presentationml.notesSlide+xml"/>
  <Override PartName="/ppt/charts/chart11.xml" ContentType="application/vnd.openxmlformats-officedocument.drawingml.chart+xml"/>
  <Override PartName="/ppt/notesSlides/notesSlide12.xml" ContentType="application/vnd.openxmlformats-officedocument.presentationml.notesSlide+xml"/>
  <Override PartName="/ppt/charts/chart12.xml" ContentType="application/vnd.openxmlformats-officedocument.drawingml.chart+xml"/>
  <Override PartName="/ppt/drawings/drawing9.xml" ContentType="application/vnd.openxmlformats-officedocument.drawingml.chartshapes+xml"/>
  <Override PartName="/ppt/charts/chart13.xml" ContentType="application/vnd.openxmlformats-officedocument.drawingml.chart+xml"/>
  <Override PartName="/ppt/drawings/drawing10.xml" ContentType="application/vnd.openxmlformats-officedocument.drawingml.chartshapes+xml"/>
  <Override PartName="/ppt/notesSlides/notesSlide13.xml" ContentType="application/vnd.openxmlformats-officedocument.presentationml.notesSlide+xml"/>
  <Override PartName="/ppt/charts/chart14.xml" ContentType="application/vnd.openxmlformats-officedocument.drawingml.chart+xml"/>
  <Override PartName="/ppt/drawings/drawing11.xml" ContentType="application/vnd.openxmlformats-officedocument.drawingml.chartshapes+xml"/>
  <Override PartName="/ppt/charts/chart15.xml" ContentType="application/vnd.openxmlformats-officedocument.drawingml.chart+xml"/>
  <Override PartName="/ppt/drawings/drawing12.xml" ContentType="application/vnd.openxmlformats-officedocument.drawingml.chartshapes+xml"/>
  <Override PartName="/ppt/notesSlides/notesSlide14.xml" ContentType="application/vnd.openxmlformats-officedocument.presentationml.notesSlide+xml"/>
  <Override PartName="/ppt/charts/chart16.xml" ContentType="application/vnd.openxmlformats-officedocument.drawingml.chart+xml"/>
  <Override PartName="/ppt/notesSlides/notesSlide15.xml" ContentType="application/vnd.openxmlformats-officedocument.presentationml.notesSlide+xml"/>
  <Override PartName="/ppt/charts/chart17.xml" ContentType="application/vnd.openxmlformats-officedocument.drawingml.chart+xml"/>
  <Override PartName="/ppt/notesSlides/notesSlide16.xml" ContentType="application/vnd.openxmlformats-officedocument.presentationml.notesSlide+xml"/>
  <Override PartName="/ppt/charts/chart18.xml" ContentType="application/vnd.openxmlformats-officedocument.drawingml.chart+xml"/>
  <Override PartName="/ppt/drawings/drawing13.xml" ContentType="application/vnd.openxmlformats-officedocument.drawingml.chartshapes+xml"/>
  <Override PartName="/ppt/charts/chart19.xml" ContentType="application/vnd.openxmlformats-officedocument.drawingml.chart+xml"/>
  <Override PartName="/ppt/drawings/drawing14.xml" ContentType="application/vnd.openxmlformats-officedocument.drawingml.chartshapes+xml"/>
  <Override PartName="/ppt/notesSlides/notesSlide17.xml" ContentType="application/vnd.openxmlformats-officedocument.presentationml.notesSlide+xml"/>
  <Override PartName="/ppt/charts/chart20.xml" ContentType="application/vnd.openxmlformats-officedocument.drawingml.chart+xml"/>
  <Override PartName="/ppt/notesSlides/notesSlide18.xml" ContentType="application/vnd.openxmlformats-officedocument.presentationml.notesSlide+xml"/>
  <Override PartName="/ppt/charts/chart21.xml" ContentType="application/vnd.openxmlformats-officedocument.drawingml.chart+xml"/>
  <Override PartName="/ppt/notesSlides/notesSlide19.xml" ContentType="application/vnd.openxmlformats-officedocument.presentationml.notesSlide+xml"/>
  <Override PartName="/ppt/charts/chart22.xml" ContentType="application/vnd.openxmlformats-officedocument.drawingml.chart+xml"/>
  <Override PartName="/ppt/drawings/drawing15.xml" ContentType="application/vnd.openxmlformats-officedocument.drawingml.chartshapes+xml"/>
  <Override PartName="/ppt/charts/chart23.xml" ContentType="application/vnd.openxmlformats-officedocument.drawingml.chart+xml"/>
  <Override PartName="/ppt/drawings/drawing16.xml" ContentType="application/vnd.openxmlformats-officedocument.drawingml.chartshapes+xml"/>
  <Override PartName="/ppt/notesSlides/notesSlide20.xml" ContentType="application/vnd.openxmlformats-officedocument.presentationml.notesSlide+xml"/>
  <Override PartName="/ppt/charts/chart24.xml" ContentType="application/vnd.openxmlformats-officedocument.drawingml.chart+xml"/>
  <Override PartName="/ppt/drawings/drawing17.xml" ContentType="application/vnd.openxmlformats-officedocument.drawingml.chartshapes+xml"/>
  <Override PartName="/ppt/charts/chart25.xml" ContentType="application/vnd.openxmlformats-officedocument.drawingml.chart+xml"/>
  <Override PartName="/ppt/drawings/drawing18.xml" ContentType="application/vnd.openxmlformats-officedocument.drawingml.chartshapes+xml"/>
  <Override PartName="/ppt/notesSlides/notesSlide21.xml" ContentType="application/vnd.openxmlformats-officedocument.presentationml.notesSlide+xml"/>
  <Override PartName="/ppt/charts/chart26.xml" ContentType="application/vnd.openxmlformats-officedocument.drawingml.chart+xml"/>
  <Override PartName="/ppt/notesSlides/notesSlide22.xml" ContentType="application/vnd.openxmlformats-officedocument.presentationml.notesSlide+xml"/>
  <Override PartName="/ppt/charts/chart27.xml" ContentType="application/vnd.openxmlformats-officedocument.drawingml.chart+xml"/>
  <Override PartName="/ppt/notesSlides/notesSlide23.xml" ContentType="application/vnd.openxmlformats-officedocument.presentationml.notesSlide+xml"/>
  <Override PartName="/ppt/charts/chart28.xml" ContentType="application/vnd.openxmlformats-officedocument.drawingml.chart+xml"/>
  <Override PartName="/ppt/drawings/drawing19.xml" ContentType="application/vnd.openxmlformats-officedocument.drawingml.chartshapes+xml"/>
  <Override PartName="/ppt/charts/chart29.xml" ContentType="application/vnd.openxmlformats-officedocument.drawingml.chart+xml"/>
  <Override PartName="/ppt/drawings/drawing20.xml" ContentType="application/vnd.openxmlformats-officedocument.drawingml.chartshapes+xml"/>
  <Override PartName="/ppt/notesSlides/notesSlide24.xml" ContentType="application/vnd.openxmlformats-officedocument.presentationml.notesSlide+xml"/>
  <Override PartName="/ppt/charts/chart30.xml" ContentType="application/vnd.openxmlformats-officedocument.drawingml.chart+xml"/>
  <Override PartName="/ppt/drawings/drawing21.xml" ContentType="application/vnd.openxmlformats-officedocument.drawingml.chartshapes+xml"/>
  <Override PartName="/ppt/charts/chart31.xml" ContentType="application/vnd.openxmlformats-officedocument.drawingml.chart+xml"/>
  <Override PartName="/ppt/drawings/drawing22.xml" ContentType="application/vnd.openxmlformats-officedocument.drawingml.chartshapes+xml"/>
  <Override PartName="/ppt/notesSlides/notesSlide25.xml" ContentType="application/vnd.openxmlformats-officedocument.presentationml.notesSlide+xml"/>
  <Override PartName="/ppt/charts/chart32.xml" ContentType="application/vnd.openxmlformats-officedocument.drawingml.chart+xml"/>
  <Override PartName="/ppt/notesSlides/notesSlide26.xml" ContentType="application/vnd.openxmlformats-officedocument.presentationml.notesSlide+xml"/>
  <Override PartName="/ppt/charts/chart33.xml" ContentType="application/vnd.openxmlformats-officedocument.drawingml.chart+xml"/>
  <Override PartName="/ppt/notesSlides/notesSlide27.xml" ContentType="application/vnd.openxmlformats-officedocument.presentationml.notesSlide+xml"/>
  <Override PartName="/ppt/charts/chart34.xml" ContentType="application/vnd.openxmlformats-officedocument.drawingml.chart+xml"/>
  <Override PartName="/ppt/drawings/drawing23.xml" ContentType="application/vnd.openxmlformats-officedocument.drawingml.chartshapes+xml"/>
  <Override PartName="/ppt/charts/chart35.xml" ContentType="application/vnd.openxmlformats-officedocument.drawingml.chart+xml"/>
  <Override PartName="/ppt/drawings/drawing24.xml" ContentType="application/vnd.openxmlformats-officedocument.drawingml.chartshapes+xml"/>
  <Override PartName="/ppt/notesSlides/notesSlide28.xml" ContentType="application/vnd.openxmlformats-officedocument.presentationml.notesSlide+xml"/>
  <Override PartName="/ppt/charts/chart36.xml" ContentType="application/vnd.openxmlformats-officedocument.drawingml.chart+xml"/>
  <Override PartName="/ppt/drawings/drawing25.xml" ContentType="application/vnd.openxmlformats-officedocument.drawingml.chartshapes+xml"/>
  <Override PartName="/ppt/charts/chart37.xml" ContentType="application/vnd.openxmlformats-officedocument.drawingml.chart+xml"/>
  <Override PartName="/ppt/drawings/drawing26.xml" ContentType="application/vnd.openxmlformats-officedocument.drawingml.chartshapes+xml"/>
  <Override PartName="/ppt/notesSlides/notesSlide29.xml" ContentType="application/vnd.openxmlformats-officedocument.presentationml.notesSlide+xml"/>
  <Override PartName="/ppt/charts/chart38.xml" ContentType="application/vnd.openxmlformats-officedocument.drawingml.chart+xml"/>
  <Override PartName="/ppt/notesSlides/notesSlide30.xml" ContentType="application/vnd.openxmlformats-officedocument.presentationml.notesSlide+xml"/>
  <Override PartName="/ppt/charts/chart39.xml" ContentType="application/vnd.openxmlformats-officedocument.drawingml.chart+xml"/>
  <Override PartName="/ppt/notesSlides/notesSlide31.xml" ContentType="application/vnd.openxmlformats-officedocument.presentationml.notesSlide+xml"/>
  <Override PartName="/ppt/charts/chart40.xml" ContentType="application/vnd.openxmlformats-officedocument.drawingml.chart+xml"/>
  <Override PartName="/ppt/drawings/drawing27.xml" ContentType="application/vnd.openxmlformats-officedocument.drawingml.chartshapes+xml"/>
  <Override PartName="/ppt/charts/chart41.xml" ContentType="application/vnd.openxmlformats-officedocument.drawingml.chart+xml"/>
  <Override PartName="/ppt/drawings/drawing28.xml" ContentType="application/vnd.openxmlformats-officedocument.drawingml.chartshapes+xml"/>
  <Override PartName="/ppt/notesSlides/notesSlide32.xml" ContentType="application/vnd.openxmlformats-officedocument.presentationml.notesSlide+xml"/>
  <Override PartName="/ppt/charts/chart42.xml" ContentType="application/vnd.openxmlformats-officedocument.drawingml.chart+xml"/>
  <Override PartName="/ppt/drawings/drawing29.xml" ContentType="application/vnd.openxmlformats-officedocument.drawingml.chartshapes+xml"/>
  <Override PartName="/ppt/charts/chart43.xml" ContentType="application/vnd.openxmlformats-officedocument.drawingml.chart+xml"/>
  <Override PartName="/ppt/drawings/drawing30.xml" ContentType="application/vnd.openxmlformats-officedocument.drawingml.chartshapes+xml"/>
  <Override PartName="/ppt/notesSlides/notesSlide33.xml" ContentType="application/vnd.openxmlformats-officedocument.presentationml.notesSlide+xml"/>
  <Override PartName="/ppt/charts/chart44.xml" ContentType="application/vnd.openxmlformats-officedocument.drawingml.chart+xml"/>
  <Override PartName="/ppt/notesSlides/notesSlide34.xml" ContentType="application/vnd.openxmlformats-officedocument.presentationml.notesSlide+xml"/>
  <Override PartName="/ppt/charts/chart45.xml" ContentType="application/vnd.openxmlformats-officedocument.drawingml.chart+xml"/>
  <Override PartName="/ppt/notesSlides/notesSlide35.xml" ContentType="application/vnd.openxmlformats-officedocument.presentationml.notesSlide+xml"/>
  <Override PartName="/ppt/charts/chart46.xml" ContentType="application/vnd.openxmlformats-officedocument.drawingml.chart+xml"/>
  <Override PartName="/ppt/drawings/drawing31.xml" ContentType="application/vnd.openxmlformats-officedocument.drawingml.chartshapes+xml"/>
  <Override PartName="/ppt/charts/chart47.xml" ContentType="application/vnd.openxmlformats-officedocument.drawingml.chart+xml"/>
  <Override PartName="/ppt/drawings/drawing32.xml" ContentType="application/vnd.openxmlformats-officedocument.drawingml.chartshapes+xml"/>
  <Override PartName="/ppt/notesSlides/notesSlide36.xml" ContentType="application/vnd.openxmlformats-officedocument.presentationml.notesSlide+xml"/>
  <Override PartName="/ppt/charts/chart48.xml" ContentType="application/vnd.openxmlformats-officedocument.drawingml.chart+xml"/>
  <Override PartName="/ppt/notesSlides/notesSlide37.xml" ContentType="application/vnd.openxmlformats-officedocument.presentationml.notesSlide+xml"/>
  <Override PartName="/ppt/charts/chart49.xml" ContentType="application/vnd.openxmlformats-officedocument.drawingml.chart+xml"/>
  <Override PartName="/ppt/notesSlides/notesSlide38.xml" ContentType="application/vnd.openxmlformats-officedocument.presentationml.notesSlide+xml"/>
  <Override PartName="/ppt/charts/chart50.xml" ContentType="application/vnd.openxmlformats-officedocument.drawingml.chart+xml"/>
  <Override PartName="/ppt/drawings/drawing33.xml" ContentType="application/vnd.openxmlformats-officedocument.drawingml.chartshapes+xml"/>
  <Override PartName="/ppt/charts/chart51.xml" ContentType="application/vnd.openxmlformats-officedocument.drawingml.chart+xml"/>
  <Override PartName="/ppt/drawings/drawing34.xml" ContentType="application/vnd.openxmlformats-officedocument.drawingml.chartshapes+xml"/>
  <Override PartName="/ppt/notesSlides/notesSlide39.xml" ContentType="application/vnd.openxmlformats-officedocument.presentationml.notesSlide+xml"/>
  <Override PartName="/ppt/charts/chart52.xml" ContentType="application/vnd.openxmlformats-officedocument.drawingml.chart+xml"/>
  <Override PartName="/ppt/drawings/drawing35.xml" ContentType="application/vnd.openxmlformats-officedocument.drawingml.chartshapes+xml"/>
  <Override PartName="/ppt/charts/chart53.xml" ContentType="application/vnd.openxmlformats-officedocument.drawingml.chart+xml"/>
  <Override PartName="/ppt/drawings/drawing36.xml" ContentType="application/vnd.openxmlformats-officedocument.drawingml.chartshapes+xml"/>
  <Override PartName="/ppt/notesSlides/notesSlide40.xml" ContentType="application/vnd.openxmlformats-officedocument.presentationml.notesSlide+xml"/>
  <Override PartName="/ppt/charts/chart54.xml" ContentType="application/vnd.openxmlformats-officedocument.drawingml.chart+xml"/>
  <Override PartName="/ppt/notesSlides/notesSlide41.xml" ContentType="application/vnd.openxmlformats-officedocument.presentationml.notesSlide+xml"/>
  <Override PartName="/ppt/charts/chart55.xml" ContentType="application/vnd.openxmlformats-officedocument.drawingml.chart+xml"/>
  <Override PartName="/ppt/notesSlides/notesSlide42.xml" ContentType="application/vnd.openxmlformats-officedocument.presentationml.notesSlide+xml"/>
  <Override PartName="/ppt/charts/chart56.xml" ContentType="application/vnd.openxmlformats-officedocument.drawingml.chart+xml"/>
  <Override PartName="/ppt/drawings/drawing37.xml" ContentType="application/vnd.openxmlformats-officedocument.drawingml.chartshapes+xml"/>
  <Override PartName="/ppt/charts/chart57.xml" ContentType="application/vnd.openxmlformats-officedocument.drawingml.chart+xml"/>
  <Override PartName="/ppt/drawings/drawing38.xml" ContentType="application/vnd.openxmlformats-officedocument.drawingml.chartshapes+xml"/>
  <Override PartName="/ppt/notesSlides/notesSlide43.xml" ContentType="application/vnd.openxmlformats-officedocument.presentationml.notesSlide+xml"/>
  <Override PartName="/ppt/charts/chart58.xml" ContentType="application/vnd.openxmlformats-officedocument.drawingml.chart+xml"/>
  <Override PartName="/ppt/drawings/drawing39.xml" ContentType="application/vnd.openxmlformats-officedocument.drawingml.chartshapes+xml"/>
  <Override PartName="/ppt/charts/chart59.xml" ContentType="application/vnd.openxmlformats-officedocument.drawingml.chart+xml"/>
  <Override PartName="/ppt/drawings/drawing40.xml" ContentType="application/vnd.openxmlformats-officedocument.drawingml.chartshapes+xml"/>
  <Override PartName="/ppt/notesSlides/notesSlide44.xml" ContentType="application/vnd.openxmlformats-officedocument.presentationml.notesSlide+xml"/>
  <Override PartName="/ppt/charts/chart60.xml" ContentType="application/vnd.openxmlformats-officedocument.drawingml.chart+xml"/>
  <Override PartName="/ppt/notesSlides/notesSlide45.xml" ContentType="application/vnd.openxmlformats-officedocument.presentationml.notesSlide+xml"/>
  <Override PartName="/ppt/charts/chart61.xml" ContentType="application/vnd.openxmlformats-officedocument.drawingml.chart+xml"/>
  <Override PartName="/ppt/notesSlides/notesSlide46.xml" ContentType="application/vnd.openxmlformats-officedocument.presentationml.notesSlide+xml"/>
  <Override PartName="/ppt/charts/chart62.xml" ContentType="application/vnd.openxmlformats-officedocument.drawingml.chart+xml"/>
  <Override PartName="/ppt/drawings/drawing41.xml" ContentType="application/vnd.openxmlformats-officedocument.drawingml.chartshapes+xml"/>
  <Override PartName="/ppt/charts/chart63.xml" ContentType="application/vnd.openxmlformats-officedocument.drawingml.chart+xml"/>
  <Override PartName="/ppt/drawings/drawing42.xml" ContentType="application/vnd.openxmlformats-officedocument.drawingml.chartshapes+xml"/>
  <Override PartName="/ppt/notesSlides/notesSlide47.xml" ContentType="application/vnd.openxmlformats-officedocument.presentationml.notesSlide+xml"/>
  <Override PartName="/ppt/charts/chart64.xml" ContentType="application/vnd.openxmlformats-officedocument.drawingml.chart+xml"/>
  <Override PartName="/ppt/drawings/drawing43.xml" ContentType="application/vnd.openxmlformats-officedocument.drawingml.chartshapes+xml"/>
  <Override PartName="/ppt/charts/chart65.xml" ContentType="application/vnd.openxmlformats-officedocument.drawingml.chart+xml"/>
  <Override PartName="/ppt/drawings/drawing44.xml" ContentType="application/vnd.openxmlformats-officedocument.drawingml.chartshapes+xml"/>
  <Override PartName="/ppt/notesSlides/notesSlide48.xml" ContentType="application/vnd.openxmlformats-officedocument.presentationml.notesSlide+xml"/>
  <Override PartName="/ppt/charts/chart66.xml" ContentType="application/vnd.openxmlformats-officedocument.drawingml.chart+xml"/>
  <Override PartName="/ppt/notesSlides/notesSlide49.xml" ContentType="application/vnd.openxmlformats-officedocument.presentationml.notesSlide+xml"/>
  <Override PartName="/ppt/charts/chart67.xml" ContentType="application/vnd.openxmlformats-officedocument.drawingml.chart+xml"/>
  <Override PartName="/ppt/notesSlides/notesSlide50.xml" ContentType="application/vnd.openxmlformats-officedocument.presentationml.notesSlide+xml"/>
  <Override PartName="/ppt/charts/chart68.xml" ContentType="application/vnd.openxmlformats-officedocument.drawingml.chart+xml"/>
  <Override PartName="/ppt/drawings/drawing45.xml" ContentType="application/vnd.openxmlformats-officedocument.drawingml.chartshapes+xml"/>
  <Override PartName="/ppt/charts/chart69.xml" ContentType="application/vnd.openxmlformats-officedocument.drawingml.chart+xml"/>
  <Override PartName="/ppt/drawings/drawing46.xml" ContentType="application/vnd.openxmlformats-officedocument.drawingml.chartshapes+xml"/>
  <Override PartName="/ppt/notesSlides/notesSlide51.xml" ContentType="application/vnd.openxmlformats-officedocument.presentationml.notesSlide+xml"/>
  <Override PartName="/ppt/charts/chart70.xml" ContentType="application/vnd.openxmlformats-officedocument.drawingml.chart+xml"/>
  <Override PartName="/ppt/drawings/drawing47.xml" ContentType="application/vnd.openxmlformats-officedocument.drawingml.chartshapes+xml"/>
  <Override PartName="/ppt/charts/chart71.xml" ContentType="application/vnd.openxmlformats-officedocument.drawingml.chart+xml"/>
  <Override PartName="/ppt/drawings/drawing48.xml" ContentType="application/vnd.openxmlformats-officedocument.drawingml.chartshapes+xml"/>
  <Override PartName="/ppt/notesSlides/notesSlide52.xml" ContentType="application/vnd.openxmlformats-officedocument.presentationml.notesSlide+xml"/>
  <Override PartName="/ppt/charts/chart72.xml" ContentType="application/vnd.openxmlformats-officedocument.drawingml.chart+xml"/>
  <Override PartName="/ppt/drawings/drawing49.xml" ContentType="application/vnd.openxmlformats-officedocument.drawingml.chartshapes+xml"/>
  <Override PartName="/ppt/notesSlides/notesSlide53.xml" ContentType="application/vnd.openxmlformats-officedocument.presentationml.notesSlide+xml"/>
  <Override PartName="/ppt/charts/chart73.xml" ContentType="application/vnd.openxmlformats-officedocument.drawingml.chart+xml"/>
  <Override PartName="/ppt/drawings/drawing50.xml" ContentType="application/vnd.openxmlformats-officedocument.drawingml.chartshapes+xml"/>
  <Override PartName="/ppt/charts/chart74.xml" ContentType="application/vnd.openxmlformats-officedocument.drawingml.chart+xml"/>
  <Override PartName="/ppt/drawings/drawing51.xml" ContentType="application/vnd.openxmlformats-officedocument.drawingml.chartshapes+xml"/>
  <Override PartName="/ppt/notesSlides/notesSlide54.xml" ContentType="application/vnd.openxmlformats-officedocument.presentationml.notesSlide+xml"/>
  <Override PartName="/ppt/charts/chart75.xml" ContentType="application/vnd.openxmlformats-officedocument.drawingml.chart+xml"/>
  <Override PartName="/ppt/drawings/drawing52.xml" ContentType="application/vnd.openxmlformats-officedocument.drawingml.chartshapes+xml"/>
  <Override PartName="/ppt/charts/chart76.xml" ContentType="application/vnd.openxmlformats-officedocument.drawingml.chart+xml"/>
  <Override PartName="/ppt/drawings/drawing53.xml" ContentType="application/vnd.openxmlformats-officedocument.drawingml.chartshapes+xml"/>
  <Override PartName="/ppt/notesSlides/notesSlide55.xml" ContentType="application/vnd.openxmlformats-officedocument.presentationml.notesSlide+xml"/>
  <Override PartName="/ppt/charts/chart77.xml" ContentType="application/vnd.openxmlformats-officedocument.drawingml.chart+xml"/>
  <Override PartName="/ppt/notesSlides/notesSlide56.xml" ContentType="application/vnd.openxmlformats-officedocument.presentationml.notesSlide+xml"/>
  <Override PartName="/ppt/charts/chart78.xml" ContentType="application/vnd.openxmlformats-officedocument.drawingml.chart+xml"/>
  <Override PartName="/ppt/notesSlides/notesSlide57.xml" ContentType="application/vnd.openxmlformats-officedocument.presentationml.notesSlide+xml"/>
  <Override PartName="/ppt/charts/chart79.xml" ContentType="application/vnd.openxmlformats-officedocument.drawingml.chart+xml"/>
  <Override PartName="/ppt/drawings/drawing54.xml" ContentType="application/vnd.openxmlformats-officedocument.drawingml.chartshapes+xml"/>
  <Override PartName="/ppt/charts/chart80.xml" ContentType="application/vnd.openxmlformats-officedocument.drawingml.chart+xml"/>
  <Override PartName="/ppt/drawings/drawing55.xml" ContentType="application/vnd.openxmlformats-officedocument.drawingml.chartshapes+xml"/>
  <Override PartName="/ppt/notesSlides/notesSlide58.xml" ContentType="application/vnd.openxmlformats-officedocument.presentationml.notesSlide+xml"/>
  <Override PartName="/ppt/charts/chart81.xml" ContentType="application/vnd.openxmlformats-officedocument.drawingml.chart+xml"/>
  <Override PartName="/ppt/notesSlides/notesSlide59.xml" ContentType="application/vnd.openxmlformats-officedocument.presentationml.notesSlide+xml"/>
  <Override PartName="/ppt/charts/chart82.xml" ContentType="application/vnd.openxmlformats-officedocument.drawingml.chart+xml"/>
  <Override PartName="/ppt/notesSlides/notesSlide60.xml" ContentType="application/vnd.openxmlformats-officedocument.presentationml.notesSlide+xml"/>
  <Override PartName="/ppt/charts/chart83.xml" ContentType="application/vnd.openxmlformats-officedocument.drawingml.chart+xml"/>
  <Override PartName="/ppt/drawings/drawing56.xml" ContentType="application/vnd.openxmlformats-officedocument.drawingml.chartshapes+xml"/>
  <Override PartName="/ppt/charts/chart84.xml" ContentType="application/vnd.openxmlformats-officedocument.drawingml.chart+xml"/>
  <Override PartName="/ppt/drawings/drawing57.xml" ContentType="application/vnd.openxmlformats-officedocument.drawingml.chartshapes+xml"/>
  <Override PartName="/ppt/notesSlides/notesSlide61.xml" ContentType="application/vnd.openxmlformats-officedocument.presentationml.notesSlide+xml"/>
  <Override PartName="/ppt/charts/chart85.xml" ContentType="application/vnd.openxmlformats-officedocument.drawingml.chart+xml"/>
  <Override PartName="/ppt/drawings/drawing58.xml" ContentType="application/vnd.openxmlformats-officedocument.drawingml.chartshapes+xml"/>
  <Override PartName="/ppt/notesSlides/notesSlide62.xml" ContentType="application/vnd.openxmlformats-officedocument.presentationml.notesSlide+xml"/>
  <Override PartName="/ppt/charts/chart86.xml" ContentType="application/vnd.openxmlformats-officedocument.drawingml.chart+xml"/>
  <Override PartName="/ppt/drawings/drawing59.xml" ContentType="application/vnd.openxmlformats-officedocument.drawingml.chartshapes+xml"/>
  <Override PartName="/ppt/charts/chart87.xml" ContentType="application/vnd.openxmlformats-officedocument.drawingml.chart+xml"/>
  <Override PartName="/ppt/drawings/drawing60.xml" ContentType="application/vnd.openxmlformats-officedocument.drawingml.chartshapes+xml"/>
  <Override PartName="/ppt/notesSlides/notesSlide63.xml" ContentType="application/vnd.openxmlformats-officedocument.presentationml.notesSlide+xml"/>
  <Override PartName="/ppt/charts/chart88.xml" ContentType="application/vnd.openxmlformats-officedocument.drawingml.chart+xml"/>
  <Override PartName="/ppt/notesSlides/notesSlide64.xml" ContentType="application/vnd.openxmlformats-officedocument.presentationml.notesSlide+xml"/>
  <Override PartName="/ppt/charts/chart89.xml" ContentType="application/vnd.openxmlformats-officedocument.drawingml.chart+xml"/>
  <Override PartName="/ppt/notesSlides/notesSlide65.xml" ContentType="application/vnd.openxmlformats-officedocument.presentationml.notesSlide+xml"/>
  <Override PartName="/ppt/charts/chart90.xml" ContentType="application/vnd.openxmlformats-officedocument.drawingml.chart+xml"/>
  <Override PartName="/ppt/drawings/drawing61.xml" ContentType="application/vnd.openxmlformats-officedocument.drawingml.chartshapes+xml"/>
  <Override PartName="/ppt/charts/chart91.xml" ContentType="application/vnd.openxmlformats-officedocument.drawingml.chart+xml"/>
  <Override PartName="/ppt/drawings/drawing62.xml" ContentType="application/vnd.openxmlformats-officedocument.drawingml.chartshapes+xml"/>
  <Override PartName="/ppt/notesSlides/notesSlide66.xml" ContentType="application/vnd.openxmlformats-officedocument.presentationml.notesSlide+xml"/>
  <Override PartName="/ppt/charts/chart92.xml" ContentType="application/vnd.openxmlformats-officedocument.drawingml.chart+xml"/>
  <Override PartName="/ppt/drawings/drawing63.xml" ContentType="application/vnd.openxmlformats-officedocument.drawingml.chartshapes+xml"/>
  <Override PartName="/ppt/charts/chart93.xml" ContentType="application/vnd.openxmlformats-officedocument.drawingml.chart+xml"/>
  <Override PartName="/ppt/drawings/drawing64.xml" ContentType="application/vnd.openxmlformats-officedocument.drawingml.chartshapes+xml"/>
  <Override PartName="/ppt/notesSlides/notesSlide67.xml" ContentType="application/vnd.openxmlformats-officedocument.presentationml.notesSlide+xml"/>
  <Override PartName="/ppt/charts/chart94.xml" ContentType="application/vnd.openxmlformats-officedocument.drawingml.chart+xml"/>
  <Override PartName="/ppt/notesSlides/notesSlide68.xml" ContentType="application/vnd.openxmlformats-officedocument.presentationml.notesSlide+xml"/>
  <Override PartName="/ppt/charts/chart95.xml" ContentType="application/vnd.openxmlformats-officedocument.drawingml.chart+xml"/>
  <Override PartName="/ppt/notesSlides/notesSlide69.xml" ContentType="application/vnd.openxmlformats-officedocument.presentationml.notesSlide+xml"/>
  <Override PartName="/ppt/charts/chart96.xml" ContentType="application/vnd.openxmlformats-officedocument.drawingml.chart+xml"/>
  <Override PartName="/ppt/drawings/drawing65.xml" ContentType="application/vnd.openxmlformats-officedocument.drawingml.chartshapes+xml"/>
  <Override PartName="/ppt/charts/chart97.xml" ContentType="application/vnd.openxmlformats-officedocument.drawingml.chart+xml"/>
  <Override PartName="/ppt/drawings/drawing66.xml" ContentType="application/vnd.openxmlformats-officedocument.drawingml.chartshapes+xml"/>
  <Override PartName="/ppt/notesSlides/notesSlide70.xml" ContentType="application/vnd.openxmlformats-officedocument.presentationml.notesSlide+xml"/>
  <Override PartName="/ppt/charts/chart98.xml" ContentType="application/vnd.openxmlformats-officedocument.drawingml.chart+xml"/>
  <Override PartName="/ppt/drawings/drawing67.xml" ContentType="application/vnd.openxmlformats-officedocument.drawingml.chartshapes+xml"/>
  <Override PartName="/ppt/charts/chart99.xml" ContentType="application/vnd.openxmlformats-officedocument.drawingml.chart+xml"/>
  <Override PartName="/ppt/drawings/drawing68.xml" ContentType="application/vnd.openxmlformats-officedocument.drawingml.chartshapes+xml"/>
  <Override PartName="/ppt/notesSlides/notesSlide71.xml" ContentType="application/vnd.openxmlformats-officedocument.presentationml.notesSlide+xml"/>
  <Override PartName="/ppt/charts/chart100.xml" ContentType="application/vnd.openxmlformats-officedocument.drawingml.chart+xml"/>
  <Override PartName="/ppt/drawings/drawing69.xml" ContentType="application/vnd.openxmlformats-officedocument.drawingml.chartshapes+xml"/>
  <Override PartName="/ppt/charts/chart101.xml" ContentType="application/vnd.openxmlformats-officedocument.drawingml.chart+xml"/>
  <Override PartName="/ppt/drawings/drawing70.xml" ContentType="application/vnd.openxmlformats-officedocument.drawingml.chartshapes+xml"/>
  <Override PartName="/ppt/notesSlides/notesSlide72.xml" ContentType="application/vnd.openxmlformats-officedocument.presentationml.notesSlide+xml"/>
  <Override PartName="/ppt/charts/chart102.xml" ContentType="application/vnd.openxmlformats-officedocument.drawingml.chart+xml"/>
  <Override PartName="/ppt/drawings/drawing71.xml" ContentType="application/vnd.openxmlformats-officedocument.drawingml.chartshapes+xml"/>
  <Override PartName="/ppt/charts/chart103.xml" ContentType="application/vnd.openxmlformats-officedocument.drawingml.chart+xml"/>
  <Override PartName="/ppt/drawings/drawing72.xml" ContentType="application/vnd.openxmlformats-officedocument.drawingml.chartshapes+xml"/>
  <Override PartName="/ppt/notesSlides/notesSlide73.xml" ContentType="application/vnd.openxmlformats-officedocument.presentationml.notesSlide+xml"/>
  <Override PartName="/ppt/charts/chart104.xml" ContentType="application/vnd.openxmlformats-officedocument.drawingml.chart+xml"/>
  <Override PartName="/ppt/drawings/drawing73.xml" ContentType="application/vnd.openxmlformats-officedocument.drawingml.chartshapes+xml"/>
  <Override PartName="/ppt/charts/chart105.xml" ContentType="application/vnd.openxmlformats-officedocument.drawingml.chart+xml"/>
  <Override PartName="/ppt/drawings/drawing74.xml" ContentType="application/vnd.openxmlformats-officedocument.drawingml.chartshape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6" r:id="rId1"/>
  </p:sldMasterIdLst>
  <p:notesMasterIdLst>
    <p:notesMasterId r:id="rId76"/>
  </p:notesMasterIdLst>
  <p:handoutMasterIdLst>
    <p:handoutMasterId r:id="rId77"/>
  </p:handoutMasterIdLst>
  <p:sldIdLst>
    <p:sldId id="271" r:id="rId2"/>
    <p:sldId id="358" r:id="rId3"/>
    <p:sldId id="377" r:id="rId4"/>
    <p:sldId id="407" r:id="rId5"/>
    <p:sldId id="423" r:id="rId6"/>
    <p:sldId id="437" r:id="rId7"/>
    <p:sldId id="438" r:id="rId8"/>
    <p:sldId id="439" r:id="rId9"/>
    <p:sldId id="411" r:id="rId10"/>
    <p:sldId id="412" r:id="rId11"/>
    <p:sldId id="381" r:id="rId12"/>
    <p:sldId id="382" r:id="rId13"/>
    <p:sldId id="380" r:id="rId14"/>
    <p:sldId id="383" r:id="rId15"/>
    <p:sldId id="416" r:id="rId16"/>
    <p:sldId id="418" r:id="rId17"/>
    <p:sldId id="417" r:id="rId18"/>
    <p:sldId id="378" r:id="rId19"/>
    <p:sldId id="379" r:id="rId20"/>
    <p:sldId id="347" r:id="rId21"/>
    <p:sldId id="346" r:id="rId22"/>
    <p:sldId id="430" r:id="rId23"/>
    <p:sldId id="431" r:id="rId24"/>
    <p:sldId id="432" r:id="rId25"/>
    <p:sldId id="441" r:id="rId26"/>
    <p:sldId id="427" r:id="rId27"/>
    <p:sldId id="428" r:id="rId28"/>
    <p:sldId id="429" r:id="rId29"/>
    <p:sldId id="442" r:id="rId30"/>
    <p:sldId id="433" r:id="rId31"/>
    <p:sldId id="434" r:id="rId32"/>
    <p:sldId id="435" r:id="rId33"/>
    <p:sldId id="440" r:id="rId34"/>
    <p:sldId id="424" r:id="rId35"/>
    <p:sldId id="425" r:id="rId36"/>
    <p:sldId id="426" r:id="rId37"/>
    <p:sldId id="384" r:id="rId38"/>
    <p:sldId id="386" r:id="rId39"/>
    <p:sldId id="385" r:id="rId40"/>
    <p:sldId id="387" r:id="rId41"/>
    <p:sldId id="447" r:id="rId42"/>
    <p:sldId id="448" r:id="rId43"/>
    <p:sldId id="449" r:id="rId44"/>
    <p:sldId id="450" r:id="rId45"/>
    <p:sldId id="443" r:id="rId46"/>
    <p:sldId id="444" r:id="rId47"/>
    <p:sldId id="445" r:id="rId48"/>
    <p:sldId id="446" r:id="rId49"/>
    <p:sldId id="388" r:id="rId50"/>
    <p:sldId id="389" r:id="rId51"/>
    <p:sldId id="390" r:id="rId52"/>
    <p:sldId id="391" r:id="rId53"/>
    <p:sldId id="413" r:id="rId54"/>
    <p:sldId id="414" r:id="rId55"/>
    <p:sldId id="415" r:id="rId56"/>
    <p:sldId id="396" r:id="rId57"/>
    <p:sldId id="397" r:id="rId58"/>
    <p:sldId id="398" r:id="rId59"/>
    <p:sldId id="403" r:id="rId60"/>
    <p:sldId id="404" r:id="rId61"/>
    <p:sldId id="405" r:id="rId62"/>
    <p:sldId id="409" r:id="rId63"/>
    <p:sldId id="410" r:id="rId64"/>
    <p:sldId id="392" r:id="rId65"/>
    <p:sldId id="393" r:id="rId66"/>
    <p:sldId id="394" r:id="rId67"/>
    <p:sldId id="395" r:id="rId68"/>
    <p:sldId id="400" r:id="rId69"/>
    <p:sldId id="401" r:id="rId70"/>
    <p:sldId id="399" r:id="rId71"/>
    <p:sldId id="402" r:id="rId72"/>
    <p:sldId id="420" r:id="rId73"/>
    <p:sldId id="421" r:id="rId74"/>
    <p:sldId id="422" r:id="rId75"/>
  </p:sldIdLst>
  <p:sldSz cx="9144000" cy="6858000" type="screen4x3"/>
  <p:notesSz cx="6797675" cy="9872663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110">
          <p15:clr>
            <a:srgbClr val="A4A3A4"/>
          </p15:clr>
        </p15:guide>
        <p15:guide id="2" pos="2142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5A33"/>
    <a:srgbClr val="CC3300"/>
    <a:srgbClr val="99FFCC"/>
    <a:srgbClr val="006699"/>
    <a:srgbClr val="66CCFF"/>
    <a:srgbClr val="FF9966"/>
    <a:srgbClr val="006600"/>
    <a:srgbClr val="336600"/>
    <a:srgbClr val="CC6600"/>
    <a:srgbClr val="00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90" autoAdjust="0"/>
    <p:restoredTop sz="95577" autoAdjust="0"/>
  </p:normalViewPr>
  <p:slideViewPr>
    <p:cSldViewPr>
      <p:cViewPr varScale="1">
        <p:scale>
          <a:sx n="109" d="100"/>
          <a:sy n="109" d="100"/>
        </p:scale>
        <p:origin x="948" y="78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notesViewPr>
    <p:cSldViewPr>
      <p:cViewPr varScale="1">
        <p:scale>
          <a:sx n="64" d="100"/>
          <a:sy n="64" d="100"/>
        </p:scale>
        <p:origin x="-2964" y="-126"/>
      </p:cViewPr>
      <p:guideLst>
        <p:guide orient="horz" pos="3110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6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viewProps" Target="view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presProps" Target="presProps.xml"/><Relationship Id="rId8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handoutMaster" Target="handoutMasters/handout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0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9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0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70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0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7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0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72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0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7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0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74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9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0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1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2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1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4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5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6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2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7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8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7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9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2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0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3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3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2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32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33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3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3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4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3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5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3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6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38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39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7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8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9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0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44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5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2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48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49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4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5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5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6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4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5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7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8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5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9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5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0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60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1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2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6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4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6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7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5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6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6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7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8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9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0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2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7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8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7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4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7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5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81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2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6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7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85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8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59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0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88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89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8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9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1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2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9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3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3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4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4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5.xml.rels><?xml version="1.0" encoding="UTF-8" standalone="yes"?>
<Relationships xmlns="http://schemas.openxmlformats.org/package/2006/relationships"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6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5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6.xml"/><Relationship Id="rId1" Type="http://schemas.openxmlformats.org/officeDocument/2006/relationships/oleObject" Target="file:///\\galileu\Indicadores-UFGD\PROAE\2017_Relat&#243;rio%20de%20Indicadores%20da%20PROAE%20-%20UFGD%20-%20v.2.1.xlsx" TargetMode="External"/></Relationships>
</file>

<file path=ppt/charts/_rels/chart98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7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_rels/chart9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68.xml"/><Relationship Id="rId1" Type="http://schemas.openxmlformats.org/officeDocument/2006/relationships/oleObject" Target="file:///\\galileu\Indicadores-UFGD\PROAE\2017_Relat&#243;rio%20de%20Indicadores%20da%20PROAE%20-%20UFGD%20-%20v.2.0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bolsas_distribuidas_faculdade!$D$50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bolsas_distribuidas_faculdade!$E$37:$P$37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bolsas_distribuidas_faculdade!$E$50:$P$50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56</c:v>
                </c:pt>
                <c:pt idx="3">
                  <c:v>56</c:v>
                </c:pt>
                <c:pt idx="4">
                  <c:v>56</c:v>
                </c:pt>
                <c:pt idx="5">
                  <c:v>56</c:v>
                </c:pt>
                <c:pt idx="6">
                  <c:v>54</c:v>
                </c:pt>
                <c:pt idx="7">
                  <c:v>54</c:v>
                </c:pt>
                <c:pt idx="8">
                  <c:v>54</c:v>
                </c:pt>
                <c:pt idx="9">
                  <c:v>54</c:v>
                </c:pt>
                <c:pt idx="10">
                  <c:v>54</c:v>
                </c:pt>
                <c:pt idx="11">
                  <c:v>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CC5-4B95-BD50-0BC04E324CC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79859584"/>
        <c:axId val="279861120"/>
      </c:barChart>
      <c:dateAx>
        <c:axId val="27985958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279861120"/>
        <c:crosses val="autoZero"/>
        <c:auto val="1"/>
        <c:lblOffset val="100"/>
        <c:baseTimeUnit val="months"/>
      </c:dateAx>
      <c:valAx>
        <c:axId val="279861120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279859584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bolsas_distribuidas_faculdade!$D$171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bolsas_distribuidas_faculdade!$E$158:$P$158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bolsas_distribuidas_faculdade!$E$171:$P$171</c:f>
              <c:numCache>
                <c:formatCode>#,##0</c:formatCode>
                <c:ptCount val="12"/>
                <c:pt idx="0">
                  <c:v>695</c:v>
                </c:pt>
                <c:pt idx="1">
                  <c:v>585</c:v>
                </c:pt>
                <c:pt idx="2">
                  <c:v>808</c:v>
                </c:pt>
                <c:pt idx="3">
                  <c:v>807</c:v>
                </c:pt>
                <c:pt idx="4">
                  <c:v>805</c:v>
                </c:pt>
                <c:pt idx="5">
                  <c:v>774</c:v>
                </c:pt>
                <c:pt idx="6">
                  <c:v>728</c:v>
                </c:pt>
                <c:pt idx="7">
                  <c:v>669</c:v>
                </c:pt>
                <c:pt idx="8">
                  <c:v>715</c:v>
                </c:pt>
                <c:pt idx="9">
                  <c:v>706</c:v>
                </c:pt>
                <c:pt idx="10">
                  <c:v>705</c:v>
                </c:pt>
                <c:pt idx="11">
                  <c:v>699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080-4F21-B9B8-4C3962CC6D9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10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view3D>
      <c:rotX val="0"/>
      <c:rotY val="0"/>
      <c:rAngAx val="0"/>
    </c:view3D>
    <c:floor>
      <c:thickness val="0"/>
    </c:floor>
    <c:sideWall>
      <c:thickness val="0"/>
      <c:spPr>
        <a:noFill/>
        <a:ln>
          <a:noFill/>
        </a:ln>
      </c:spPr>
    </c:sideWall>
    <c:backWall>
      <c:thickness val="0"/>
      <c:spPr>
        <a:noFill/>
        <a:ln>
          <a:noFill/>
        </a:ln>
      </c:spPr>
    </c:backWall>
    <c:plotArea>
      <c:layout>
        <c:manualLayout>
          <c:layoutTarget val="inner"/>
          <c:xMode val="edge"/>
          <c:yMode val="edge"/>
          <c:x val="0.18881371411645656"/>
          <c:y val="5.1142832006334397E-2"/>
          <c:w val="0.74222076864216424"/>
          <c:h val="0.93218175081056043"/>
        </c:manualLayout>
      </c:layout>
      <c:bar3D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/>
                <a:lstStyle/>
                <a:p>
                  <a:pPr>
                    <a:defRPr/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0-66EC-4216-84F7-9568D84D703E}"/>
                </c:ext>
              </c:extLst>
            </c:dLbl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(restaurante_universitário!$D$17:$D$25,restaurante_universitário!$D$27)</c:f>
              <c:strCache>
                <c:ptCount val="10"/>
                <c:pt idx="0">
                  <c:v>Aluno Especial*</c:v>
                </c:pt>
                <c:pt idx="1">
                  <c:v>Aluno-Graduação</c:v>
                </c:pt>
                <c:pt idx="2">
                  <c:v>Aluno-Pós-Graduação</c:v>
                </c:pt>
                <c:pt idx="3">
                  <c:v>Docente</c:v>
                </c:pt>
                <c:pt idx="4">
                  <c:v>Técnico-Administrativo</c:v>
                </c:pt>
                <c:pt idx="5">
                  <c:v>Visitante</c:v>
                </c:pt>
                <c:pt idx="6">
                  <c:v>Refeições Manual (Pró-campo)</c:v>
                </c:pt>
                <c:pt idx="7">
                  <c:v>Refeições Manual (Acompanhante)**</c:v>
                </c:pt>
                <c:pt idx="8">
                  <c:v>Refeições Manual (100%)</c:v>
                </c:pt>
                <c:pt idx="9">
                  <c:v>TOTAL-ACUMULADO</c:v>
                </c:pt>
              </c:strCache>
            </c:strRef>
          </c:cat>
          <c:val>
            <c:numRef>
              <c:f>(restaurante_universitário!$R$17:$R$25,restaurante_universitário!$R$27)</c:f>
              <c:numCache>
                <c:formatCode>#,##0</c:formatCode>
                <c:ptCount val="10"/>
                <c:pt idx="0">
                  <c:v>11001</c:v>
                </c:pt>
                <c:pt idx="1">
                  <c:v>171175</c:v>
                </c:pt>
                <c:pt idx="2">
                  <c:v>11941</c:v>
                </c:pt>
                <c:pt idx="3">
                  <c:v>10</c:v>
                </c:pt>
                <c:pt idx="4">
                  <c:v>94</c:v>
                </c:pt>
                <c:pt idx="5">
                  <c:v>2133</c:v>
                </c:pt>
                <c:pt idx="6">
                  <c:v>0</c:v>
                </c:pt>
                <c:pt idx="7">
                  <c:v>594</c:v>
                </c:pt>
                <c:pt idx="8">
                  <c:v>347</c:v>
                </c:pt>
                <c:pt idx="9">
                  <c:v>197295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6EC-4216-84F7-9568D84D703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shape val="cylinder"/>
        <c:axId val="328443776"/>
        <c:axId val="328442240"/>
        <c:axId val="0"/>
      </c:bar3DChart>
      <c:valAx>
        <c:axId val="328442240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328443776"/>
        <c:crosses val="autoZero"/>
        <c:crossBetween val="between"/>
      </c:valAx>
      <c:catAx>
        <c:axId val="32844377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328442240"/>
        <c:crosses val="autoZero"/>
        <c:auto val="1"/>
        <c:lblAlgn val="ctr"/>
        <c:lblOffset val="100"/>
        <c:noMultiLvlLbl val="0"/>
      </c:catAx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0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restaurante_universitário!$D$26</c:f>
              <c:strCache>
                <c:ptCount val="1"/>
                <c:pt idx="0">
                  <c:v>TOTAL-MÊS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none"/>
          </c:marker>
          <c:cat>
            <c:numRef>
              <c:f>restaurante_universitário!$F$16:$Q$16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restaurante_universitário!$F$26:$Q$26</c:f>
              <c:numCache>
                <c:formatCode>#,##0</c:formatCode>
                <c:ptCount val="12"/>
                <c:pt idx="0">
                  <c:v>7373</c:v>
                </c:pt>
                <c:pt idx="1">
                  <c:v>17893</c:v>
                </c:pt>
                <c:pt idx="2">
                  <c:v>7823</c:v>
                </c:pt>
                <c:pt idx="3">
                  <c:v>4550</c:v>
                </c:pt>
                <c:pt idx="4">
                  <c:v>26746</c:v>
                </c:pt>
                <c:pt idx="5">
                  <c:v>24592</c:v>
                </c:pt>
                <c:pt idx="6">
                  <c:v>26144</c:v>
                </c:pt>
                <c:pt idx="7">
                  <c:v>22379</c:v>
                </c:pt>
                <c:pt idx="8">
                  <c:v>11043</c:v>
                </c:pt>
                <c:pt idx="9">
                  <c:v>21697</c:v>
                </c:pt>
                <c:pt idx="10">
                  <c:v>20039</c:v>
                </c:pt>
                <c:pt idx="11">
                  <c:v>7016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AF5-4E12-87CC-73F4F0BCA9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66607360"/>
        <c:axId val="367272704"/>
      </c:lineChart>
      <c:dateAx>
        <c:axId val="3666073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367272704"/>
        <c:crosses val="autoZero"/>
        <c:auto val="1"/>
        <c:lblOffset val="100"/>
        <c:baseTimeUnit val="months"/>
      </c:dateAx>
      <c:valAx>
        <c:axId val="36727270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366607360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/>
            </a:pPr>
            <a:endParaRPr lang="pt-BR"/>
          </a:p>
        </c:txPr>
      </c:dTable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700">
          <a:latin typeface="Century Gothic" panose="020B050202020202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0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view3D>
      <c:rotX val="0"/>
      <c:rotY val="0"/>
      <c:rAngAx val="0"/>
    </c:view3D>
    <c:floor>
      <c:thickness val="0"/>
    </c:floor>
    <c:sideWall>
      <c:thickness val="0"/>
      <c:spPr>
        <a:noFill/>
        <a:ln>
          <a:noFill/>
        </a:ln>
      </c:spPr>
    </c:sideWall>
    <c:backWall>
      <c:thickness val="0"/>
      <c:spPr>
        <a:noFill/>
        <a:ln>
          <a:noFill/>
        </a:ln>
      </c:spPr>
    </c:backWall>
    <c:plotArea>
      <c:layout>
        <c:manualLayout>
          <c:layoutTarget val="inner"/>
          <c:xMode val="edge"/>
          <c:yMode val="edge"/>
          <c:x val="0.17624634218747792"/>
          <c:y val="6.5848772579898102E-2"/>
          <c:w val="0.74222076864216424"/>
          <c:h val="0.93218175081056043"/>
        </c:manualLayout>
      </c:layout>
      <c:bar3D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(restaurante_universitário!$D$37:$D$45,restaurante_universitário!$D$47)</c:f>
              <c:strCache>
                <c:ptCount val="10"/>
                <c:pt idx="0">
                  <c:v>Aluno Especial*</c:v>
                </c:pt>
                <c:pt idx="1">
                  <c:v>Aluno-Graduação</c:v>
                </c:pt>
                <c:pt idx="2">
                  <c:v>Aluno-Pós-Graduação</c:v>
                </c:pt>
                <c:pt idx="3">
                  <c:v>Docente</c:v>
                </c:pt>
                <c:pt idx="4">
                  <c:v>Técnico-Administrativo</c:v>
                </c:pt>
                <c:pt idx="5">
                  <c:v>Visitante</c:v>
                </c:pt>
                <c:pt idx="6">
                  <c:v>Refeições Manual (Pró-campo)</c:v>
                </c:pt>
                <c:pt idx="7">
                  <c:v>Refeições Manual (Acompanhante)**</c:v>
                </c:pt>
                <c:pt idx="8">
                  <c:v>Refeições Manual (100%)</c:v>
                </c:pt>
                <c:pt idx="9">
                  <c:v>TOTAL-ACUMULADO</c:v>
                </c:pt>
              </c:strCache>
            </c:strRef>
          </c:cat>
          <c:val>
            <c:numRef>
              <c:f>(restaurante_universitário!$R$37:$R$45,restaurante_universitário!$R$47)</c:f>
              <c:numCache>
                <c:formatCode>#,##0</c:formatCode>
                <c:ptCount val="10"/>
                <c:pt idx="0">
                  <c:v>0</c:v>
                </c:pt>
                <c:pt idx="1">
                  <c:v>171175</c:v>
                </c:pt>
                <c:pt idx="2">
                  <c:v>11941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183116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DE0-436D-9CCE-963AF414897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shape val="cylinder"/>
        <c:axId val="328670208"/>
        <c:axId val="328668672"/>
        <c:axId val="0"/>
      </c:bar3DChart>
      <c:valAx>
        <c:axId val="328668672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328670208"/>
        <c:crosses val="autoZero"/>
        <c:crossBetween val="between"/>
      </c:valAx>
      <c:catAx>
        <c:axId val="32867020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328668672"/>
        <c:crosses val="autoZero"/>
        <c:auto val="1"/>
        <c:lblAlgn val="ctr"/>
        <c:lblOffset val="100"/>
        <c:noMultiLvlLbl val="0"/>
      </c:catAx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0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1468417392925052"/>
          <c:y val="3.5355560009799336E-2"/>
          <c:w val="0.75686585232537096"/>
          <c:h val="0.72302499843089141"/>
        </c:manualLayout>
      </c:layout>
      <c:lineChart>
        <c:grouping val="standard"/>
        <c:varyColors val="0"/>
        <c:ser>
          <c:idx val="0"/>
          <c:order val="0"/>
          <c:tx>
            <c:strRef>
              <c:f>restaurante_universitário!$D$46</c:f>
              <c:strCache>
                <c:ptCount val="1"/>
                <c:pt idx="0">
                  <c:v>TOTAL-MÊS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none"/>
          </c:marker>
          <c:cat>
            <c:numRef>
              <c:f>restaurante_universitário!$F$36:$Q$36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restaurante_universitário!$F$46:$Q$46</c:f>
              <c:numCache>
                <c:formatCode>#,##0</c:formatCode>
                <c:ptCount val="12"/>
                <c:pt idx="0">
                  <c:v>5445</c:v>
                </c:pt>
                <c:pt idx="1">
                  <c:v>15675</c:v>
                </c:pt>
                <c:pt idx="2">
                  <c:v>7660</c:v>
                </c:pt>
                <c:pt idx="3">
                  <c:v>3457</c:v>
                </c:pt>
                <c:pt idx="4">
                  <c:v>24369</c:v>
                </c:pt>
                <c:pt idx="5">
                  <c:v>24263</c:v>
                </c:pt>
                <c:pt idx="6">
                  <c:v>24425</c:v>
                </c:pt>
                <c:pt idx="7">
                  <c:v>21177</c:v>
                </c:pt>
                <c:pt idx="8">
                  <c:v>10974</c:v>
                </c:pt>
                <c:pt idx="9">
                  <c:v>19090</c:v>
                </c:pt>
                <c:pt idx="10">
                  <c:v>19692</c:v>
                </c:pt>
                <c:pt idx="11">
                  <c:v>6889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FDC-4495-A429-15C59C86D58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66607360"/>
        <c:axId val="367272704"/>
      </c:lineChart>
      <c:dateAx>
        <c:axId val="3666073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367272704"/>
        <c:crosses val="autoZero"/>
        <c:auto val="1"/>
        <c:lblOffset val="100"/>
        <c:baseTimeUnit val="months"/>
      </c:dateAx>
      <c:valAx>
        <c:axId val="36727270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366607360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/>
            </a:pPr>
            <a:endParaRPr lang="pt-BR"/>
          </a:p>
        </c:txPr>
      </c:dTable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700">
          <a:latin typeface="Century Gothic" panose="020B050202020202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0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view3D>
      <c:rotX val="0"/>
      <c:rotY val="0"/>
      <c:rAngAx val="0"/>
    </c:view3D>
    <c:floor>
      <c:thickness val="0"/>
    </c:floor>
    <c:sideWall>
      <c:thickness val="0"/>
      <c:spPr>
        <a:noFill/>
        <a:ln>
          <a:noFill/>
        </a:ln>
      </c:spPr>
    </c:sideWall>
    <c:backWall>
      <c:thickness val="0"/>
      <c:spPr>
        <a:noFill/>
        <a:ln>
          <a:noFill/>
        </a:ln>
      </c:spPr>
    </c:backWall>
    <c:plotArea>
      <c:layout>
        <c:manualLayout>
          <c:layoutTarget val="inner"/>
          <c:xMode val="edge"/>
          <c:yMode val="edge"/>
          <c:x val="0.17624634218747792"/>
          <c:y val="6.5848772579898102E-2"/>
          <c:w val="0.74222076864216424"/>
          <c:h val="0.93218175081056043"/>
        </c:manualLayout>
      </c:layout>
      <c:bar3D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(restaurante_universitário!$D$56:$D$64,restaurante_universitário!$D$66)</c:f>
              <c:strCache>
                <c:ptCount val="10"/>
                <c:pt idx="0">
                  <c:v>Aluno Especial*</c:v>
                </c:pt>
                <c:pt idx="1">
                  <c:v>Aluno-Graduação</c:v>
                </c:pt>
                <c:pt idx="2">
                  <c:v>Aluno-Pós-Graduação</c:v>
                </c:pt>
                <c:pt idx="3">
                  <c:v>Docente</c:v>
                </c:pt>
                <c:pt idx="4">
                  <c:v>Técnico-Administrativo</c:v>
                </c:pt>
                <c:pt idx="5">
                  <c:v>Visitante</c:v>
                </c:pt>
                <c:pt idx="6">
                  <c:v>Refeições Manual (Pró-campo)</c:v>
                </c:pt>
                <c:pt idx="7">
                  <c:v>Refeições Manual (Acompanhante)**</c:v>
                </c:pt>
                <c:pt idx="8">
                  <c:v>Refeições Manual (100%)</c:v>
                </c:pt>
                <c:pt idx="9">
                  <c:v>TOTAL-ACUMULADO</c:v>
                </c:pt>
              </c:strCache>
            </c:strRef>
          </c:cat>
          <c:val>
            <c:numRef>
              <c:f>(restaurante_universitário!$R$56:$R$64,restaurante_universitário!$R$66)</c:f>
              <c:numCache>
                <c:formatCode>#,##0</c:formatCode>
                <c:ptCount val="10"/>
                <c:pt idx="0">
                  <c:v>11001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594</c:v>
                </c:pt>
                <c:pt idx="8">
                  <c:v>347</c:v>
                </c:pt>
                <c:pt idx="9">
                  <c:v>11942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8E-489B-9547-8FA33937389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shape val="cylinder"/>
        <c:axId val="328670208"/>
        <c:axId val="328668672"/>
        <c:axId val="0"/>
      </c:bar3DChart>
      <c:valAx>
        <c:axId val="328668672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328670208"/>
        <c:crosses val="autoZero"/>
        <c:crossBetween val="between"/>
      </c:valAx>
      <c:catAx>
        <c:axId val="32867020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328668672"/>
        <c:crosses val="autoZero"/>
        <c:auto val="1"/>
        <c:lblAlgn val="ctr"/>
        <c:lblOffset val="100"/>
        <c:noMultiLvlLbl val="0"/>
      </c:catAx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0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restaurante_universitário!$D$65</c:f>
              <c:strCache>
                <c:ptCount val="1"/>
                <c:pt idx="0">
                  <c:v>TOTAL-MÊS</c:v>
                </c:pt>
              </c:strCache>
            </c:strRef>
          </c:tx>
          <c:spPr>
            <a:ln>
              <a:solidFill>
                <a:srgbClr val="00B050"/>
              </a:solidFill>
            </a:ln>
          </c:spPr>
          <c:marker>
            <c:symbol val="none"/>
          </c:marker>
          <c:cat>
            <c:numRef>
              <c:f>restaurante_universitário!$F$55:$Q$55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restaurante_universitário!$F$65:$Q$65</c:f>
              <c:numCache>
                <c:formatCode>#,##0</c:formatCode>
                <c:ptCount val="12"/>
                <c:pt idx="0">
                  <c:v>1803</c:v>
                </c:pt>
                <c:pt idx="1">
                  <c:v>1929</c:v>
                </c:pt>
                <c:pt idx="2">
                  <c:v>25</c:v>
                </c:pt>
                <c:pt idx="3">
                  <c:v>940</c:v>
                </c:pt>
                <c:pt idx="4">
                  <c:v>1854</c:v>
                </c:pt>
                <c:pt idx="5">
                  <c:v>0</c:v>
                </c:pt>
                <c:pt idx="6">
                  <c:v>1618</c:v>
                </c:pt>
                <c:pt idx="7">
                  <c:v>1173</c:v>
                </c:pt>
                <c:pt idx="8">
                  <c:v>29</c:v>
                </c:pt>
                <c:pt idx="9">
                  <c:v>2484</c:v>
                </c:pt>
                <c:pt idx="10">
                  <c:v>56</c:v>
                </c:pt>
                <c:pt idx="11">
                  <c:v>31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054-46ED-A1A9-48635C63FC9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367321856"/>
        <c:axId val="367323392"/>
      </c:lineChart>
      <c:dateAx>
        <c:axId val="367321856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367323392"/>
        <c:crosses val="autoZero"/>
        <c:auto val="1"/>
        <c:lblOffset val="100"/>
        <c:baseTimeUnit val="months"/>
      </c:dateAx>
      <c:valAx>
        <c:axId val="367323392"/>
        <c:scaling>
          <c:orientation val="minMax"/>
          <c:max val="30000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367321856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/>
            </a:pPr>
            <a:endParaRPr lang="pt-BR"/>
          </a:p>
        </c:txPr>
      </c:dTable>
    </c:plotArea>
    <c:plotVisOnly val="1"/>
    <c:dispBlanksAs val="gap"/>
    <c:showDLblsOverMax val="0"/>
  </c:chart>
  <c:spPr>
    <a:ln>
      <a:noFill/>
    </a:ln>
  </c:spPr>
  <c:txPr>
    <a:bodyPr/>
    <a:lstStyle/>
    <a:p>
      <a:pPr>
        <a:defRPr sz="700">
          <a:latin typeface="Century Gothic" panose="020B050202020202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380212723837535"/>
          <c:y val="7.0711120019598672E-2"/>
          <c:w val="0.84298455666490091"/>
          <c:h val="0.78109593631241259"/>
        </c:manualLayout>
      </c:layout>
      <c:lineChart>
        <c:grouping val="standard"/>
        <c:varyColors val="0"/>
        <c:ser>
          <c:idx val="1"/>
          <c:order val="0"/>
          <c:tx>
            <c:strRef>
              <c:f>bolsas_distribuidas_faculdade!$D$192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2D38-4C02-BB3A-C191A000DFAD}"/>
              </c:ext>
            </c:extLst>
          </c:dPt>
          <c:cat>
            <c:numRef>
              <c:f>bolsas_distribuidas_faculdade!$E$179:$P$179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bolsas_distribuidas_faculdade!$E$192:$P$192</c:f>
              <c:numCache>
                <c:formatCode>"R$"\ #,##0.00</c:formatCode>
                <c:ptCount val="12"/>
                <c:pt idx="0">
                  <c:v>83550</c:v>
                </c:pt>
                <c:pt idx="1">
                  <c:v>91350</c:v>
                </c:pt>
                <c:pt idx="2">
                  <c:v>118950</c:v>
                </c:pt>
                <c:pt idx="3">
                  <c:v>122700</c:v>
                </c:pt>
                <c:pt idx="4">
                  <c:v>116250</c:v>
                </c:pt>
                <c:pt idx="5">
                  <c:v>104100</c:v>
                </c:pt>
                <c:pt idx="6">
                  <c:v>105000</c:v>
                </c:pt>
                <c:pt idx="7">
                  <c:v>100500</c:v>
                </c:pt>
                <c:pt idx="8">
                  <c:v>105750</c:v>
                </c:pt>
                <c:pt idx="9">
                  <c:v>105900</c:v>
                </c:pt>
                <c:pt idx="10">
                  <c:v>104850</c:v>
                </c:pt>
                <c:pt idx="11">
                  <c:v>90000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D38-4C02-BB3A-C191A000DFA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7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auxílio_alimentação!$E$101:$E$134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auxílio_alimentação!$R$101:$R$134</c:f>
              <c:numCache>
                <c:formatCode>"R$"\ #,##0.00</c:formatCode>
                <c:ptCount val="34"/>
                <c:pt idx="0">
                  <c:v>26550</c:v>
                </c:pt>
                <c:pt idx="1">
                  <c:v>20250</c:v>
                </c:pt>
                <c:pt idx="2">
                  <c:v>22050</c:v>
                </c:pt>
                <c:pt idx="3">
                  <c:v>29850</c:v>
                </c:pt>
                <c:pt idx="4">
                  <c:v>17400</c:v>
                </c:pt>
                <c:pt idx="5">
                  <c:v>29550</c:v>
                </c:pt>
                <c:pt idx="6">
                  <c:v>4800</c:v>
                </c:pt>
                <c:pt idx="7">
                  <c:v>25950</c:v>
                </c:pt>
                <c:pt idx="8">
                  <c:v>66750</c:v>
                </c:pt>
                <c:pt idx="9">
                  <c:v>13500</c:v>
                </c:pt>
                <c:pt idx="10">
                  <c:v>25950</c:v>
                </c:pt>
                <c:pt idx="11">
                  <c:v>15750</c:v>
                </c:pt>
                <c:pt idx="12">
                  <c:v>26250</c:v>
                </c:pt>
                <c:pt idx="13">
                  <c:v>49950</c:v>
                </c:pt>
                <c:pt idx="14">
                  <c:v>39450</c:v>
                </c:pt>
                <c:pt idx="15">
                  <c:v>60000</c:v>
                </c:pt>
                <c:pt idx="16">
                  <c:v>34950</c:v>
                </c:pt>
                <c:pt idx="17">
                  <c:v>72900</c:v>
                </c:pt>
                <c:pt idx="18">
                  <c:v>33000</c:v>
                </c:pt>
                <c:pt idx="19">
                  <c:v>0</c:v>
                </c:pt>
                <c:pt idx="20">
                  <c:v>0</c:v>
                </c:pt>
                <c:pt idx="21">
                  <c:v>58050</c:v>
                </c:pt>
                <c:pt idx="22">
                  <c:v>96000</c:v>
                </c:pt>
                <c:pt idx="23">
                  <c:v>12300</c:v>
                </c:pt>
                <c:pt idx="24">
                  <c:v>43950</c:v>
                </c:pt>
                <c:pt idx="25">
                  <c:v>53400</c:v>
                </c:pt>
                <c:pt idx="26">
                  <c:v>60000</c:v>
                </c:pt>
                <c:pt idx="27">
                  <c:v>28200</c:v>
                </c:pt>
                <c:pt idx="28">
                  <c:v>29400</c:v>
                </c:pt>
                <c:pt idx="29">
                  <c:v>23250</c:v>
                </c:pt>
                <c:pt idx="30">
                  <c:v>23700</c:v>
                </c:pt>
                <c:pt idx="31">
                  <c:v>79350</c:v>
                </c:pt>
                <c:pt idx="32">
                  <c:v>30600</c:v>
                </c:pt>
                <c:pt idx="33">
                  <c:v>95850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CC9-4554-8045-16231A149B9A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dLbl>
              <c:idx val="11"/>
              <c:spPr>
                <a:noFill/>
                <a:ln>
                  <a:noFill/>
                </a:ln>
                <a:effectLst/>
              </c:spPr>
              <c:txPr>
                <a:bodyPr wrap="square" lIns="38100" tIns="19050" rIns="38100" bIns="19050" anchor="ctr">
                  <a:spAutoFit/>
                </a:bodyPr>
                <a:lstStyle/>
                <a:p>
                  <a:pPr>
                    <a:defRPr sz="750">
                      <a:latin typeface="Century Gothic" panose="020B0502020202020204" pitchFamily="34" charset="0"/>
                    </a:defRPr>
                  </a:pPr>
                  <a:endParaRPr lang="pt-BR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52F4-449F-86B9-3F7104ED757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(bolsas_distribuidas_faculdade!$D$181:$D$191,bolsas_distribuidas_faculdade!$D$193)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(bolsas_distribuidas_faculdade!$Q$181:$Q$191,bolsas_distribuidas_faculdade!$Q$193)</c:f>
              <c:numCache>
                <c:formatCode>"R$"\ #,##0.00</c:formatCode>
                <c:ptCount val="12"/>
                <c:pt idx="0">
                  <c:v>46800</c:v>
                </c:pt>
                <c:pt idx="1">
                  <c:v>69300</c:v>
                </c:pt>
                <c:pt idx="2">
                  <c:v>140550</c:v>
                </c:pt>
                <c:pt idx="3">
                  <c:v>41700</c:v>
                </c:pt>
                <c:pt idx="4">
                  <c:v>76200</c:v>
                </c:pt>
                <c:pt idx="5">
                  <c:v>240300</c:v>
                </c:pt>
                <c:pt idx="6">
                  <c:v>0</c:v>
                </c:pt>
                <c:pt idx="7">
                  <c:v>210300</c:v>
                </c:pt>
                <c:pt idx="8">
                  <c:v>141600</c:v>
                </c:pt>
                <c:pt idx="9">
                  <c:v>155700</c:v>
                </c:pt>
                <c:pt idx="10">
                  <c:v>126450</c:v>
                </c:pt>
                <c:pt idx="11">
                  <c:v>1248900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F4-449F-86B9-3F7104ED757A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auxílio_alimentação!$E$17:$E$50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auxílio_alimentação!$Q$17:$Q$50</c:f>
              <c:numCache>
                <c:formatCode>#,##0</c:formatCode>
                <c:ptCount val="34"/>
                <c:pt idx="0">
                  <c:v>12</c:v>
                </c:pt>
                <c:pt idx="1">
                  <c:v>12</c:v>
                </c:pt>
                <c:pt idx="2">
                  <c:v>13</c:v>
                </c:pt>
                <c:pt idx="3">
                  <c:v>17</c:v>
                </c:pt>
                <c:pt idx="4">
                  <c:v>9</c:v>
                </c:pt>
                <c:pt idx="5">
                  <c:v>18</c:v>
                </c:pt>
                <c:pt idx="6">
                  <c:v>3</c:v>
                </c:pt>
                <c:pt idx="7">
                  <c:v>15</c:v>
                </c:pt>
                <c:pt idx="8">
                  <c:v>38</c:v>
                </c:pt>
                <c:pt idx="9">
                  <c:v>9</c:v>
                </c:pt>
                <c:pt idx="10">
                  <c:v>16</c:v>
                </c:pt>
                <c:pt idx="11">
                  <c:v>10</c:v>
                </c:pt>
                <c:pt idx="12">
                  <c:v>14</c:v>
                </c:pt>
                <c:pt idx="13">
                  <c:v>29</c:v>
                </c:pt>
                <c:pt idx="14">
                  <c:v>23</c:v>
                </c:pt>
                <c:pt idx="15">
                  <c:v>33</c:v>
                </c:pt>
                <c:pt idx="16">
                  <c:v>20</c:v>
                </c:pt>
                <c:pt idx="17">
                  <c:v>42</c:v>
                </c:pt>
                <c:pt idx="18">
                  <c:v>21</c:v>
                </c:pt>
                <c:pt idx="19">
                  <c:v>0</c:v>
                </c:pt>
                <c:pt idx="20">
                  <c:v>0</c:v>
                </c:pt>
                <c:pt idx="21">
                  <c:v>32</c:v>
                </c:pt>
                <c:pt idx="22">
                  <c:v>51</c:v>
                </c:pt>
                <c:pt idx="23">
                  <c:v>7</c:v>
                </c:pt>
                <c:pt idx="24">
                  <c:v>27</c:v>
                </c:pt>
                <c:pt idx="25">
                  <c:v>28</c:v>
                </c:pt>
                <c:pt idx="26">
                  <c:v>29</c:v>
                </c:pt>
                <c:pt idx="27">
                  <c:v>13</c:v>
                </c:pt>
                <c:pt idx="28">
                  <c:v>16</c:v>
                </c:pt>
                <c:pt idx="29">
                  <c:v>13</c:v>
                </c:pt>
                <c:pt idx="30">
                  <c:v>12</c:v>
                </c:pt>
                <c:pt idx="31">
                  <c:v>45</c:v>
                </c:pt>
                <c:pt idx="32">
                  <c:v>18</c:v>
                </c:pt>
                <c:pt idx="33">
                  <c:v>54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F40-4575-8C7E-26E263D0105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auxílio_alimentação!$E$101:$E$134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auxílio_alimentação!$Q$101:$Q$134</c:f>
              <c:numCache>
                <c:formatCode>"R$"\ #,##0.00</c:formatCode>
                <c:ptCount val="34"/>
                <c:pt idx="0">
                  <c:v>1650</c:v>
                </c:pt>
                <c:pt idx="1">
                  <c:v>1650</c:v>
                </c:pt>
                <c:pt idx="2">
                  <c:v>1650</c:v>
                </c:pt>
                <c:pt idx="3">
                  <c:v>2100</c:v>
                </c:pt>
                <c:pt idx="4">
                  <c:v>900</c:v>
                </c:pt>
                <c:pt idx="5">
                  <c:v>2100</c:v>
                </c:pt>
                <c:pt idx="6">
                  <c:v>450</c:v>
                </c:pt>
                <c:pt idx="7">
                  <c:v>1800</c:v>
                </c:pt>
                <c:pt idx="8">
                  <c:v>5250</c:v>
                </c:pt>
                <c:pt idx="9">
                  <c:v>450</c:v>
                </c:pt>
                <c:pt idx="10">
                  <c:v>2250</c:v>
                </c:pt>
                <c:pt idx="11">
                  <c:v>1350</c:v>
                </c:pt>
                <c:pt idx="12">
                  <c:v>1950</c:v>
                </c:pt>
                <c:pt idx="13">
                  <c:v>4200</c:v>
                </c:pt>
                <c:pt idx="14">
                  <c:v>3000</c:v>
                </c:pt>
                <c:pt idx="15">
                  <c:v>4200</c:v>
                </c:pt>
                <c:pt idx="16">
                  <c:v>1950</c:v>
                </c:pt>
                <c:pt idx="17">
                  <c:v>6000</c:v>
                </c:pt>
                <c:pt idx="18">
                  <c:v>2550</c:v>
                </c:pt>
                <c:pt idx="19">
                  <c:v>0</c:v>
                </c:pt>
                <c:pt idx="20">
                  <c:v>0</c:v>
                </c:pt>
                <c:pt idx="21">
                  <c:v>4050</c:v>
                </c:pt>
                <c:pt idx="22">
                  <c:v>6900</c:v>
                </c:pt>
                <c:pt idx="23">
                  <c:v>1050</c:v>
                </c:pt>
                <c:pt idx="24">
                  <c:v>3000</c:v>
                </c:pt>
                <c:pt idx="25">
                  <c:v>3750</c:v>
                </c:pt>
                <c:pt idx="26">
                  <c:v>3300</c:v>
                </c:pt>
                <c:pt idx="27">
                  <c:v>1650</c:v>
                </c:pt>
                <c:pt idx="28">
                  <c:v>2100</c:v>
                </c:pt>
                <c:pt idx="29">
                  <c:v>1650</c:v>
                </c:pt>
                <c:pt idx="30">
                  <c:v>1650</c:v>
                </c:pt>
                <c:pt idx="31">
                  <c:v>6450</c:v>
                </c:pt>
                <c:pt idx="32">
                  <c:v>2700</c:v>
                </c:pt>
                <c:pt idx="33">
                  <c:v>6300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E5A-431E-AA35-F1B48B07B42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2792320"/>
        <c:axId val="92748416"/>
      </c:barChart>
      <c:valAx>
        <c:axId val="92748416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92792320"/>
        <c:crosses val="autoZero"/>
        <c:crossBetween val="between"/>
      </c:valAx>
      <c:catAx>
        <c:axId val="92792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927484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>
        <c:manualLayout>
          <c:layoutTarget val="inner"/>
          <c:xMode val="edge"/>
          <c:yMode val="edge"/>
          <c:x val="8.0653510083391472E-2"/>
          <c:y val="2.8211001596828367E-2"/>
          <c:w val="0.91231414111210785"/>
          <c:h val="0.8229857019620798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bolsas_distribuidas_faculdade!$D$213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bolsas_distribuidas_faculdade!$E$200:$P$200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bolsas_distribuidas_faculdade!$E$213:$P$213</c:f>
              <c:numCache>
                <c:formatCode>#,##0</c:formatCode>
                <c:ptCount val="12"/>
                <c:pt idx="0">
                  <c:v>0</c:v>
                </c:pt>
                <c:pt idx="1">
                  <c:v>1</c:v>
                </c:pt>
                <c:pt idx="2">
                  <c:v>1</c:v>
                </c:pt>
                <c:pt idx="3">
                  <c:v>1</c:v>
                </c:pt>
                <c:pt idx="4">
                  <c:v>12</c:v>
                </c:pt>
                <c:pt idx="5">
                  <c:v>0</c:v>
                </c:pt>
                <c:pt idx="6">
                  <c:v>32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8B8-4E96-9435-456F6E2AA3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>
                <a:latin typeface="Century Gothic" panose="020B0502020202020204" pitchFamily="34" charset="0"/>
              </a:defRPr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+mn-lt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bolsas_distribuidas_faculdade!$D$233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B0C1-4EC8-9E1C-5784015F03B5}"/>
              </c:ext>
            </c:extLst>
          </c:dPt>
          <c:cat>
            <c:numRef>
              <c:f>bolsas_distribuidas_faculdade!$E$220:$P$220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bolsas_distribuidas_faculdade!$E$233:$P$233</c:f>
              <c:numCache>
                <c:formatCode>"R$"\ #,##0.00</c:formatCode>
                <c:ptCount val="12"/>
                <c:pt idx="0">
                  <c:v>0</c:v>
                </c:pt>
                <c:pt idx="1">
                  <c:v>400</c:v>
                </c:pt>
                <c:pt idx="2">
                  <c:v>400</c:v>
                </c:pt>
                <c:pt idx="3">
                  <c:v>400</c:v>
                </c:pt>
                <c:pt idx="4">
                  <c:v>4800</c:v>
                </c:pt>
                <c:pt idx="5">
                  <c:v>0</c:v>
                </c:pt>
                <c:pt idx="6">
                  <c:v>13200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0C1-4EC8-9E1C-5784015F03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800">
                <a:latin typeface="Century Gothic" panose="020B0502020202020204" pitchFamily="34" charset="0"/>
              </a:defRPr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+mn-lt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auxílio_emergencial!$E$100</c:f>
              <c:strCache>
                <c:ptCount val="1"/>
                <c:pt idx="0">
                  <c:v>CURSO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auxílio_emergencial!$E$101:$E$134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auxílio_emergencial!$R$101:$R$134</c:f>
              <c:numCache>
                <c:formatCode>"R$"\ #,##0.00</c:formatCode>
                <c:ptCount val="34"/>
                <c:pt idx="0">
                  <c:v>800</c:v>
                </c:pt>
                <c:pt idx="1">
                  <c:v>400</c:v>
                </c:pt>
                <c:pt idx="2">
                  <c:v>0</c:v>
                </c:pt>
                <c:pt idx="3">
                  <c:v>800</c:v>
                </c:pt>
                <c:pt idx="4">
                  <c:v>400</c:v>
                </c:pt>
                <c:pt idx="5">
                  <c:v>0</c:v>
                </c:pt>
                <c:pt idx="6">
                  <c:v>400</c:v>
                </c:pt>
                <c:pt idx="7">
                  <c:v>1200</c:v>
                </c:pt>
                <c:pt idx="8">
                  <c:v>800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800</c:v>
                </c:pt>
                <c:pt idx="14">
                  <c:v>800</c:v>
                </c:pt>
                <c:pt idx="15">
                  <c:v>400</c:v>
                </c:pt>
                <c:pt idx="16">
                  <c:v>2400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800</c:v>
                </c:pt>
                <c:pt idx="23">
                  <c:v>0</c:v>
                </c:pt>
                <c:pt idx="24">
                  <c:v>400</c:v>
                </c:pt>
                <c:pt idx="25">
                  <c:v>1200</c:v>
                </c:pt>
                <c:pt idx="26">
                  <c:v>800</c:v>
                </c:pt>
                <c:pt idx="27">
                  <c:v>1200</c:v>
                </c:pt>
                <c:pt idx="28">
                  <c:v>1200</c:v>
                </c:pt>
                <c:pt idx="29">
                  <c:v>1600</c:v>
                </c:pt>
                <c:pt idx="30">
                  <c:v>400</c:v>
                </c:pt>
                <c:pt idx="31">
                  <c:v>400</c:v>
                </c:pt>
                <c:pt idx="32">
                  <c:v>800</c:v>
                </c:pt>
                <c:pt idx="33">
                  <c:v>1200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A59-43F1-8887-EF9C63A1B70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latin typeface="Century Gothic" panose="020B0502020202020204" pitchFamily="34" charset="0"/>
              </a:defRPr>
            </a:pPr>
            <a:endParaRPr lang="pt-BR"/>
          </a:p>
        </c:txPr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(bolsas_distribuidas_faculdade!$D$222:$D$232,bolsas_distribuidas_faculdade!$D$234)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(bolsas_distribuidas_faculdade!$Q$222:$Q$232,bolsas_distribuidas_faculdade!$Q$234)</c:f>
              <c:numCache>
                <c:formatCode>"R$"\ #,##0.00</c:formatCode>
                <c:ptCount val="12"/>
                <c:pt idx="0">
                  <c:v>1200</c:v>
                </c:pt>
                <c:pt idx="1">
                  <c:v>1200</c:v>
                </c:pt>
                <c:pt idx="2">
                  <c:v>2400</c:v>
                </c:pt>
                <c:pt idx="3">
                  <c:v>0</c:v>
                </c:pt>
                <c:pt idx="4">
                  <c:v>800</c:v>
                </c:pt>
                <c:pt idx="5">
                  <c:v>3600</c:v>
                </c:pt>
                <c:pt idx="6">
                  <c:v>0</c:v>
                </c:pt>
                <c:pt idx="7">
                  <c:v>1200</c:v>
                </c:pt>
                <c:pt idx="8">
                  <c:v>3200</c:v>
                </c:pt>
                <c:pt idx="9">
                  <c:v>3600</c:v>
                </c:pt>
                <c:pt idx="10">
                  <c:v>2000</c:v>
                </c:pt>
                <c:pt idx="11">
                  <c:v>19200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C9D-452C-B955-A4AEC1329EC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bolsas_distribuidas_faculdade!$D$59:$D$70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</c:v>
                </c:pt>
              </c:strCache>
            </c:strRef>
          </c:cat>
          <c:val>
            <c:numRef>
              <c:f>bolsas_distribuidas_faculdade!$Q$59:$Q$70</c:f>
              <c:numCache>
                <c:formatCode>"R$"\ #,##0.00</c:formatCode>
                <c:ptCount val="12"/>
                <c:pt idx="0">
                  <c:v>400</c:v>
                </c:pt>
                <c:pt idx="1">
                  <c:v>1000</c:v>
                </c:pt>
                <c:pt idx="2">
                  <c:v>2200</c:v>
                </c:pt>
                <c:pt idx="3">
                  <c:v>600</c:v>
                </c:pt>
                <c:pt idx="4">
                  <c:v>1000</c:v>
                </c:pt>
                <c:pt idx="5">
                  <c:v>5600</c:v>
                </c:pt>
                <c:pt idx="6">
                  <c:v>0</c:v>
                </c:pt>
                <c:pt idx="7">
                  <c:v>4200</c:v>
                </c:pt>
                <c:pt idx="8">
                  <c:v>2200</c:v>
                </c:pt>
                <c:pt idx="9">
                  <c:v>2400</c:v>
                </c:pt>
                <c:pt idx="10">
                  <c:v>2400</c:v>
                </c:pt>
                <c:pt idx="11">
                  <c:v>22000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B3C-495C-9627-39D427DCB0A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>
        <c:manualLayout>
          <c:layoutTarget val="inner"/>
          <c:xMode val="edge"/>
          <c:yMode val="edge"/>
          <c:x val="8.0653510083391472E-2"/>
          <c:y val="2.8211001596828367E-2"/>
          <c:w val="0.91231414111210785"/>
          <c:h val="0.82298570196207987"/>
        </c:manualLayout>
      </c:layout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bolsas_distribuidas_faculdade!$D$254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bolsas_distribuidas_faculdade!$E$241:$P$241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bolsas_distribuidas_faculdade!$E$254:$P$254</c:f>
              <c:numCache>
                <c:formatCode>#,##0</c:formatCode>
                <c:ptCount val="12"/>
                <c:pt idx="0">
                  <c:v>14</c:v>
                </c:pt>
                <c:pt idx="1">
                  <c:v>14</c:v>
                </c:pt>
                <c:pt idx="2">
                  <c:v>14</c:v>
                </c:pt>
                <c:pt idx="3">
                  <c:v>21</c:v>
                </c:pt>
                <c:pt idx="4">
                  <c:v>19</c:v>
                </c:pt>
                <c:pt idx="5">
                  <c:v>17</c:v>
                </c:pt>
                <c:pt idx="6">
                  <c:v>18</c:v>
                </c:pt>
                <c:pt idx="7">
                  <c:v>16</c:v>
                </c:pt>
                <c:pt idx="8">
                  <c:v>20</c:v>
                </c:pt>
                <c:pt idx="9">
                  <c:v>16</c:v>
                </c:pt>
                <c:pt idx="10">
                  <c:v>17</c:v>
                </c:pt>
                <c:pt idx="11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CEF-49A9-8DA2-6F079ECB064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bolsas_distribuidas_faculdade!$D$273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F7EB-4DF8-B6A7-7F1105416E59}"/>
              </c:ext>
            </c:extLst>
          </c:dPt>
          <c:cat>
            <c:numRef>
              <c:f>bolsas_distribuidas_faculdade!$E$260:$P$260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bolsas_distribuidas_faculdade!$E$273:$P$273</c:f>
              <c:numCache>
                <c:formatCode>"R$"\ #,##0.00</c:formatCode>
                <c:ptCount val="12"/>
                <c:pt idx="0">
                  <c:v>4200</c:v>
                </c:pt>
                <c:pt idx="1">
                  <c:v>2785.7142857142858</c:v>
                </c:pt>
                <c:pt idx="2">
                  <c:v>2766.6633333333334</c:v>
                </c:pt>
                <c:pt idx="3">
                  <c:v>4159.9799999999996</c:v>
                </c:pt>
                <c:pt idx="4">
                  <c:v>3866.6666666666665</c:v>
                </c:pt>
                <c:pt idx="5">
                  <c:v>3640</c:v>
                </c:pt>
                <c:pt idx="6">
                  <c:v>3693.3333333333335</c:v>
                </c:pt>
                <c:pt idx="7">
                  <c:v>3200</c:v>
                </c:pt>
                <c:pt idx="8">
                  <c:v>4340</c:v>
                </c:pt>
                <c:pt idx="9">
                  <c:v>3366.66</c:v>
                </c:pt>
                <c:pt idx="10">
                  <c:v>3593.3333333333335</c:v>
                </c:pt>
                <c:pt idx="11">
                  <c:v>4586.6566666666668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EB-4DF8-B6A7-7F1105416E5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auxílio_moradia_estudantil!$E$100</c:f>
              <c:strCache>
                <c:ptCount val="1"/>
                <c:pt idx="0">
                  <c:v>CURSO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auxílio_moradia_estudantil!$E$101:$E$134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auxílio_moradia_estudantil!$R$101:$R$134</c:f>
              <c:numCache>
                <c:formatCode>"R$"\ #,##0.00</c:formatCode>
                <c:ptCount val="34"/>
                <c:pt idx="0">
                  <c:v>1733.33</c:v>
                </c:pt>
                <c:pt idx="1">
                  <c:v>280</c:v>
                </c:pt>
                <c:pt idx="2">
                  <c:v>1800</c:v>
                </c:pt>
                <c:pt idx="3">
                  <c:v>220</c:v>
                </c:pt>
                <c:pt idx="4">
                  <c:v>0</c:v>
                </c:pt>
                <c:pt idx="5">
                  <c:v>1840</c:v>
                </c:pt>
                <c:pt idx="6">
                  <c:v>1446.6633333333334</c:v>
                </c:pt>
                <c:pt idx="7">
                  <c:v>800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2600</c:v>
                </c:pt>
                <c:pt idx="16">
                  <c:v>0</c:v>
                </c:pt>
                <c:pt idx="17">
                  <c:v>2400</c:v>
                </c:pt>
                <c:pt idx="18">
                  <c:v>2906.6633333333334</c:v>
                </c:pt>
                <c:pt idx="19">
                  <c:v>0</c:v>
                </c:pt>
                <c:pt idx="20">
                  <c:v>0</c:v>
                </c:pt>
                <c:pt idx="21">
                  <c:v>185.71428571428572</c:v>
                </c:pt>
                <c:pt idx="22">
                  <c:v>6440</c:v>
                </c:pt>
                <c:pt idx="23">
                  <c:v>3406.66</c:v>
                </c:pt>
                <c:pt idx="24">
                  <c:v>3306.66</c:v>
                </c:pt>
                <c:pt idx="25">
                  <c:v>1666.6666666666667</c:v>
                </c:pt>
                <c:pt idx="26">
                  <c:v>1000</c:v>
                </c:pt>
                <c:pt idx="27">
                  <c:v>206.65666666666667</c:v>
                </c:pt>
                <c:pt idx="28">
                  <c:v>4999.9966666666669</c:v>
                </c:pt>
                <c:pt idx="29">
                  <c:v>0</c:v>
                </c:pt>
                <c:pt idx="30">
                  <c:v>0</c:v>
                </c:pt>
                <c:pt idx="31">
                  <c:v>1800</c:v>
                </c:pt>
                <c:pt idx="32">
                  <c:v>2033.33</c:v>
                </c:pt>
                <c:pt idx="33">
                  <c:v>3126.666666666667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FDE-41ED-AF72-5C6CC3F16CA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(bolsas_distribuidas_faculdade!$D$262:$D$272,bolsas_distribuidas_faculdade!$D$274)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(bolsas_distribuidas_faculdade!$Q$262:$Q$272,bolsas_distribuidas_faculdade!$Q$274)</c:f>
              <c:numCache>
                <c:formatCode>"R$"\ #,##0.00</c:formatCode>
                <c:ptCount val="12"/>
                <c:pt idx="0">
                  <c:v>2013.33</c:v>
                </c:pt>
                <c:pt idx="1">
                  <c:v>2020</c:v>
                </c:pt>
                <c:pt idx="2">
                  <c:v>4086.6633333333334</c:v>
                </c:pt>
                <c:pt idx="3">
                  <c:v>0</c:v>
                </c:pt>
                <c:pt idx="4">
                  <c:v>0</c:v>
                </c:pt>
                <c:pt idx="5">
                  <c:v>7906.663333333333</c:v>
                </c:pt>
                <c:pt idx="6">
                  <c:v>0</c:v>
                </c:pt>
                <c:pt idx="7">
                  <c:v>13339.034285714286</c:v>
                </c:pt>
                <c:pt idx="8">
                  <c:v>2873.3233333333337</c:v>
                </c:pt>
                <c:pt idx="9">
                  <c:v>6799.9966666666669</c:v>
                </c:pt>
                <c:pt idx="10">
                  <c:v>5159.9966666666669</c:v>
                </c:pt>
                <c:pt idx="11">
                  <c:v>44199.007619047617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3E5-4C16-8492-3C4D1143C5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auxílio_moradia_estudantil!$E$16</c:f>
              <c:strCache>
                <c:ptCount val="1"/>
                <c:pt idx="0">
                  <c:v>CURSO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auxílio_moradia_estudantil!$E$17:$E$50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auxílio_moradia_estudantil!$Q$17:$Q$50</c:f>
              <c:numCache>
                <c:formatCode>#,##0</c:formatCode>
                <c:ptCount val="34"/>
                <c:pt idx="0">
                  <c:v>1</c:v>
                </c:pt>
                <c:pt idx="1">
                  <c:v>0</c:v>
                </c:pt>
                <c:pt idx="2">
                  <c:v>0</c:v>
                </c:pt>
                <c:pt idx="3">
                  <c:v>1</c:v>
                </c:pt>
                <c:pt idx="4">
                  <c:v>0</c:v>
                </c:pt>
                <c:pt idx="5">
                  <c:v>1</c:v>
                </c:pt>
                <c:pt idx="6">
                  <c:v>1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1</c:v>
                </c:pt>
                <c:pt idx="16">
                  <c:v>0</c:v>
                </c:pt>
                <c:pt idx="17">
                  <c:v>1</c:v>
                </c:pt>
                <c:pt idx="18">
                  <c:v>2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1</c:v>
                </c:pt>
                <c:pt idx="23">
                  <c:v>2</c:v>
                </c:pt>
                <c:pt idx="24">
                  <c:v>2</c:v>
                </c:pt>
                <c:pt idx="25">
                  <c:v>1</c:v>
                </c:pt>
                <c:pt idx="26">
                  <c:v>0</c:v>
                </c:pt>
                <c:pt idx="27">
                  <c:v>1</c:v>
                </c:pt>
                <c:pt idx="28">
                  <c:v>3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1</c:v>
                </c:pt>
                <c:pt idx="33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B83-406C-8CD1-31D0EB2616FA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auxílio_moradia_estudantil!$E$100</c:f>
              <c:strCache>
                <c:ptCount val="1"/>
                <c:pt idx="0">
                  <c:v>CURSO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auxílio_moradia_estudantil!$E$101:$E$134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auxílio_moradia_estudantil!$Q$101:$Q$134</c:f>
              <c:numCache>
                <c:formatCode>"R$"\ #,##0.00</c:formatCode>
                <c:ptCount val="34"/>
                <c:pt idx="0">
                  <c:v>200</c:v>
                </c:pt>
                <c:pt idx="1">
                  <c:v>0</c:v>
                </c:pt>
                <c:pt idx="2">
                  <c:v>0</c:v>
                </c:pt>
                <c:pt idx="3">
                  <c:v>220</c:v>
                </c:pt>
                <c:pt idx="4">
                  <c:v>0</c:v>
                </c:pt>
                <c:pt idx="5">
                  <c:v>200</c:v>
                </c:pt>
                <c:pt idx="6">
                  <c:v>200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200</c:v>
                </c:pt>
                <c:pt idx="16">
                  <c:v>0</c:v>
                </c:pt>
                <c:pt idx="17">
                  <c:v>200</c:v>
                </c:pt>
                <c:pt idx="18">
                  <c:v>400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600</c:v>
                </c:pt>
                <c:pt idx="23">
                  <c:v>400</c:v>
                </c:pt>
                <c:pt idx="24">
                  <c:v>560</c:v>
                </c:pt>
                <c:pt idx="25">
                  <c:v>200</c:v>
                </c:pt>
                <c:pt idx="26">
                  <c:v>0</c:v>
                </c:pt>
                <c:pt idx="27">
                  <c:v>206.65666666666667</c:v>
                </c:pt>
                <c:pt idx="28">
                  <c:v>600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200</c:v>
                </c:pt>
                <c:pt idx="33">
                  <c:v>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349-438F-A059-D14BD8D1D74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bolsas_distribuidas_faculdade!$D$294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bolsas_distribuidas_faculdade!$E$281:$P$281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bolsas_distribuidas_faculdade!$E$294:$P$294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24</c:v>
                </c:pt>
                <c:pt idx="11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C43-4A15-B153-917956D317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bolsas_distribuidas_faculdade!$D$314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9EF9-44A9-A9D7-8DEAC1E58BCB}"/>
              </c:ext>
            </c:extLst>
          </c:dPt>
          <c:cat>
            <c:numRef>
              <c:f>bolsas_distribuidas_faculdade!$E$301:$P$301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bolsas_distribuidas_faculdade!$E$314:$P$314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11000</c:v>
                </c:pt>
                <c:pt idx="11">
                  <c:v>13000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EF9-44A9-A9D7-8DEAC1E58BC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bolsa_arbitragem!$D$139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bolsa_arbitragem!$E$103:$E$137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Educação</c:v>
                </c:pt>
              </c:strCache>
            </c:strRef>
          </c:cat>
          <c:val>
            <c:numRef>
              <c:f>bolsa_arbitragem!$R$103:$R$137</c:f>
              <c:numCache>
                <c:formatCode>"R$"\ #,##0.00</c:formatCode>
                <c:ptCount val="35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1000</c:v>
                </c:pt>
                <c:pt idx="6">
                  <c:v>0</c:v>
                </c:pt>
                <c:pt idx="7">
                  <c:v>2000</c:v>
                </c:pt>
                <c:pt idx="8">
                  <c:v>0</c:v>
                </c:pt>
                <c:pt idx="9">
                  <c:v>0</c:v>
                </c:pt>
                <c:pt idx="10">
                  <c:v>1000</c:v>
                </c:pt>
                <c:pt idx="11">
                  <c:v>0</c:v>
                </c:pt>
                <c:pt idx="12">
                  <c:v>3000</c:v>
                </c:pt>
                <c:pt idx="13">
                  <c:v>0</c:v>
                </c:pt>
                <c:pt idx="14">
                  <c:v>1000</c:v>
                </c:pt>
                <c:pt idx="15">
                  <c:v>0</c:v>
                </c:pt>
                <c:pt idx="16">
                  <c:v>5000</c:v>
                </c:pt>
                <c:pt idx="17">
                  <c:v>0</c:v>
                </c:pt>
                <c:pt idx="18">
                  <c:v>2000</c:v>
                </c:pt>
                <c:pt idx="19">
                  <c:v>0</c:v>
                </c:pt>
                <c:pt idx="20">
                  <c:v>0</c:v>
                </c:pt>
                <c:pt idx="21">
                  <c:v>3000</c:v>
                </c:pt>
                <c:pt idx="22">
                  <c:v>2000</c:v>
                </c:pt>
                <c:pt idx="23">
                  <c:v>0</c:v>
                </c:pt>
                <c:pt idx="24">
                  <c:v>0</c:v>
                </c:pt>
                <c:pt idx="25">
                  <c:v>500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500</c:v>
                </c:pt>
                <c:pt idx="32">
                  <c:v>1000</c:v>
                </c:pt>
                <c:pt idx="33">
                  <c:v>1000</c:v>
                </c:pt>
                <c:pt idx="34">
                  <c:v>1000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634-4FDA-8737-145D6F5ECC8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(bolsas_distribuidas_faculdade!$D$303:$D$313,bolsas_distribuidas_faculdade!$D$315)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(bolsas_distribuidas_faculdade!$Q$303:$Q$313,bolsas_distribuidas_faculdade!$Q$315)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3000</c:v>
                </c:pt>
                <c:pt idx="3">
                  <c:v>1000</c:v>
                </c:pt>
                <c:pt idx="4">
                  <c:v>4000</c:v>
                </c:pt>
                <c:pt idx="5">
                  <c:v>8000</c:v>
                </c:pt>
                <c:pt idx="6">
                  <c:v>0</c:v>
                </c:pt>
                <c:pt idx="7">
                  <c:v>5000</c:v>
                </c:pt>
                <c:pt idx="8">
                  <c:v>500</c:v>
                </c:pt>
                <c:pt idx="9">
                  <c:v>500</c:v>
                </c:pt>
                <c:pt idx="10">
                  <c:v>2000</c:v>
                </c:pt>
                <c:pt idx="11">
                  <c:v>24000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4DB-42FB-9AAC-4CC89BE264C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Beneficiados</c:v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bolsas_distribuidas_faculdade!$E$77:$P$77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bolsas_distribuidas_faculdade!$E$90:$P$90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37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26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F0D-4BEC-BF1F-7AF2C64401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79859584"/>
        <c:axId val="279861120"/>
      </c:barChart>
      <c:dateAx>
        <c:axId val="27985958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279861120"/>
        <c:crosses val="autoZero"/>
        <c:auto val="1"/>
        <c:lblOffset val="100"/>
        <c:baseTimeUnit val="months"/>
      </c:dateAx>
      <c:valAx>
        <c:axId val="279861120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279859584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bolsa_arbitragem!$D$52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bolsa_arbitragem!$E$17:$E$51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Educação</c:v>
                </c:pt>
              </c:strCache>
            </c:strRef>
          </c:cat>
          <c:val>
            <c:numRef>
              <c:f>bolsa_arbitragem!$Q$17:$Q$51</c:f>
              <c:numCache>
                <c:formatCode>#,##0</c:formatCode>
                <c:ptCount val="35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</c:v>
                </c:pt>
                <c:pt idx="6">
                  <c:v>0</c:v>
                </c:pt>
                <c:pt idx="7">
                  <c:v>2</c:v>
                </c:pt>
                <c:pt idx="8">
                  <c:v>0</c:v>
                </c:pt>
                <c:pt idx="9">
                  <c:v>0</c:v>
                </c:pt>
                <c:pt idx="10">
                  <c:v>1</c:v>
                </c:pt>
                <c:pt idx="11">
                  <c:v>0</c:v>
                </c:pt>
                <c:pt idx="12">
                  <c:v>3</c:v>
                </c:pt>
                <c:pt idx="13">
                  <c:v>0</c:v>
                </c:pt>
                <c:pt idx="14">
                  <c:v>1</c:v>
                </c:pt>
                <c:pt idx="15">
                  <c:v>0</c:v>
                </c:pt>
                <c:pt idx="16">
                  <c:v>5</c:v>
                </c:pt>
                <c:pt idx="17">
                  <c:v>0</c:v>
                </c:pt>
                <c:pt idx="18">
                  <c:v>2</c:v>
                </c:pt>
                <c:pt idx="19">
                  <c:v>0</c:v>
                </c:pt>
                <c:pt idx="20">
                  <c:v>0</c:v>
                </c:pt>
                <c:pt idx="21">
                  <c:v>3</c:v>
                </c:pt>
                <c:pt idx="22">
                  <c:v>2</c:v>
                </c:pt>
                <c:pt idx="23">
                  <c:v>0</c:v>
                </c:pt>
                <c:pt idx="24">
                  <c:v>0</c:v>
                </c:pt>
                <c:pt idx="25">
                  <c:v>1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1</c:v>
                </c:pt>
                <c:pt idx="33">
                  <c:v>1</c:v>
                </c:pt>
                <c:pt idx="3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8D9-412F-AD1A-491BA9E51EE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961531459943654"/>
          <c:y val="5.3816581750810555E-2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bolsas_distribuidas_faculdade!$D$294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00B050"/>
            </a:solidFill>
            <a:effectLst>
              <a:innerShdw blurRad="63500" dist="50800" dir="5400000">
                <a:prstClr val="black">
                  <a:alpha val="50000"/>
                </a:prstClr>
              </a:innerShdw>
            </a:effectLst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bolsas_distribuidas_faculdade!$D$283:$D$294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</c:v>
                </c:pt>
              </c:strCache>
            </c:strRef>
          </c:cat>
          <c:val>
            <c:numRef>
              <c:f>bolsas_distribuidas_faculdade!$P$283:$P$294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3</c:v>
                </c:pt>
                <c:pt idx="3">
                  <c:v>1</c:v>
                </c:pt>
                <c:pt idx="4">
                  <c:v>4</c:v>
                </c:pt>
                <c:pt idx="5">
                  <c:v>8</c:v>
                </c:pt>
                <c:pt idx="6">
                  <c:v>0</c:v>
                </c:pt>
                <c:pt idx="7">
                  <c:v>5</c:v>
                </c:pt>
                <c:pt idx="8">
                  <c:v>1</c:v>
                </c:pt>
                <c:pt idx="9">
                  <c:v>0</c:v>
                </c:pt>
                <c:pt idx="10">
                  <c:v>2</c:v>
                </c:pt>
                <c:pt idx="11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A5D-40DF-AEFF-1E0EA16AE04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5962752"/>
        <c:axId val="85951616"/>
      </c:barChart>
      <c:valAx>
        <c:axId val="85951616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85962752"/>
        <c:crosses val="autoZero"/>
        <c:crossBetween val="between"/>
      </c:valAx>
      <c:catAx>
        <c:axId val="8596275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59516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bolsas_distribuidas_faculdade!$D$335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bolsas_distribuidas_faculdade!$E$322:$P$322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bolsas_distribuidas_faculdade!$E$335:$P$335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73</c:v>
                </c:pt>
                <c:pt idx="7">
                  <c:v>100</c:v>
                </c:pt>
                <c:pt idx="8">
                  <c:v>99</c:v>
                </c:pt>
                <c:pt idx="9">
                  <c:v>100</c:v>
                </c:pt>
                <c:pt idx="10">
                  <c:v>93</c:v>
                </c:pt>
                <c:pt idx="11">
                  <c:v>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545-4AF1-9215-20E11F09C35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bolsas_distribuidas_faculdade!$D$355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0C87-49B8-928C-77CB01C44D36}"/>
              </c:ext>
            </c:extLst>
          </c:dPt>
          <c:cat>
            <c:numRef>
              <c:f>bolsa_atleta!$F$102:$Q$102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bolsas_distribuidas_faculdade!$E$355:$P$355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14600</c:v>
                </c:pt>
                <c:pt idx="7">
                  <c:v>20000</c:v>
                </c:pt>
                <c:pt idx="8">
                  <c:v>20200</c:v>
                </c:pt>
                <c:pt idx="9">
                  <c:v>20000</c:v>
                </c:pt>
                <c:pt idx="10">
                  <c:v>18600</c:v>
                </c:pt>
                <c:pt idx="11">
                  <c:v>19400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C87-49B8-928C-77CB01C44D3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bolsa_atleta!$D$139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bolsa_atleta!$E$103:$E$137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Psicologia</c:v>
                </c:pt>
              </c:strCache>
            </c:strRef>
          </c:cat>
          <c:val>
            <c:numRef>
              <c:f>bolsa_atleta!$Q$103:$Q$137</c:f>
              <c:numCache>
                <c:formatCode>"R$"\ #,##0.00</c:formatCode>
                <c:ptCount val="35"/>
                <c:pt idx="0">
                  <c:v>200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200</c:v>
                </c:pt>
                <c:pt idx="6">
                  <c:v>0</c:v>
                </c:pt>
                <c:pt idx="7">
                  <c:v>600</c:v>
                </c:pt>
                <c:pt idx="8">
                  <c:v>800</c:v>
                </c:pt>
                <c:pt idx="9">
                  <c:v>0</c:v>
                </c:pt>
                <c:pt idx="10">
                  <c:v>400</c:v>
                </c:pt>
                <c:pt idx="11">
                  <c:v>0</c:v>
                </c:pt>
                <c:pt idx="12">
                  <c:v>800</c:v>
                </c:pt>
                <c:pt idx="13">
                  <c:v>200</c:v>
                </c:pt>
                <c:pt idx="14">
                  <c:v>1400</c:v>
                </c:pt>
                <c:pt idx="15">
                  <c:v>1600</c:v>
                </c:pt>
                <c:pt idx="16">
                  <c:v>2000</c:v>
                </c:pt>
                <c:pt idx="17">
                  <c:v>1000</c:v>
                </c:pt>
                <c:pt idx="18">
                  <c:v>3600</c:v>
                </c:pt>
                <c:pt idx="19">
                  <c:v>0</c:v>
                </c:pt>
                <c:pt idx="20">
                  <c:v>0</c:v>
                </c:pt>
                <c:pt idx="21">
                  <c:v>1000</c:v>
                </c:pt>
                <c:pt idx="22">
                  <c:v>1000</c:v>
                </c:pt>
                <c:pt idx="23">
                  <c:v>600</c:v>
                </c:pt>
                <c:pt idx="24">
                  <c:v>0</c:v>
                </c:pt>
                <c:pt idx="25">
                  <c:v>600</c:v>
                </c:pt>
                <c:pt idx="26">
                  <c:v>200</c:v>
                </c:pt>
                <c:pt idx="27">
                  <c:v>200</c:v>
                </c:pt>
                <c:pt idx="28">
                  <c:v>200</c:v>
                </c:pt>
                <c:pt idx="29">
                  <c:v>0</c:v>
                </c:pt>
                <c:pt idx="30">
                  <c:v>200</c:v>
                </c:pt>
                <c:pt idx="31">
                  <c:v>400</c:v>
                </c:pt>
                <c:pt idx="32">
                  <c:v>1600</c:v>
                </c:pt>
                <c:pt idx="33">
                  <c:v>400</c:v>
                </c:pt>
                <c:pt idx="34">
                  <c:v>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EC8-4521-838A-DCA96FDAC13A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462963372555958"/>
          <c:y val="2.1111753232680777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(bolsas_distribuidas_faculdade!$D$344:$D$354,bolsas_distribuidas_faculdade!$D$356)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(bolsas_distribuidas_faculdade!$Q$344:$Q$354,bolsas_distribuidas_faculdade!$Q$356)</c:f>
              <c:numCache>
                <c:formatCode>"R$"\ #,##0.00</c:formatCode>
                <c:ptCount val="12"/>
                <c:pt idx="0">
                  <c:v>1000</c:v>
                </c:pt>
                <c:pt idx="1">
                  <c:v>0</c:v>
                </c:pt>
                <c:pt idx="2">
                  <c:v>11600</c:v>
                </c:pt>
                <c:pt idx="3">
                  <c:v>2000</c:v>
                </c:pt>
                <c:pt idx="4">
                  <c:v>7000</c:v>
                </c:pt>
                <c:pt idx="5">
                  <c:v>51200</c:v>
                </c:pt>
                <c:pt idx="6">
                  <c:v>0</c:v>
                </c:pt>
                <c:pt idx="7">
                  <c:v>16200</c:v>
                </c:pt>
                <c:pt idx="8">
                  <c:v>5800</c:v>
                </c:pt>
                <c:pt idx="9">
                  <c:v>6000</c:v>
                </c:pt>
                <c:pt idx="10">
                  <c:v>12000</c:v>
                </c:pt>
                <c:pt idx="11">
                  <c:v>112800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F0C-4412-A6DB-6A32E529467C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389561881687866"/>
          <c:y val="1.6317030670667001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bolsa_atleta!$D$52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bolsa_atleta!$E$17:$E$51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Psicologia</c:v>
                </c:pt>
              </c:strCache>
            </c:strRef>
          </c:cat>
          <c:val>
            <c:numRef>
              <c:f>bolsa_atleta!$Q$17:$Q$51</c:f>
              <c:numCache>
                <c:formatCode>#,##0</c:formatCode>
                <c:ptCount val="35"/>
                <c:pt idx="0">
                  <c:v>1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</c:v>
                </c:pt>
                <c:pt idx="6">
                  <c:v>0</c:v>
                </c:pt>
                <c:pt idx="7">
                  <c:v>3</c:v>
                </c:pt>
                <c:pt idx="8">
                  <c:v>4</c:v>
                </c:pt>
                <c:pt idx="9">
                  <c:v>0</c:v>
                </c:pt>
                <c:pt idx="10">
                  <c:v>2</c:v>
                </c:pt>
                <c:pt idx="11">
                  <c:v>0</c:v>
                </c:pt>
                <c:pt idx="12">
                  <c:v>4</c:v>
                </c:pt>
                <c:pt idx="13">
                  <c:v>1</c:v>
                </c:pt>
                <c:pt idx="14">
                  <c:v>7</c:v>
                </c:pt>
                <c:pt idx="15">
                  <c:v>8</c:v>
                </c:pt>
                <c:pt idx="16">
                  <c:v>10</c:v>
                </c:pt>
                <c:pt idx="17">
                  <c:v>5</c:v>
                </c:pt>
                <c:pt idx="18">
                  <c:v>18</c:v>
                </c:pt>
                <c:pt idx="19">
                  <c:v>0</c:v>
                </c:pt>
                <c:pt idx="20">
                  <c:v>0</c:v>
                </c:pt>
                <c:pt idx="21">
                  <c:v>5</c:v>
                </c:pt>
                <c:pt idx="22">
                  <c:v>5</c:v>
                </c:pt>
                <c:pt idx="23">
                  <c:v>3</c:v>
                </c:pt>
                <c:pt idx="24">
                  <c:v>0</c:v>
                </c:pt>
                <c:pt idx="25">
                  <c:v>3</c:v>
                </c:pt>
                <c:pt idx="26">
                  <c:v>1</c:v>
                </c:pt>
                <c:pt idx="27">
                  <c:v>1</c:v>
                </c:pt>
                <c:pt idx="28">
                  <c:v>1</c:v>
                </c:pt>
                <c:pt idx="29">
                  <c:v>0</c:v>
                </c:pt>
                <c:pt idx="30">
                  <c:v>1</c:v>
                </c:pt>
                <c:pt idx="31">
                  <c:v>2</c:v>
                </c:pt>
                <c:pt idx="32">
                  <c:v>8</c:v>
                </c:pt>
                <c:pt idx="33">
                  <c:v>2</c:v>
                </c:pt>
                <c:pt idx="3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68D-42A4-A268-A9F5C2A9D32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2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bolsas_distribuidas_faculdade!$D$335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bolsas_distribuidas_faculdade!$D$324:$D$335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</c:v>
                </c:pt>
              </c:strCache>
            </c:strRef>
          </c:cat>
          <c:val>
            <c:numRef>
              <c:f>bolsas_distribuidas_faculdade!$P$324:$P$335</c:f>
              <c:numCache>
                <c:formatCode>#,##0</c:formatCode>
                <c:ptCount val="12"/>
                <c:pt idx="0">
                  <c:v>1</c:v>
                </c:pt>
                <c:pt idx="1">
                  <c:v>0</c:v>
                </c:pt>
                <c:pt idx="2">
                  <c:v>8</c:v>
                </c:pt>
                <c:pt idx="3">
                  <c:v>2</c:v>
                </c:pt>
                <c:pt idx="4">
                  <c:v>5</c:v>
                </c:pt>
                <c:pt idx="5">
                  <c:v>48</c:v>
                </c:pt>
                <c:pt idx="6">
                  <c:v>0</c:v>
                </c:pt>
                <c:pt idx="7">
                  <c:v>13</c:v>
                </c:pt>
                <c:pt idx="8">
                  <c:v>5</c:v>
                </c:pt>
                <c:pt idx="9">
                  <c:v>5</c:v>
                </c:pt>
                <c:pt idx="10">
                  <c:v>10</c:v>
                </c:pt>
                <c:pt idx="11">
                  <c:v>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9BB-4F79-AE61-C080160FA26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bolsas_distribuidas_faculdade!$D$376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bolsas_distribuidas_faculdade!$E$363:$P$363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bolsas_distribuidas_faculdade!$E$376:$P$376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34</c:v>
                </c:pt>
                <c:pt idx="6">
                  <c:v>34</c:v>
                </c:pt>
                <c:pt idx="7">
                  <c:v>34</c:v>
                </c:pt>
                <c:pt idx="8">
                  <c:v>34</c:v>
                </c:pt>
                <c:pt idx="9">
                  <c:v>34</c:v>
                </c:pt>
                <c:pt idx="10">
                  <c:v>34</c:v>
                </c:pt>
                <c:pt idx="11">
                  <c:v>134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39B-42E7-AC30-0F3EDCEAF9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bolsas_distribuidas_faculdade!$D$396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BF10-47F7-BCAF-9B762A337635}"/>
              </c:ext>
            </c:extLst>
          </c:dPt>
          <c:cat>
            <c:numRef>
              <c:f>bolsas_distribuidas_faculdade!$E$383:$P$383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bolsas_distribuidas_faculdade!$E$396:$P$396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2550</c:v>
                </c:pt>
                <c:pt idx="6">
                  <c:v>2550</c:v>
                </c:pt>
                <c:pt idx="7">
                  <c:v>2550</c:v>
                </c:pt>
                <c:pt idx="8">
                  <c:v>2550</c:v>
                </c:pt>
                <c:pt idx="9">
                  <c:v>2175</c:v>
                </c:pt>
                <c:pt idx="10">
                  <c:v>2175</c:v>
                </c:pt>
                <c:pt idx="11">
                  <c:v>9675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F10-47F7-BCAF-9B762A33763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7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bolsas_distribuidas_faculdade!$D$110</c:f>
              <c:strCache>
                <c:ptCount val="1"/>
                <c:pt idx="0">
                  <c:v>TOTAL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2DA0-43CE-B438-6FA560C747C0}"/>
              </c:ext>
            </c:extLst>
          </c:dPt>
          <c:cat>
            <c:numRef>
              <c:f>bolsas_distribuidas_faculdade!$E$97:$P$97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bolsas_distribuidas_faculdade!$E$110:$P$110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10544.99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7196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2DA0-43CE-B438-6FA560C747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7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462963372555958"/>
          <c:y val="2.1111753232680777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(bolsas_distribuidas_faculdade!$D$384:$D$395,bolsas_distribuidas_faculdade!$D$397)</c:f>
              <c:strCache>
                <c:ptCount val="13"/>
                <c:pt idx="0">
                  <c:v>FACALE</c:v>
                </c:pt>
                <c:pt idx="1">
                  <c:v>FACE</c:v>
                </c:pt>
                <c:pt idx="2">
                  <c:v>FACED</c:v>
                </c:pt>
                <c:pt idx="3">
                  <c:v>FACET</c:v>
                </c:pt>
                <c:pt idx="4">
                  <c:v>FADIR</c:v>
                </c:pt>
                <c:pt idx="5">
                  <c:v>FAED</c:v>
                </c:pt>
                <c:pt idx="6">
                  <c:v>FAEN</c:v>
                </c:pt>
                <c:pt idx="7">
                  <c:v>FAIND</c:v>
                </c:pt>
                <c:pt idx="8">
                  <c:v>FCA</c:v>
                </c:pt>
                <c:pt idx="9">
                  <c:v>FCBA</c:v>
                </c:pt>
                <c:pt idx="10">
                  <c:v>FCH</c:v>
                </c:pt>
                <c:pt idx="11">
                  <c:v>FCS</c:v>
                </c:pt>
                <c:pt idx="12">
                  <c:v>TOTAL-ACUMULADO</c:v>
                </c:pt>
              </c:strCache>
            </c:strRef>
          </c:cat>
          <c:val>
            <c:numRef>
              <c:f>(bolsas_distribuidas_faculdade!$Q$384:$Q$395,bolsas_distribuidas_faculdade!$Q$397)</c:f>
              <c:numCache>
                <c:formatCode>"R$"\ #,##0.00</c:formatCode>
                <c:ptCount val="13"/>
                <c:pt idx="0">
                  <c:v>900</c:v>
                </c:pt>
                <c:pt idx="1">
                  <c:v>750</c:v>
                </c:pt>
                <c:pt idx="2">
                  <c:v>0</c:v>
                </c:pt>
                <c:pt idx="3">
                  <c:v>1800</c:v>
                </c:pt>
                <c:pt idx="4">
                  <c:v>375</c:v>
                </c:pt>
                <c:pt idx="5">
                  <c:v>1725</c:v>
                </c:pt>
                <c:pt idx="6">
                  <c:v>4275</c:v>
                </c:pt>
                <c:pt idx="7">
                  <c:v>0</c:v>
                </c:pt>
                <c:pt idx="8">
                  <c:v>3600</c:v>
                </c:pt>
                <c:pt idx="9">
                  <c:v>2700</c:v>
                </c:pt>
                <c:pt idx="10">
                  <c:v>4125</c:v>
                </c:pt>
                <c:pt idx="11">
                  <c:v>3975</c:v>
                </c:pt>
                <c:pt idx="12">
                  <c:v>24225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855-4F69-B96D-4EE011821D1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bolsa_auxílio_transporte!$E$101:$E$134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bolsa_auxílio_transporte!$R$101:$R$134</c:f>
              <c:numCache>
                <c:formatCode>"R$"\ #,##0.00</c:formatCode>
                <c:ptCount val="34"/>
                <c:pt idx="0">
                  <c:v>225</c:v>
                </c:pt>
                <c:pt idx="1">
                  <c:v>675</c:v>
                </c:pt>
                <c:pt idx="2">
                  <c:v>150</c:v>
                </c:pt>
                <c:pt idx="3">
                  <c:v>75</c:v>
                </c:pt>
                <c:pt idx="4">
                  <c:v>525</c:v>
                </c:pt>
                <c:pt idx="5">
                  <c:v>375</c:v>
                </c:pt>
                <c:pt idx="6">
                  <c:v>75</c:v>
                </c:pt>
                <c:pt idx="7">
                  <c:v>375</c:v>
                </c:pt>
                <c:pt idx="8">
                  <c:v>900</c:v>
                </c:pt>
                <c:pt idx="9">
                  <c:v>75</c:v>
                </c:pt>
                <c:pt idx="10">
                  <c:v>225</c:v>
                </c:pt>
                <c:pt idx="11">
                  <c:v>150</c:v>
                </c:pt>
                <c:pt idx="12">
                  <c:v>75</c:v>
                </c:pt>
                <c:pt idx="13">
                  <c:v>1650</c:v>
                </c:pt>
                <c:pt idx="14">
                  <c:v>450</c:v>
                </c:pt>
                <c:pt idx="15">
                  <c:v>1350</c:v>
                </c:pt>
                <c:pt idx="16">
                  <c:v>300</c:v>
                </c:pt>
                <c:pt idx="17">
                  <c:v>1425</c:v>
                </c:pt>
                <c:pt idx="18">
                  <c:v>750</c:v>
                </c:pt>
                <c:pt idx="19">
                  <c:v>0</c:v>
                </c:pt>
                <c:pt idx="20">
                  <c:v>0</c:v>
                </c:pt>
                <c:pt idx="21">
                  <c:v>750</c:v>
                </c:pt>
                <c:pt idx="22">
                  <c:v>2025</c:v>
                </c:pt>
                <c:pt idx="23">
                  <c:v>0</c:v>
                </c:pt>
                <c:pt idx="24">
                  <c:v>825</c:v>
                </c:pt>
                <c:pt idx="25">
                  <c:v>1425</c:v>
                </c:pt>
                <c:pt idx="26">
                  <c:v>1275</c:v>
                </c:pt>
                <c:pt idx="27">
                  <c:v>0</c:v>
                </c:pt>
                <c:pt idx="28">
                  <c:v>1200</c:v>
                </c:pt>
                <c:pt idx="29">
                  <c:v>1125</c:v>
                </c:pt>
                <c:pt idx="30">
                  <c:v>600</c:v>
                </c:pt>
                <c:pt idx="31">
                  <c:v>1200</c:v>
                </c:pt>
                <c:pt idx="32">
                  <c:v>300</c:v>
                </c:pt>
                <c:pt idx="33">
                  <c:v>3675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E7A-428C-8A1A-BAAE46D9B52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bolsa_auxílio_transporte!$D$51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bolsa_auxílio_transporte!$E$17:$E$50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bolsa_auxílio_transporte!$Q$17:$Q$50</c:f>
              <c:numCache>
                <c:formatCode>#,##0</c:formatCode>
                <c:ptCount val="34"/>
                <c:pt idx="0">
                  <c:v>3</c:v>
                </c:pt>
                <c:pt idx="1">
                  <c:v>3</c:v>
                </c:pt>
                <c:pt idx="2">
                  <c:v>2</c:v>
                </c:pt>
                <c:pt idx="3">
                  <c:v>1</c:v>
                </c:pt>
                <c:pt idx="4">
                  <c:v>1</c:v>
                </c:pt>
                <c:pt idx="5">
                  <c:v>5</c:v>
                </c:pt>
                <c:pt idx="6">
                  <c:v>1</c:v>
                </c:pt>
                <c:pt idx="7">
                  <c:v>2</c:v>
                </c:pt>
                <c:pt idx="8">
                  <c:v>9</c:v>
                </c:pt>
                <c:pt idx="9">
                  <c:v>1</c:v>
                </c:pt>
                <c:pt idx="10">
                  <c:v>3</c:v>
                </c:pt>
                <c:pt idx="11">
                  <c:v>2</c:v>
                </c:pt>
                <c:pt idx="12">
                  <c:v>1</c:v>
                </c:pt>
                <c:pt idx="13">
                  <c:v>4</c:v>
                </c:pt>
                <c:pt idx="14">
                  <c:v>6</c:v>
                </c:pt>
                <c:pt idx="15">
                  <c:v>6</c:v>
                </c:pt>
                <c:pt idx="16">
                  <c:v>4</c:v>
                </c:pt>
                <c:pt idx="17">
                  <c:v>10</c:v>
                </c:pt>
                <c:pt idx="18">
                  <c:v>4</c:v>
                </c:pt>
                <c:pt idx="19">
                  <c:v>0</c:v>
                </c:pt>
                <c:pt idx="20">
                  <c:v>0</c:v>
                </c:pt>
                <c:pt idx="21">
                  <c:v>4</c:v>
                </c:pt>
                <c:pt idx="22">
                  <c:v>9</c:v>
                </c:pt>
                <c:pt idx="23">
                  <c:v>0</c:v>
                </c:pt>
                <c:pt idx="24">
                  <c:v>5</c:v>
                </c:pt>
                <c:pt idx="25">
                  <c:v>7</c:v>
                </c:pt>
                <c:pt idx="26">
                  <c:v>8</c:v>
                </c:pt>
                <c:pt idx="27">
                  <c:v>0</c:v>
                </c:pt>
                <c:pt idx="28">
                  <c:v>4</c:v>
                </c:pt>
                <c:pt idx="29">
                  <c:v>3</c:v>
                </c:pt>
                <c:pt idx="30">
                  <c:v>2</c:v>
                </c:pt>
                <c:pt idx="31">
                  <c:v>4</c:v>
                </c:pt>
                <c:pt idx="32">
                  <c:v>4</c:v>
                </c:pt>
                <c:pt idx="33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53D-4FC6-8285-A19E7CCEE3B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2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471140896660153"/>
          <c:y val="2.4930195523312396E-2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bolsas_distribuidas_faculdade!$D$376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bolsas_distribuidas_faculdade!$D$365:$D$376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</c:v>
                </c:pt>
              </c:strCache>
            </c:strRef>
          </c:cat>
          <c:val>
            <c:numRef>
              <c:f>bolsas_distribuidas_faculdade!$P$365:$P$376</c:f>
              <c:numCache>
                <c:formatCode>#,##0</c:formatCode>
                <c:ptCount val="12"/>
                <c:pt idx="0">
                  <c:v>6</c:v>
                </c:pt>
                <c:pt idx="1">
                  <c:v>4</c:v>
                </c:pt>
                <c:pt idx="2">
                  <c:v>18</c:v>
                </c:pt>
                <c:pt idx="3">
                  <c:v>5</c:v>
                </c:pt>
                <c:pt idx="4">
                  <c:v>5</c:v>
                </c:pt>
                <c:pt idx="5">
                  <c:v>30</c:v>
                </c:pt>
                <c:pt idx="6">
                  <c:v>0</c:v>
                </c:pt>
                <c:pt idx="7">
                  <c:v>18</c:v>
                </c:pt>
                <c:pt idx="8">
                  <c:v>15</c:v>
                </c:pt>
                <c:pt idx="9">
                  <c:v>13</c:v>
                </c:pt>
                <c:pt idx="10">
                  <c:v>20</c:v>
                </c:pt>
                <c:pt idx="11">
                  <c:v>134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D29-4D9D-B40D-94BD3FFB6FD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bolsas_distribuidas_faculdade!$D$417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bolsas_distribuidas_faculdade!$E$404:$P$404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bolsas_distribuidas_faculdade!$E$417:$P$417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4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7CC-4F84-A526-332CA7CC0DD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bolsas_distribuidas_faculdade!$D$437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311F-486A-9853-811E8F9A34D3}"/>
              </c:ext>
            </c:extLst>
          </c:dPt>
          <c:cat>
            <c:numRef>
              <c:f>bolsas_distribuidas_faculdade!$E$424:$P$424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bolsas_distribuidas_faculdade!$E$437:$P$437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4800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311F-486A-9853-811E8F9A34D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8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4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bolsa_concurso_ideias_soluções!$D$139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bolsa_concurso_ideias_soluções!$E$103:$E$137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Letras</c:v>
                </c:pt>
              </c:strCache>
            </c:strRef>
          </c:cat>
          <c:val>
            <c:numRef>
              <c:f>bolsa_concurso_ideias_soluções!$R$103:$R$137</c:f>
              <c:numCache>
                <c:formatCode>"R$"\ #,##0.00</c:formatCode>
                <c:ptCount val="35"/>
                <c:pt idx="0">
                  <c:v>0</c:v>
                </c:pt>
                <c:pt idx="1">
                  <c:v>0</c:v>
                </c:pt>
                <c:pt idx="2">
                  <c:v>1200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1200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1200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1200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1D6-4E43-AF64-0A26C0F9B3CC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4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462963372555958"/>
          <c:y val="2.1111753232680777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(bolsas_distribuidas_faculdade!$D$426:$D$436,bolsas_distribuidas_faculdade!$D$438)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(bolsas_distribuidas_faculdade!$Q$426:$Q$436,bolsas_distribuidas_faculdade!$Q$438)</c:f>
              <c:numCache>
                <c:formatCode>"R$"\ #,##0.00</c:formatCode>
                <c:ptCount val="12"/>
                <c:pt idx="0">
                  <c:v>1200</c:v>
                </c:pt>
                <c:pt idx="1">
                  <c:v>1200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1200</c:v>
                </c:pt>
                <c:pt idx="6">
                  <c:v>0</c:v>
                </c:pt>
                <c:pt idx="7">
                  <c:v>1200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4800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DDE-4B3F-850C-CC587694C41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4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bolsas_distribuidas_faculdade!$D$458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bolsas_distribuidas_faculdade!$E$445:$P$445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bolsas_distribuidas_faculdade!$E$458:$P$458</c:f>
              <c:numCache>
                <c:formatCode>#,##0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139</c:v>
                </c:pt>
                <c:pt idx="7">
                  <c:v>139</c:v>
                </c:pt>
                <c:pt idx="8">
                  <c:v>139</c:v>
                </c:pt>
                <c:pt idx="9">
                  <c:v>139</c:v>
                </c:pt>
                <c:pt idx="10">
                  <c:v>139</c:v>
                </c:pt>
                <c:pt idx="11">
                  <c:v>139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AD2-4BEC-AC80-C373E6CE258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>
                <a:latin typeface="Century Gothic" panose="020B0502020202020204" pitchFamily="34" charset="0"/>
              </a:defRPr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+mn-lt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4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bolsas_distribuidas_faculdade!$D$478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1947-4552-8BAC-640D3394DEB4}"/>
              </c:ext>
            </c:extLst>
          </c:dPt>
          <c:cat>
            <c:numRef>
              <c:f>bolsas_distribuidas_faculdade!$E$465:$P$465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bolsas_distribuidas_faculdade!$E$478:$P$478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41700</c:v>
                </c:pt>
                <c:pt idx="7">
                  <c:v>41700</c:v>
                </c:pt>
                <c:pt idx="8">
                  <c:v>41700</c:v>
                </c:pt>
                <c:pt idx="9">
                  <c:v>38400</c:v>
                </c:pt>
                <c:pt idx="10">
                  <c:v>40500</c:v>
                </c:pt>
                <c:pt idx="11">
                  <c:v>37800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947-4552-8BAC-640D3394DEB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>
                <a:latin typeface="Century Gothic" panose="020B0502020202020204" pitchFamily="34" charset="0"/>
              </a:defRPr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+mn-lt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apoio_pedag_L.estrange_material!$D$135</c:f>
              <c:strCache>
                <c:ptCount val="1"/>
                <c:pt idx="0">
                  <c:v>Total Mês</c:v>
                </c:pt>
              </c:strCache>
            </c:strRef>
          </c:tx>
          <c:spPr>
            <a:solidFill>
              <a:srgbClr val="FF5A33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apoio_pedag_L.estrange_material!$E$101:$E$134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apoio_pedag_L.estrange_material!$R$101:$R$134</c:f>
              <c:numCache>
                <c:formatCode>"R$"\ #,##0.00</c:formatCode>
                <c:ptCount val="34"/>
                <c:pt idx="0">
                  <c:v>253.7</c:v>
                </c:pt>
                <c:pt idx="1">
                  <c:v>202</c:v>
                </c:pt>
                <c:pt idx="2">
                  <c:v>0</c:v>
                </c:pt>
                <c:pt idx="3">
                  <c:v>0</c:v>
                </c:pt>
                <c:pt idx="4">
                  <c:v>302</c:v>
                </c:pt>
                <c:pt idx="5">
                  <c:v>302</c:v>
                </c:pt>
                <c:pt idx="6">
                  <c:v>0</c:v>
                </c:pt>
                <c:pt idx="7">
                  <c:v>302</c:v>
                </c:pt>
                <c:pt idx="8">
                  <c:v>852.29</c:v>
                </c:pt>
                <c:pt idx="9">
                  <c:v>0</c:v>
                </c:pt>
                <c:pt idx="10">
                  <c:v>0</c:v>
                </c:pt>
                <c:pt idx="11">
                  <c:v>204</c:v>
                </c:pt>
                <c:pt idx="12">
                  <c:v>0</c:v>
                </c:pt>
                <c:pt idx="13">
                  <c:v>906</c:v>
                </c:pt>
                <c:pt idx="14">
                  <c:v>906</c:v>
                </c:pt>
                <c:pt idx="15">
                  <c:v>1647</c:v>
                </c:pt>
                <c:pt idx="16">
                  <c:v>604</c:v>
                </c:pt>
                <c:pt idx="17">
                  <c:v>1094</c:v>
                </c:pt>
                <c:pt idx="18">
                  <c:v>1106</c:v>
                </c:pt>
                <c:pt idx="19">
                  <c:v>0</c:v>
                </c:pt>
                <c:pt idx="20">
                  <c:v>0</c:v>
                </c:pt>
                <c:pt idx="21">
                  <c:v>1208</c:v>
                </c:pt>
                <c:pt idx="22">
                  <c:v>604</c:v>
                </c:pt>
                <c:pt idx="23">
                  <c:v>302</c:v>
                </c:pt>
                <c:pt idx="24">
                  <c:v>302</c:v>
                </c:pt>
                <c:pt idx="25">
                  <c:v>906</c:v>
                </c:pt>
                <c:pt idx="26">
                  <c:v>906</c:v>
                </c:pt>
                <c:pt idx="27">
                  <c:v>0</c:v>
                </c:pt>
                <c:pt idx="28">
                  <c:v>202</c:v>
                </c:pt>
                <c:pt idx="29">
                  <c:v>504</c:v>
                </c:pt>
                <c:pt idx="30">
                  <c:v>302</c:v>
                </c:pt>
                <c:pt idx="31">
                  <c:v>1408</c:v>
                </c:pt>
                <c:pt idx="32">
                  <c:v>302</c:v>
                </c:pt>
                <c:pt idx="33">
                  <c:v>2114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88B-465E-8F7B-140F9C497FE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1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bolsa_permanencia_alternância!$D$136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bolsa_permanencia_alternância!$E$101:$E$134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bolsa_permanencia_alternância!$R$101:$R$134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241800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63E-4878-B7AF-AF402CDC3DC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latin typeface="Century Gothic" panose="020B0502020202020204" pitchFamily="34" charset="0"/>
              </a:defRPr>
            </a:pPr>
            <a:endParaRPr lang="pt-BR"/>
          </a:p>
        </c:txPr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462963372555958"/>
          <c:y val="2.1111753232680777E-4"/>
          <c:w val="0.74222076864216424"/>
          <c:h val="0.9743398685902516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(bolsas_distribuidas_faculdade!$D$467:$D$477,bolsas_distribuidas_faculdade!$D$479)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(bolsas_distribuidas_faculdade!$Q$467:$Q$477,bolsas_distribuidas_faculdade!$Q$479)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241800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241800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1E1-4811-B8AA-513E165162C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392410884536871"/>
          <c:y val="1.80120112104631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bolsa_permanencia_alternância!$D$51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bolsa_permanencia_alternância!$E$17:$E$50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bolsa_permanencia_alternância!$Q$17:$Q$50</c:f>
              <c:numCache>
                <c:formatCode>#,##0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139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BC4-4D55-8731-6BD1E4A13CE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latin typeface="Century Gothic" panose="020B0502020202020204" pitchFamily="34" charset="0"/>
              </a:defRPr>
            </a:pPr>
            <a:endParaRPr lang="pt-BR"/>
          </a:p>
        </c:txPr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bolsa_permanencia_alternância!$D$135</c:f>
              <c:strCache>
                <c:ptCount val="1"/>
                <c:pt idx="0">
                  <c:v>Total Mês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bolsa_permanencia_alternância!$E$101:$E$134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bolsa_permanencia_alternância!$Q$101:$Q$134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37800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D2E-4F7E-92EB-69AD4268EDC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2792320"/>
        <c:axId val="92748416"/>
      </c:barChart>
      <c:valAx>
        <c:axId val="92748416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92792320"/>
        <c:crosses val="autoZero"/>
        <c:crossBetween val="between"/>
      </c:valAx>
      <c:catAx>
        <c:axId val="92792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pt-BR"/>
          </a:p>
        </c:txPr>
        <c:crossAx val="927484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bolsas_distribuidas_faculdade!$D$499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bolsas_distribuidas_faculdade!$E$486:$P$486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bolsas_distribuidas_faculdade!$E$499:$P$499</c:f>
              <c:numCache>
                <c:formatCode>#,##0</c:formatCode>
                <c:ptCount val="12"/>
                <c:pt idx="0">
                  <c:v>395</c:v>
                </c:pt>
                <c:pt idx="1">
                  <c:v>394</c:v>
                </c:pt>
                <c:pt idx="2">
                  <c:v>394</c:v>
                </c:pt>
                <c:pt idx="3">
                  <c:v>389</c:v>
                </c:pt>
                <c:pt idx="4">
                  <c:v>218</c:v>
                </c:pt>
                <c:pt idx="5">
                  <c:v>359</c:v>
                </c:pt>
                <c:pt idx="6">
                  <c:v>184</c:v>
                </c:pt>
                <c:pt idx="7">
                  <c:v>163</c:v>
                </c:pt>
                <c:pt idx="8">
                  <c:v>253</c:v>
                </c:pt>
                <c:pt idx="9">
                  <c:v>155</c:v>
                </c:pt>
                <c:pt idx="10">
                  <c:v>216</c:v>
                </c:pt>
                <c:pt idx="11">
                  <c:v>224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053-4F44-B831-27655CC156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5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bolsas_distribuidas_faculdade!$D$518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466C-4044-B7E0-E57A0DB8ADA2}"/>
              </c:ext>
            </c:extLst>
          </c:dPt>
          <c:cat>
            <c:numRef>
              <c:f>bolsas_distribuidas_faculdade!$E$505:$P$505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bolsas_distribuidas_faculdade!$E$518:$P$518</c:f>
              <c:numCache>
                <c:formatCode>"R$"\ #,##0.00</c:formatCode>
                <c:ptCount val="12"/>
                <c:pt idx="0">
                  <c:v>280000</c:v>
                </c:pt>
                <c:pt idx="1">
                  <c:v>279600</c:v>
                </c:pt>
                <c:pt idx="2">
                  <c:v>279600</c:v>
                </c:pt>
                <c:pt idx="3">
                  <c:v>276200</c:v>
                </c:pt>
                <c:pt idx="4">
                  <c:v>100500</c:v>
                </c:pt>
                <c:pt idx="5">
                  <c:v>264600</c:v>
                </c:pt>
                <c:pt idx="6">
                  <c:v>105700</c:v>
                </c:pt>
                <c:pt idx="7">
                  <c:v>95600</c:v>
                </c:pt>
                <c:pt idx="8">
                  <c:v>138200</c:v>
                </c:pt>
                <c:pt idx="9">
                  <c:v>103900</c:v>
                </c:pt>
                <c:pt idx="10">
                  <c:v>195100</c:v>
                </c:pt>
                <c:pt idx="11">
                  <c:v>183600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466C-4044-B7E0-E57A0DB8ADA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>
                <a:latin typeface="Century Gothic" panose="020B0502020202020204" pitchFamily="34" charset="0"/>
              </a:defRPr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+mn-lt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5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bolsa_permanência_MEC!$D$136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bolsa_permanência_MEC!$E$101:$E$134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bolsa_permanência_MEC!$R$101:$R$134</c:f>
              <c:numCache>
                <c:formatCode>"R$"\ #,##0.00</c:formatCode>
                <c:ptCount val="34"/>
                <c:pt idx="0">
                  <c:v>10800</c:v>
                </c:pt>
                <c:pt idx="1">
                  <c:v>65700</c:v>
                </c:pt>
                <c:pt idx="2">
                  <c:v>10800</c:v>
                </c:pt>
                <c:pt idx="3">
                  <c:v>0</c:v>
                </c:pt>
                <c:pt idx="4">
                  <c:v>0</c:v>
                </c:pt>
                <c:pt idx="5">
                  <c:v>27900</c:v>
                </c:pt>
                <c:pt idx="6">
                  <c:v>0</c:v>
                </c:pt>
                <c:pt idx="7">
                  <c:v>39600</c:v>
                </c:pt>
                <c:pt idx="8">
                  <c:v>171700</c:v>
                </c:pt>
                <c:pt idx="9">
                  <c:v>7200</c:v>
                </c:pt>
                <c:pt idx="10">
                  <c:v>0</c:v>
                </c:pt>
                <c:pt idx="11">
                  <c:v>8100</c:v>
                </c:pt>
                <c:pt idx="12">
                  <c:v>33300</c:v>
                </c:pt>
                <c:pt idx="13">
                  <c:v>43200</c:v>
                </c:pt>
                <c:pt idx="14">
                  <c:v>1800</c:v>
                </c:pt>
                <c:pt idx="15">
                  <c:v>26500</c:v>
                </c:pt>
                <c:pt idx="16">
                  <c:v>0</c:v>
                </c:pt>
                <c:pt idx="17">
                  <c:v>0</c:v>
                </c:pt>
                <c:pt idx="18">
                  <c:v>23400</c:v>
                </c:pt>
                <c:pt idx="19">
                  <c:v>42300</c:v>
                </c:pt>
                <c:pt idx="20">
                  <c:v>1024200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49300</c:v>
                </c:pt>
                <c:pt idx="25">
                  <c:v>40900</c:v>
                </c:pt>
                <c:pt idx="26">
                  <c:v>37800</c:v>
                </c:pt>
                <c:pt idx="27">
                  <c:v>63600</c:v>
                </c:pt>
                <c:pt idx="28">
                  <c:v>43200</c:v>
                </c:pt>
                <c:pt idx="29">
                  <c:v>134100</c:v>
                </c:pt>
                <c:pt idx="30">
                  <c:v>25200</c:v>
                </c:pt>
                <c:pt idx="31">
                  <c:v>238400</c:v>
                </c:pt>
                <c:pt idx="32">
                  <c:v>72400</c:v>
                </c:pt>
                <c:pt idx="33">
                  <c:v>61200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68B-4A94-A641-4BAA05B3E4B2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latin typeface="Century Gothic" panose="020B0502020202020204" pitchFamily="34" charset="0"/>
              </a:defRPr>
            </a:pPr>
            <a:endParaRPr lang="pt-BR"/>
          </a:p>
        </c:txPr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(bolsas_distribuidas_faculdade!$D$507:$D$517,bolsas_distribuidas_faculdade!$D$519)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(bolsas_distribuidas_faculdade!$Q$507:$Q$517,bolsas_distribuidas_faculdade!$Q$519)</c:f>
              <c:numCache>
                <c:formatCode>"R$"\ #,##0.00</c:formatCode>
                <c:ptCount val="12"/>
                <c:pt idx="0">
                  <c:v>76500</c:v>
                </c:pt>
                <c:pt idx="1">
                  <c:v>10800</c:v>
                </c:pt>
                <c:pt idx="2">
                  <c:v>246400</c:v>
                </c:pt>
                <c:pt idx="3">
                  <c:v>8100</c:v>
                </c:pt>
                <c:pt idx="4">
                  <c:v>76500</c:v>
                </c:pt>
                <c:pt idx="5">
                  <c:v>51700</c:v>
                </c:pt>
                <c:pt idx="6">
                  <c:v>1066500</c:v>
                </c:pt>
                <c:pt idx="7">
                  <c:v>49300</c:v>
                </c:pt>
                <c:pt idx="8">
                  <c:v>142300</c:v>
                </c:pt>
                <c:pt idx="9">
                  <c:v>440900</c:v>
                </c:pt>
                <c:pt idx="10">
                  <c:v>133600</c:v>
                </c:pt>
                <c:pt idx="11">
                  <c:v>2302600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308-4B5F-949E-CE1D8281C1D7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bolsa_permanência_MEC!$D$51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bolsa_permanência_MEC!$E$17:$E$50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bolsa_permanência_MEC!$Q$17:$Q$50</c:f>
              <c:numCache>
                <c:formatCode>#,##0</c:formatCode>
                <c:ptCount val="34"/>
                <c:pt idx="0">
                  <c:v>1</c:v>
                </c:pt>
                <c:pt idx="1">
                  <c:v>7</c:v>
                </c:pt>
                <c:pt idx="2">
                  <c:v>1</c:v>
                </c:pt>
                <c:pt idx="3">
                  <c:v>0</c:v>
                </c:pt>
                <c:pt idx="4">
                  <c:v>0</c:v>
                </c:pt>
                <c:pt idx="5">
                  <c:v>3</c:v>
                </c:pt>
                <c:pt idx="6">
                  <c:v>0</c:v>
                </c:pt>
                <c:pt idx="7">
                  <c:v>6</c:v>
                </c:pt>
                <c:pt idx="8">
                  <c:v>31</c:v>
                </c:pt>
                <c:pt idx="9">
                  <c:v>1</c:v>
                </c:pt>
                <c:pt idx="10">
                  <c:v>0</c:v>
                </c:pt>
                <c:pt idx="11">
                  <c:v>0</c:v>
                </c:pt>
                <c:pt idx="12">
                  <c:v>5</c:v>
                </c:pt>
                <c:pt idx="13">
                  <c:v>4</c:v>
                </c:pt>
                <c:pt idx="14">
                  <c:v>1</c:v>
                </c:pt>
                <c:pt idx="15">
                  <c:v>2</c:v>
                </c:pt>
                <c:pt idx="16">
                  <c:v>0</c:v>
                </c:pt>
                <c:pt idx="17">
                  <c:v>0</c:v>
                </c:pt>
                <c:pt idx="18">
                  <c:v>3</c:v>
                </c:pt>
                <c:pt idx="19">
                  <c:v>12</c:v>
                </c:pt>
                <c:pt idx="20">
                  <c:v>45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8</c:v>
                </c:pt>
                <c:pt idx="25">
                  <c:v>4</c:v>
                </c:pt>
                <c:pt idx="26">
                  <c:v>3</c:v>
                </c:pt>
                <c:pt idx="27">
                  <c:v>6</c:v>
                </c:pt>
                <c:pt idx="28">
                  <c:v>3</c:v>
                </c:pt>
                <c:pt idx="29">
                  <c:v>13</c:v>
                </c:pt>
                <c:pt idx="30">
                  <c:v>3</c:v>
                </c:pt>
                <c:pt idx="31">
                  <c:v>42</c:v>
                </c:pt>
                <c:pt idx="32">
                  <c:v>13</c:v>
                </c:pt>
                <c:pt idx="33">
                  <c:v>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B2-4738-92A1-BA4BE5E9440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latin typeface="Century Gothic" panose="020B0502020202020204" pitchFamily="34" charset="0"/>
              </a:defRPr>
            </a:pPr>
            <a:endParaRPr lang="pt-BR"/>
          </a:p>
        </c:txPr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5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bolsa_permanência_MEC!$D$135</c:f>
              <c:strCache>
                <c:ptCount val="1"/>
                <c:pt idx="0">
                  <c:v>Total Mês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bolsa_permanência_MEC!$E$101:$E$134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bolsa_permanência_MEC!$Q$101:$Q$134</c:f>
              <c:numCache>
                <c:formatCode>"R$"\ #,##0.00</c:formatCode>
                <c:ptCount val="34"/>
                <c:pt idx="0">
                  <c:v>900</c:v>
                </c:pt>
                <c:pt idx="1">
                  <c:v>9900</c:v>
                </c:pt>
                <c:pt idx="2">
                  <c:v>900</c:v>
                </c:pt>
                <c:pt idx="3">
                  <c:v>0</c:v>
                </c:pt>
                <c:pt idx="4">
                  <c:v>0</c:v>
                </c:pt>
                <c:pt idx="5">
                  <c:v>3600</c:v>
                </c:pt>
                <c:pt idx="6">
                  <c:v>0</c:v>
                </c:pt>
                <c:pt idx="7">
                  <c:v>9000</c:v>
                </c:pt>
                <c:pt idx="8">
                  <c:v>19600</c:v>
                </c:pt>
                <c:pt idx="9">
                  <c:v>1800</c:v>
                </c:pt>
                <c:pt idx="10">
                  <c:v>0</c:v>
                </c:pt>
                <c:pt idx="11">
                  <c:v>0</c:v>
                </c:pt>
                <c:pt idx="12">
                  <c:v>5400</c:v>
                </c:pt>
                <c:pt idx="13">
                  <c:v>4500</c:v>
                </c:pt>
                <c:pt idx="14">
                  <c:v>900</c:v>
                </c:pt>
                <c:pt idx="15">
                  <c:v>1800</c:v>
                </c:pt>
                <c:pt idx="16">
                  <c:v>0</c:v>
                </c:pt>
                <c:pt idx="17">
                  <c:v>0</c:v>
                </c:pt>
                <c:pt idx="18">
                  <c:v>2700</c:v>
                </c:pt>
                <c:pt idx="19">
                  <c:v>10800</c:v>
                </c:pt>
                <c:pt idx="20">
                  <c:v>42300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3200</c:v>
                </c:pt>
                <c:pt idx="25">
                  <c:v>3700</c:v>
                </c:pt>
                <c:pt idx="26">
                  <c:v>3600</c:v>
                </c:pt>
                <c:pt idx="27">
                  <c:v>4300</c:v>
                </c:pt>
                <c:pt idx="28">
                  <c:v>2700</c:v>
                </c:pt>
                <c:pt idx="29">
                  <c:v>14400</c:v>
                </c:pt>
                <c:pt idx="30">
                  <c:v>4500</c:v>
                </c:pt>
                <c:pt idx="31">
                  <c:v>18400</c:v>
                </c:pt>
                <c:pt idx="32">
                  <c:v>5700</c:v>
                </c:pt>
                <c:pt idx="33">
                  <c:v>9000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C92-4E3E-8222-D850A53E0E2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2792320"/>
        <c:axId val="92748416"/>
      </c:barChart>
      <c:valAx>
        <c:axId val="92748416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92792320"/>
        <c:crosses val="autoZero"/>
        <c:crossBetween val="between"/>
      </c:valAx>
      <c:catAx>
        <c:axId val="92792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pt-BR"/>
          </a:p>
        </c:txPr>
        <c:crossAx val="927484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bolsas_distribuidas_faculdade!$D$99:$D$110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</c:v>
                </c:pt>
              </c:strCache>
            </c:strRef>
          </c:cat>
          <c:val>
            <c:numRef>
              <c:f>bolsas_distribuidas_faculdade!$Q$99:$Q$110</c:f>
              <c:numCache>
                <c:formatCode>"R$"\ #,##0.00</c:formatCode>
                <c:ptCount val="12"/>
                <c:pt idx="0">
                  <c:v>455.7</c:v>
                </c:pt>
                <c:pt idx="1">
                  <c:v>302</c:v>
                </c:pt>
                <c:pt idx="2">
                  <c:v>1456.29</c:v>
                </c:pt>
                <c:pt idx="3">
                  <c:v>204</c:v>
                </c:pt>
                <c:pt idx="4">
                  <c:v>906</c:v>
                </c:pt>
                <c:pt idx="5">
                  <c:v>5357</c:v>
                </c:pt>
                <c:pt idx="6">
                  <c:v>0</c:v>
                </c:pt>
                <c:pt idx="7">
                  <c:v>2416</c:v>
                </c:pt>
                <c:pt idx="8">
                  <c:v>1812</c:v>
                </c:pt>
                <c:pt idx="9">
                  <c:v>2416</c:v>
                </c:pt>
                <c:pt idx="10">
                  <c:v>2416</c:v>
                </c:pt>
                <c:pt idx="11">
                  <c:v>17740.989999999998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481-4348-AEBA-B56E947F90E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6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bolsas_distribuidas_faculdade!$D$539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bolsas_distribuidas_faculdade!$E$547:$P$547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bolsas_distribuidas_faculdade!$E$539:$P$539</c:f>
              <c:numCache>
                <c:formatCode>#,##0</c:formatCode>
                <c:ptCount val="12"/>
                <c:pt idx="0">
                  <c:v>496</c:v>
                </c:pt>
                <c:pt idx="1">
                  <c:v>431</c:v>
                </c:pt>
                <c:pt idx="2">
                  <c:v>644</c:v>
                </c:pt>
                <c:pt idx="3">
                  <c:v>637</c:v>
                </c:pt>
                <c:pt idx="4">
                  <c:v>623</c:v>
                </c:pt>
                <c:pt idx="5">
                  <c:v>603</c:v>
                </c:pt>
                <c:pt idx="6">
                  <c:v>565</c:v>
                </c:pt>
                <c:pt idx="7">
                  <c:v>531</c:v>
                </c:pt>
                <c:pt idx="8">
                  <c:v>564</c:v>
                </c:pt>
                <c:pt idx="9">
                  <c:v>553</c:v>
                </c:pt>
                <c:pt idx="10">
                  <c:v>551</c:v>
                </c:pt>
                <c:pt idx="11">
                  <c:v>547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5C9-4565-9FF1-050A063DEB8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6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bolsas_distribuidas_faculdade!$D$560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996E-4354-84A2-B9D20634C177}"/>
              </c:ext>
            </c:extLst>
          </c:dPt>
          <c:cat>
            <c:numRef>
              <c:f>bolsas_distribuidas_faculdade!$E$547:$P$547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bolsas_distribuidas_faculdade!$E$560:$P$560</c:f>
              <c:numCache>
                <c:formatCode>"R$"\ #,##0.00</c:formatCode>
                <c:ptCount val="12"/>
                <c:pt idx="0">
                  <c:v>166000</c:v>
                </c:pt>
                <c:pt idx="1">
                  <c:v>178000</c:v>
                </c:pt>
                <c:pt idx="2">
                  <c:v>247200</c:v>
                </c:pt>
                <c:pt idx="3">
                  <c:v>256800</c:v>
                </c:pt>
                <c:pt idx="4">
                  <c:v>241600</c:v>
                </c:pt>
                <c:pt idx="5">
                  <c:v>212400</c:v>
                </c:pt>
                <c:pt idx="6">
                  <c:v>224000</c:v>
                </c:pt>
                <c:pt idx="7">
                  <c:v>210400</c:v>
                </c:pt>
                <c:pt idx="8">
                  <c:v>220400</c:v>
                </c:pt>
                <c:pt idx="9">
                  <c:v>221600</c:v>
                </c:pt>
                <c:pt idx="10">
                  <c:v>218800</c:v>
                </c:pt>
                <c:pt idx="11">
                  <c:v>186800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96E-4354-84A2-B9D20634C17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6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bolsa_permanência_UFGD!$D$136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bolsa_permanência_UFGD!$E$101:$E$134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bolsa_permanência_UFGD!$R$101:$R$134</c:f>
              <c:numCache>
                <c:formatCode>"R$"\ #,##0.00</c:formatCode>
                <c:ptCount val="34"/>
                <c:pt idx="0">
                  <c:v>47200</c:v>
                </c:pt>
                <c:pt idx="1">
                  <c:v>42400</c:v>
                </c:pt>
                <c:pt idx="2">
                  <c:v>52800</c:v>
                </c:pt>
                <c:pt idx="3">
                  <c:v>86800</c:v>
                </c:pt>
                <c:pt idx="4">
                  <c:v>46400</c:v>
                </c:pt>
                <c:pt idx="5">
                  <c:v>82800</c:v>
                </c:pt>
                <c:pt idx="6">
                  <c:v>5200</c:v>
                </c:pt>
                <c:pt idx="7">
                  <c:v>51600</c:v>
                </c:pt>
                <c:pt idx="8">
                  <c:v>94400</c:v>
                </c:pt>
                <c:pt idx="9">
                  <c:v>36000</c:v>
                </c:pt>
                <c:pt idx="10">
                  <c:v>73200</c:v>
                </c:pt>
                <c:pt idx="11">
                  <c:v>42000</c:v>
                </c:pt>
                <c:pt idx="12">
                  <c:v>62400</c:v>
                </c:pt>
                <c:pt idx="13">
                  <c:v>106400</c:v>
                </c:pt>
                <c:pt idx="14">
                  <c:v>99600</c:v>
                </c:pt>
                <c:pt idx="15">
                  <c:v>138800</c:v>
                </c:pt>
                <c:pt idx="16">
                  <c:v>84000</c:v>
                </c:pt>
                <c:pt idx="17">
                  <c:v>183600</c:v>
                </c:pt>
                <c:pt idx="18">
                  <c:v>78400</c:v>
                </c:pt>
                <c:pt idx="19">
                  <c:v>0</c:v>
                </c:pt>
                <c:pt idx="20">
                  <c:v>0</c:v>
                </c:pt>
                <c:pt idx="21">
                  <c:v>122000</c:v>
                </c:pt>
                <c:pt idx="22">
                  <c:v>219200</c:v>
                </c:pt>
                <c:pt idx="23">
                  <c:v>23200</c:v>
                </c:pt>
                <c:pt idx="24">
                  <c:v>72000</c:v>
                </c:pt>
                <c:pt idx="25">
                  <c:v>116400</c:v>
                </c:pt>
                <c:pt idx="26">
                  <c:v>123200</c:v>
                </c:pt>
                <c:pt idx="27">
                  <c:v>52000</c:v>
                </c:pt>
                <c:pt idx="28">
                  <c:v>54000</c:v>
                </c:pt>
                <c:pt idx="29">
                  <c:v>39600</c:v>
                </c:pt>
                <c:pt idx="30">
                  <c:v>43200</c:v>
                </c:pt>
                <c:pt idx="31">
                  <c:v>34800</c:v>
                </c:pt>
                <c:pt idx="32">
                  <c:v>24000</c:v>
                </c:pt>
                <c:pt idx="33">
                  <c:v>246400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278-47D8-A572-CDEC152D132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6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6762845919427853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(bolsas_distribuidas_faculdade!$D$549:$D$559,bolsas_distribuidas_faculdade!$D$561)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(bolsas_distribuidas_faculdade!$Q$549:$Q$559,bolsas_distribuidas_faculdade!$Q$561)</c:f>
              <c:numCache>
                <c:formatCode>"R$"\ #,##0.00</c:formatCode>
                <c:ptCount val="12"/>
                <c:pt idx="0">
                  <c:v>89600</c:v>
                </c:pt>
                <c:pt idx="1">
                  <c:v>186000</c:v>
                </c:pt>
                <c:pt idx="2">
                  <c:v>270000</c:v>
                </c:pt>
                <c:pt idx="3">
                  <c:v>115200</c:v>
                </c:pt>
                <c:pt idx="4">
                  <c:v>168800</c:v>
                </c:pt>
                <c:pt idx="5">
                  <c:v>581200</c:v>
                </c:pt>
                <c:pt idx="6">
                  <c:v>0</c:v>
                </c:pt>
                <c:pt idx="7">
                  <c:v>436400</c:v>
                </c:pt>
                <c:pt idx="8">
                  <c:v>294400</c:v>
                </c:pt>
                <c:pt idx="9">
                  <c:v>171600</c:v>
                </c:pt>
                <c:pt idx="10">
                  <c:v>270400</c:v>
                </c:pt>
                <c:pt idx="11">
                  <c:v>2583600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B1F-4891-9013-0A33FCF43DAE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6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bolsa_permanência_UFGD!$D$51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bolsa_permanência_UFGD!$E$17:$E$50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bolsa_permanência_UFGD!$Q$17:$Q$50</c:f>
              <c:numCache>
                <c:formatCode>#,##0</c:formatCode>
                <c:ptCount val="34"/>
                <c:pt idx="0">
                  <c:v>9</c:v>
                </c:pt>
                <c:pt idx="1">
                  <c:v>9</c:v>
                </c:pt>
                <c:pt idx="2">
                  <c:v>11</c:v>
                </c:pt>
                <c:pt idx="3">
                  <c:v>18</c:v>
                </c:pt>
                <c:pt idx="4">
                  <c:v>9</c:v>
                </c:pt>
                <c:pt idx="5">
                  <c:v>19</c:v>
                </c:pt>
                <c:pt idx="6">
                  <c:v>1</c:v>
                </c:pt>
                <c:pt idx="7">
                  <c:v>10</c:v>
                </c:pt>
                <c:pt idx="8">
                  <c:v>20</c:v>
                </c:pt>
                <c:pt idx="9">
                  <c:v>9</c:v>
                </c:pt>
                <c:pt idx="10">
                  <c:v>17</c:v>
                </c:pt>
                <c:pt idx="11">
                  <c:v>10</c:v>
                </c:pt>
                <c:pt idx="12">
                  <c:v>13</c:v>
                </c:pt>
                <c:pt idx="13">
                  <c:v>23</c:v>
                </c:pt>
                <c:pt idx="14">
                  <c:v>21</c:v>
                </c:pt>
                <c:pt idx="15">
                  <c:v>28</c:v>
                </c:pt>
                <c:pt idx="16">
                  <c:v>19</c:v>
                </c:pt>
                <c:pt idx="17">
                  <c:v>40</c:v>
                </c:pt>
                <c:pt idx="18">
                  <c:v>19</c:v>
                </c:pt>
                <c:pt idx="19">
                  <c:v>0</c:v>
                </c:pt>
                <c:pt idx="20">
                  <c:v>0</c:v>
                </c:pt>
                <c:pt idx="21">
                  <c:v>24</c:v>
                </c:pt>
                <c:pt idx="22">
                  <c:v>43</c:v>
                </c:pt>
                <c:pt idx="23">
                  <c:v>5</c:v>
                </c:pt>
                <c:pt idx="24">
                  <c:v>19</c:v>
                </c:pt>
                <c:pt idx="25">
                  <c:v>23</c:v>
                </c:pt>
                <c:pt idx="26">
                  <c:v>23</c:v>
                </c:pt>
                <c:pt idx="27">
                  <c:v>11</c:v>
                </c:pt>
                <c:pt idx="28">
                  <c:v>9</c:v>
                </c:pt>
                <c:pt idx="29">
                  <c:v>8</c:v>
                </c:pt>
                <c:pt idx="30">
                  <c:v>10</c:v>
                </c:pt>
                <c:pt idx="31">
                  <c:v>9</c:v>
                </c:pt>
                <c:pt idx="32">
                  <c:v>6</c:v>
                </c:pt>
                <c:pt idx="33">
                  <c:v>52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FCC-4869-AB10-B4A24C0EA72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6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bolsa_permanência_UFGD!$D$135</c:f>
              <c:strCache>
                <c:ptCount val="1"/>
                <c:pt idx="0">
                  <c:v>Total Mês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bolsa_permanência_UFGD!$E$101:$E$134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bolsa_permanência_UFGD!$Q$101:$Q$134</c:f>
              <c:numCache>
                <c:formatCode>"R$"\ #,##0.00</c:formatCode>
                <c:ptCount val="34"/>
                <c:pt idx="0">
                  <c:v>3200</c:v>
                </c:pt>
                <c:pt idx="1">
                  <c:v>3200</c:v>
                </c:pt>
                <c:pt idx="2">
                  <c:v>4000</c:v>
                </c:pt>
                <c:pt idx="3">
                  <c:v>6000</c:v>
                </c:pt>
                <c:pt idx="4">
                  <c:v>2400</c:v>
                </c:pt>
                <c:pt idx="5">
                  <c:v>6000</c:v>
                </c:pt>
                <c:pt idx="6">
                  <c:v>400</c:v>
                </c:pt>
                <c:pt idx="7">
                  <c:v>3600</c:v>
                </c:pt>
                <c:pt idx="8">
                  <c:v>7200</c:v>
                </c:pt>
                <c:pt idx="9">
                  <c:v>1200</c:v>
                </c:pt>
                <c:pt idx="10">
                  <c:v>6400</c:v>
                </c:pt>
                <c:pt idx="11">
                  <c:v>3600</c:v>
                </c:pt>
                <c:pt idx="12">
                  <c:v>5200</c:v>
                </c:pt>
                <c:pt idx="13">
                  <c:v>8800</c:v>
                </c:pt>
                <c:pt idx="14">
                  <c:v>7600</c:v>
                </c:pt>
                <c:pt idx="15">
                  <c:v>10000</c:v>
                </c:pt>
                <c:pt idx="16">
                  <c:v>4800</c:v>
                </c:pt>
                <c:pt idx="17">
                  <c:v>14800</c:v>
                </c:pt>
                <c:pt idx="18">
                  <c:v>6000</c:v>
                </c:pt>
                <c:pt idx="19">
                  <c:v>0</c:v>
                </c:pt>
                <c:pt idx="20">
                  <c:v>0</c:v>
                </c:pt>
                <c:pt idx="21">
                  <c:v>7200</c:v>
                </c:pt>
                <c:pt idx="22">
                  <c:v>15600</c:v>
                </c:pt>
                <c:pt idx="23">
                  <c:v>2000</c:v>
                </c:pt>
                <c:pt idx="24">
                  <c:v>6800</c:v>
                </c:pt>
                <c:pt idx="25">
                  <c:v>8400</c:v>
                </c:pt>
                <c:pt idx="26">
                  <c:v>7200</c:v>
                </c:pt>
                <c:pt idx="27">
                  <c:v>3200</c:v>
                </c:pt>
                <c:pt idx="28">
                  <c:v>3600</c:v>
                </c:pt>
                <c:pt idx="29">
                  <c:v>2800</c:v>
                </c:pt>
                <c:pt idx="30">
                  <c:v>3600</c:v>
                </c:pt>
                <c:pt idx="31">
                  <c:v>3200</c:v>
                </c:pt>
                <c:pt idx="32">
                  <c:v>2400</c:v>
                </c:pt>
                <c:pt idx="33">
                  <c:v>16400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AC3-44DE-80C3-D1C83E503B1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2792320"/>
        <c:axId val="92748416"/>
      </c:barChart>
      <c:valAx>
        <c:axId val="92748416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92792320"/>
        <c:crosses val="autoZero"/>
        <c:crossBetween val="between"/>
      </c:valAx>
      <c:catAx>
        <c:axId val="92792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927484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6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bolsas_distribuidas_faculdade!$D$581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bolsas_distribuidas_faculdade!$E$568:$P$568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bolsas_distribuidas_faculdade!$E$581:$P$581</c:f>
              <c:numCache>
                <c:formatCode>#,##0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3</c:v>
                </c:pt>
                <c:pt idx="4">
                  <c:v>3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215-438C-82DD-90327464098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6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bolsas_distribuidas_faculdade!$D$601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6153-45BC-910C-4C9D4ECA95FF}"/>
              </c:ext>
            </c:extLst>
          </c:dPt>
          <c:cat>
            <c:strRef>
              <c:f>bolsas_distribuidas_faculdade!$D$589:$D$600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FACED</c:v>
                </c:pt>
                <c:pt idx="3">
                  <c:v>FACET</c:v>
                </c:pt>
                <c:pt idx="4">
                  <c:v>FADIR</c:v>
                </c:pt>
                <c:pt idx="5">
                  <c:v>FAED</c:v>
                </c:pt>
                <c:pt idx="6">
                  <c:v>FAEN</c:v>
                </c:pt>
                <c:pt idx="7">
                  <c:v>FAIND</c:v>
                </c:pt>
                <c:pt idx="8">
                  <c:v>FCA</c:v>
                </c:pt>
                <c:pt idx="9">
                  <c:v>FCBA</c:v>
                </c:pt>
                <c:pt idx="10">
                  <c:v>FCH</c:v>
                </c:pt>
                <c:pt idx="11">
                  <c:v>FCS</c:v>
                </c:pt>
              </c:strCache>
            </c:strRef>
          </c:cat>
          <c:val>
            <c:numRef>
              <c:f>bolsas_distribuidas_faculdade!$E$601:$P$601</c:f>
              <c:numCache>
                <c:formatCode>"R$"\ #,##0.00</c:formatCode>
                <c:ptCount val="12"/>
                <c:pt idx="0">
                  <c:v>1958.18</c:v>
                </c:pt>
                <c:pt idx="1">
                  <c:v>1697.3600000000001</c:v>
                </c:pt>
                <c:pt idx="2">
                  <c:v>1609.03</c:v>
                </c:pt>
                <c:pt idx="3">
                  <c:v>1140.5</c:v>
                </c:pt>
                <c:pt idx="4">
                  <c:v>1156.04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1000</c:v>
                </c:pt>
                <c:pt idx="9">
                  <c:v>2000</c:v>
                </c:pt>
                <c:pt idx="10">
                  <c:v>2000</c:v>
                </c:pt>
                <c:pt idx="11">
                  <c:v>2000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153-45BC-910C-4C9D4ECA95F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catAx>
        <c:axId val="8563174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crossAx val="85633280"/>
        <c:crosses val="autoZero"/>
        <c:auto val="1"/>
        <c:lblAlgn val="ctr"/>
        <c:lblOffset val="100"/>
        <c:noMultiLvlLbl val="0"/>
      </c:cat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6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6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bolsa_salva_vidas!$D$135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bolsa_salva_vidas!$E$100:$E$133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bolsa_salva_vidas!$R$100:$R$133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1750</c:v>
                </c:pt>
                <c:pt idx="5">
                  <c:v>437.44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2447.61</c:v>
                </c:pt>
                <c:pt idx="10">
                  <c:v>0</c:v>
                </c:pt>
                <c:pt idx="11">
                  <c:v>0</c:v>
                </c:pt>
                <c:pt idx="12">
                  <c:v>3342.99</c:v>
                </c:pt>
                <c:pt idx="13">
                  <c:v>0</c:v>
                </c:pt>
                <c:pt idx="14">
                  <c:v>0</c:v>
                </c:pt>
                <c:pt idx="15">
                  <c:v>1333.07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5250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36B-4C24-9E70-525387DCE01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6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6762845919427853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(bolsas_distribuidas_faculdade!$D$590:$D$600,bolsas_distribuidas_faculdade!$D$602)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(bolsas_distribuidas_faculdade!$Q$590:$Q$600,bolsas_distribuidas_faculdade!$Q$602)</c:f>
              <c:numCache>
                <c:formatCode>"R$"\ #,##0.00</c:formatCode>
                <c:ptCount val="12"/>
                <c:pt idx="0">
                  <c:v>0</c:v>
                </c:pt>
                <c:pt idx="1">
                  <c:v>1750</c:v>
                </c:pt>
                <c:pt idx="2">
                  <c:v>2885.05</c:v>
                </c:pt>
                <c:pt idx="3">
                  <c:v>0</c:v>
                </c:pt>
                <c:pt idx="4">
                  <c:v>3342.99</c:v>
                </c:pt>
                <c:pt idx="5">
                  <c:v>1333.07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5250</c:v>
                </c:pt>
                <c:pt idx="11">
                  <c:v>14561.11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C6E-423F-862A-D97EAFE88D7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v>Atendimentos</c:v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bolsas_distribuidas_faculdade!$E$138:$P$138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bolsas_distribuidas_faculdade!$E$151:$P$151</c:f>
              <c:numCache>
                <c:formatCode>#,##0</c:formatCode>
                <c:ptCount val="12"/>
                <c:pt idx="0">
                  <c:v>9</c:v>
                </c:pt>
                <c:pt idx="1">
                  <c:v>23</c:v>
                </c:pt>
                <c:pt idx="2">
                  <c:v>29</c:v>
                </c:pt>
                <c:pt idx="3">
                  <c:v>23</c:v>
                </c:pt>
                <c:pt idx="4">
                  <c:v>33</c:v>
                </c:pt>
                <c:pt idx="5">
                  <c:v>28</c:v>
                </c:pt>
                <c:pt idx="6">
                  <c:v>25</c:v>
                </c:pt>
                <c:pt idx="7">
                  <c:v>19</c:v>
                </c:pt>
                <c:pt idx="8">
                  <c:v>9</c:v>
                </c:pt>
                <c:pt idx="9">
                  <c:v>23</c:v>
                </c:pt>
                <c:pt idx="10">
                  <c:v>12</c:v>
                </c:pt>
                <c:pt idx="1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23D-4D5A-8A02-AC0AC90532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79859584"/>
        <c:axId val="279861120"/>
      </c:barChart>
      <c:dateAx>
        <c:axId val="27985958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279861120"/>
        <c:crosses val="autoZero"/>
        <c:auto val="1"/>
        <c:lblOffset val="100"/>
        <c:baseTimeUnit val="months"/>
      </c:dateAx>
      <c:valAx>
        <c:axId val="279861120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279859584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bolsa_salva_vidas!$D$51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bolsa_salva_vidas!$E$17:$E$50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bolsa_salva_vidas!$Q$17:$Q$50</c:f>
              <c:numCache>
                <c:formatCode>#,##0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3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A43-4902-A8A7-AEFC491231F3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pt-BR"/>
          </a:p>
        </c:txPr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bolsa_salva_vidas!$D$134</c:f>
              <c:strCache>
                <c:ptCount val="1"/>
                <c:pt idx="0">
                  <c:v>Total Mês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700"/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bolsa_salva_vidas!$E$100:$E$133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bolsa_salva_vidas!$Q$100:$Q$133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500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1500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9AE-4DFD-9839-D3997829639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2792320"/>
        <c:axId val="92748416"/>
      </c:barChart>
      <c:valAx>
        <c:axId val="92748416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92792320"/>
        <c:crosses val="autoZero"/>
        <c:crossBetween val="between"/>
      </c:valAx>
      <c:catAx>
        <c:axId val="92792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/>
            </a:pPr>
            <a:endParaRPr lang="pt-BR"/>
          </a:p>
        </c:txPr>
        <c:crossAx val="927484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centro_educação_infantil!$D$115</c:f>
              <c:strCache>
                <c:ptCount val="1"/>
                <c:pt idx="0">
                  <c:v>TOTAL-MÊS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centro_educação_infantil!$F$109:$Q$109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centro_educação_infantil!$F$115:$Q$115</c:f>
              <c:numCache>
                <c:formatCode>#,##0</c:formatCode>
                <c:ptCount val="12"/>
                <c:pt idx="0">
                  <c:v>68</c:v>
                </c:pt>
                <c:pt idx="1">
                  <c:v>89</c:v>
                </c:pt>
                <c:pt idx="2">
                  <c:v>86</c:v>
                </c:pt>
                <c:pt idx="3">
                  <c:v>87</c:v>
                </c:pt>
                <c:pt idx="4">
                  <c:v>86</c:v>
                </c:pt>
                <c:pt idx="5">
                  <c:v>87</c:v>
                </c:pt>
                <c:pt idx="6">
                  <c:v>84</c:v>
                </c:pt>
                <c:pt idx="7">
                  <c:v>84</c:v>
                </c:pt>
                <c:pt idx="8">
                  <c:v>83</c:v>
                </c:pt>
                <c:pt idx="9">
                  <c:v>85</c:v>
                </c:pt>
                <c:pt idx="10">
                  <c:v>84</c:v>
                </c:pt>
                <c:pt idx="11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8B6-42CC-B36A-C23B9DEECB3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86357376"/>
        <c:axId val="286358912"/>
      </c:barChart>
      <c:dateAx>
        <c:axId val="286357376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286358912"/>
        <c:crosses val="autoZero"/>
        <c:auto val="1"/>
        <c:lblOffset val="100"/>
        <c:baseTimeUnit val="months"/>
      </c:dateAx>
      <c:valAx>
        <c:axId val="286358912"/>
        <c:scaling>
          <c:orientation val="minMax"/>
          <c:max val="100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286357376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7505222856317274"/>
          <c:y val="5.1142832006334397E-2"/>
          <c:w val="0.65598222928555949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centro_educação_infantil!$D$131</c:f>
              <c:strCache>
                <c:ptCount val="1"/>
                <c:pt idx="0">
                  <c:v>TOTAL-MÊS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centro_educação_infantil!$D$123:$D$130</c:f>
              <c:strCache>
                <c:ptCount val="8"/>
                <c:pt idx="0">
                  <c:v>Acadêmico - UEMS*</c:v>
                </c:pt>
                <c:pt idx="1">
                  <c:v>Acadêmicos  - UFGD*</c:v>
                </c:pt>
                <c:pt idx="2">
                  <c:v>Docente - UFGD</c:v>
                </c:pt>
                <c:pt idx="3">
                  <c:v>Técnico - UEMS</c:v>
                </c:pt>
                <c:pt idx="4">
                  <c:v>Técnico - UFGD</c:v>
                </c:pt>
                <c:pt idx="5">
                  <c:v>Terceirizado - UFGD</c:v>
                </c:pt>
                <c:pt idx="6">
                  <c:v>Outros</c:v>
                </c:pt>
                <c:pt idx="7">
                  <c:v>Sem informação do vínculo</c:v>
                </c:pt>
              </c:strCache>
            </c:strRef>
          </c:cat>
          <c:val>
            <c:numRef>
              <c:f>centro_educação_infantil!$Q$123:$Q$130</c:f>
              <c:numCache>
                <c:formatCode>#,##0</c:formatCode>
                <c:ptCount val="8"/>
                <c:pt idx="0">
                  <c:v>3</c:v>
                </c:pt>
                <c:pt idx="1">
                  <c:v>14</c:v>
                </c:pt>
                <c:pt idx="2">
                  <c:v>9</c:v>
                </c:pt>
                <c:pt idx="3">
                  <c:v>1</c:v>
                </c:pt>
                <c:pt idx="4">
                  <c:v>16</c:v>
                </c:pt>
                <c:pt idx="5">
                  <c:v>3</c:v>
                </c:pt>
                <c:pt idx="6">
                  <c:v>16</c:v>
                </c:pt>
                <c:pt idx="7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184-46CF-9B05-724A15457690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9"/>
        <c:axId val="323793280"/>
        <c:axId val="323790336"/>
      </c:barChart>
      <c:valAx>
        <c:axId val="323790336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323793280"/>
        <c:crosses val="autoZero"/>
        <c:crossBetween val="between"/>
      </c:valAx>
      <c:catAx>
        <c:axId val="32379328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32379033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800">
          <a:latin typeface="Century Gothic" panose="020B050202020202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7505222856317274"/>
          <c:y val="5.1142832006334397E-2"/>
          <c:w val="0.65598222928555949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centro_educação_infantil!$D$148</c:f>
              <c:strCache>
                <c:ptCount val="1"/>
                <c:pt idx="0">
                  <c:v>TOTAL-MÊS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centro_educação_infantil!$D$140:$D$147</c:f>
              <c:strCache>
                <c:ptCount val="8"/>
                <c:pt idx="0">
                  <c:v>Acadêmico - UEMS*</c:v>
                </c:pt>
                <c:pt idx="1">
                  <c:v>Acadêmicos  - UFGD*</c:v>
                </c:pt>
                <c:pt idx="2">
                  <c:v>Docente - UFGD</c:v>
                </c:pt>
                <c:pt idx="3">
                  <c:v>Técnico - UEMS</c:v>
                </c:pt>
                <c:pt idx="4">
                  <c:v>Técnico - UFGD</c:v>
                </c:pt>
                <c:pt idx="5">
                  <c:v>Terceirizado - UFGD</c:v>
                </c:pt>
                <c:pt idx="6">
                  <c:v>Outros</c:v>
                </c:pt>
                <c:pt idx="7">
                  <c:v>Sem informação do vínculo</c:v>
                </c:pt>
              </c:strCache>
            </c:strRef>
          </c:cat>
          <c:val>
            <c:numRef>
              <c:f>centro_educação_infantil!$Q$140:$Q$147</c:f>
              <c:numCache>
                <c:formatCode>#,##0</c:formatCode>
                <c:ptCount val="8"/>
                <c:pt idx="0">
                  <c:v>1</c:v>
                </c:pt>
                <c:pt idx="1">
                  <c:v>0</c:v>
                </c:pt>
                <c:pt idx="2">
                  <c:v>2</c:v>
                </c:pt>
                <c:pt idx="3">
                  <c:v>1</c:v>
                </c:pt>
                <c:pt idx="4">
                  <c:v>9</c:v>
                </c:pt>
                <c:pt idx="5">
                  <c:v>6</c:v>
                </c:pt>
                <c:pt idx="6">
                  <c:v>11</c:v>
                </c:pt>
                <c:pt idx="7">
                  <c:v>40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9A5-4F38-896D-85C11534B6D4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20"/>
        <c:axId val="323793280"/>
        <c:axId val="323790336"/>
      </c:barChart>
      <c:valAx>
        <c:axId val="323790336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323793280"/>
        <c:crosses val="autoZero"/>
        <c:crossBetween val="between"/>
      </c:valAx>
      <c:catAx>
        <c:axId val="32379328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32379033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centro_educação_infantil!$D$115</c:f>
              <c:strCache>
                <c:ptCount val="1"/>
                <c:pt idx="0">
                  <c:v>TOTAL-MÊS</c:v>
                </c:pt>
              </c:strCache>
            </c:strRef>
          </c:tx>
          <c:spPr>
            <a:solidFill>
              <a:srgbClr val="00B050"/>
            </a:solidFill>
          </c:spPr>
          <c:invertIfNegative val="0"/>
          <c:dPt>
            <c:idx val="5"/>
            <c:invertIfNegative val="0"/>
            <c:bubble3D val="0"/>
            <c:spPr>
              <a:solidFill>
                <a:srgbClr val="008000"/>
              </a:solidFill>
            </c:spPr>
            <c:extLst>
              <c:ext xmlns:c16="http://schemas.microsoft.com/office/drawing/2014/chart" uri="{C3380CC4-5D6E-409C-BE32-E72D297353CC}">
                <c16:uniqueId val="{00000001-221B-4AC6-92B4-2D0E033D2075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centro_educação_infantil!$D$110:$D$115</c:f>
              <c:strCache>
                <c:ptCount val="6"/>
                <c:pt idx="0">
                  <c:v>Berçário I</c:v>
                </c:pt>
                <c:pt idx="1">
                  <c:v>Berçário II</c:v>
                </c:pt>
                <c:pt idx="2">
                  <c:v>Maternal I</c:v>
                </c:pt>
                <c:pt idx="3">
                  <c:v>Maternal II</c:v>
                </c:pt>
                <c:pt idx="4">
                  <c:v>Pré-Escolar I</c:v>
                </c:pt>
                <c:pt idx="5">
                  <c:v>TOTAL-MÊS</c:v>
                </c:pt>
              </c:strCache>
            </c:strRef>
          </c:cat>
          <c:val>
            <c:numRef>
              <c:f>centro_educação_infantil!$Q$110:$Q$115</c:f>
              <c:numCache>
                <c:formatCode>#,##0</c:formatCode>
                <c:ptCount val="6"/>
                <c:pt idx="0">
                  <c:v>13</c:v>
                </c:pt>
                <c:pt idx="1">
                  <c:v>12</c:v>
                </c:pt>
                <c:pt idx="2">
                  <c:v>23</c:v>
                </c:pt>
                <c:pt idx="3">
                  <c:v>21</c:v>
                </c:pt>
                <c:pt idx="4">
                  <c:v>1</c:v>
                </c:pt>
                <c:pt idx="5">
                  <c:v>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221B-4AC6-92B4-2D0E033D207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45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961531459943654"/>
          <c:y val="5.3816581750810555E-2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bolsas_distribuidas_faculdade!$D$622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bolsas_distribuidas_faculdade!$D$610:$D$622</c:f>
              <c:strCache>
                <c:ptCount val="13"/>
                <c:pt idx="0">
                  <c:v>FACALE</c:v>
                </c:pt>
                <c:pt idx="1">
                  <c:v>FACE</c:v>
                </c:pt>
                <c:pt idx="2">
                  <c:v>FACED</c:v>
                </c:pt>
                <c:pt idx="3">
                  <c:v>FACET</c:v>
                </c:pt>
                <c:pt idx="4">
                  <c:v>FADIR</c:v>
                </c:pt>
                <c:pt idx="5">
                  <c:v>FAED</c:v>
                </c:pt>
                <c:pt idx="6">
                  <c:v>FAEN</c:v>
                </c:pt>
                <c:pt idx="7">
                  <c:v>FAIND</c:v>
                </c:pt>
                <c:pt idx="8">
                  <c:v>FCA</c:v>
                </c:pt>
                <c:pt idx="9">
                  <c:v>FCBA</c:v>
                </c:pt>
                <c:pt idx="10">
                  <c:v>FCH</c:v>
                </c:pt>
                <c:pt idx="11">
                  <c:v>FCS</c:v>
                </c:pt>
                <c:pt idx="12">
                  <c:v>TOTAL</c:v>
                </c:pt>
              </c:strCache>
            </c:strRef>
          </c:cat>
          <c:val>
            <c:numRef>
              <c:f>bolsas_distribuidas_faculdade!$P$610:$P$622</c:f>
              <c:numCache>
                <c:formatCode>#,##0</c:formatCode>
                <c:ptCount val="13"/>
                <c:pt idx="0">
                  <c:v>0</c:v>
                </c:pt>
                <c:pt idx="1">
                  <c:v>1</c:v>
                </c:pt>
                <c:pt idx="2">
                  <c:v>0</c:v>
                </c:pt>
                <c:pt idx="3">
                  <c:v>1</c:v>
                </c:pt>
                <c:pt idx="4">
                  <c:v>0</c:v>
                </c:pt>
                <c:pt idx="5">
                  <c:v>2</c:v>
                </c:pt>
                <c:pt idx="6">
                  <c:v>4</c:v>
                </c:pt>
                <c:pt idx="7">
                  <c:v>0</c:v>
                </c:pt>
                <c:pt idx="8">
                  <c:v>3</c:v>
                </c:pt>
                <c:pt idx="9">
                  <c:v>2</c:v>
                </c:pt>
                <c:pt idx="10">
                  <c:v>1</c:v>
                </c:pt>
                <c:pt idx="11">
                  <c:v>0</c:v>
                </c:pt>
                <c:pt idx="12">
                  <c:v>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00-42B9-A8F2-B02F9DA290DC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5962752"/>
        <c:axId val="85951616"/>
      </c:barChart>
      <c:valAx>
        <c:axId val="85951616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85962752"/>
        <c:crosses val="autoZero"/>
        <c:crossBetween val="between"/>
      </c:valAx>
      <c:catAx>
        <c:axId val="8596275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59516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7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bolsas_distribuidas_faculdade!$D$643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bolsas_distribuidas_faculdade!$E$630:$P$630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bolsas_distribuidas_faculdade!$E$643:$P$643</c:f>
              <c:numCache>
                <c:formatCode>#,##0</c:formatCode>
                <c:ptCount val="12"/>
                <c:pt idx="0">
                  <c:v>1</c:v>
                </c:pt>
                <c:pt idx="1">
                  <c:v>0</c:v>
                </c:pt>
                <c:pt idx="2">
                  <c:v>3</c:v>
                </c:pt>
                <c:pt idx="3">
                  <c:v>0</c:v>
                </c:pt>
                <c:pt idx="4">
                  <c:v>0</c:v>
                </c:pt>
                <c:pt idx="5">
                  <c:v>2</c:v>
                </c:pt>
                <c:pt idx="6">
                  <c:v>1</c:v>
                </c:pt>
                <c:pt idx="7">
                  <c:v>5</c:v>
                </c:pt>
                <c:pt idx="8">
                  <c:v>5</c:v>
                </c:pt>
                <c:pt idx="9">
                  <c:v>0</c:v>
                </c:pt>
                <c:pt idx="10">
                  <c:v>8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5FE-4B7E-9B28-28D191C2CA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7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bolsas_distribuidas_faculdade!$D$663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FC91-40D5-837B-C577589B5569}"/>
              </c:ext>
            </c:extLst>
          </c:dPt>
          <c:cat>
            <c:numRef>
              <c:f>bolsas_distribuidas_faculdade!$E$650:$P$650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bolsas_distribuidas_faculdade!$E$663:$P$663</c:f>
              <c:numCache>
                <c:formatCode>"R$"\ #,##0.00</c:formatCode>
                <c:ptCount val="12"/>
                <c:pt idx="0">
                  <c:v>651</c:v>
                </c:pt>
                <c:pt idx="1">
                  <c:v>0</c:v>
                </c:pt>
                <c:pt idx="2">
                  <c:v>3202.95</c:v>
                </c:pt>
                <c:pt idx="3">
                  <c:v>0</c:v>
                </c:pt>
                <c:pt idx="4">
                  <c:v>0</c:v>
                </c:pt>
                <c:pt idx="5">
                  <c:v>1588.75</c:v>
                </c:pt>
                <c:pt idx="6">
                  <c:v>679.31</c:v>
                </c:pt>
                <c:pt idx="7">
                  <c:v>3930.71</c:v>
                </c:pt>
                <c:pt idx="8">
                  <c:v>5234.45</c:v>
                </c:pt>
                <c:pt idx="9">
                  <c:v>0</c:v>
                </c:pt>
                <c:pt idx="10">
                  <c:v>6987.8399999999983</c:v>
                </c:pt>
                <c:pt idx="11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C91-40D5-837B-C577589B556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7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7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35516713964053986"/>
          <c:y val="1.9089218502928666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participação_eventos!$D$136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participação_eventos!$E$101:$E$134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participação_eventos!$R$101:$R$134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10190.789999999997</c:v>
                </c:pt>
                <c:pt idx="9">
                  <c:v>0</c:v>
                </c:pt>
                <c:pt idx="10">
                  <c:v>0</c:v>
                </c:pt>
                <c:pt idx="11">
                  <c:v>679.31</c:v>
                </c:pt>
                <c:pt idx="12">
                  <c:v>651</c:v>
                </c:pt>
                <c:pt idx="13">
                  <c:v>0</c:v>
                </c:pt>
                <c:pt idx="14">
                  <c:v>0</c:v>
                </c:pt>
                <c:pt idx="15">
                  <c:v>4142.62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730</c:v>
                </c:pt>
                <c:pt idx="25">
                  <c:v>500</c:v>
                </c:pt>
                <c:pt idx="26">
                  <c:v>858.75</c:v>
                </c:pt>
                <c:pt idx="27">
                  <c:v>0</c:v>
                </c:pt>
                <c:pt idx="28">
                  <c:v>0</c:v>
                </c:pt>
                <c:pt idx="29">
                  <c:v>1444</c:v>
                </c:pt>
                <c:pt idx="30">
                  <c:v>0</c:v>
                </c:pt>
                <c:pt idx="31">
                  <c:v>1004.98</c:v>
                </c:pt>
                <c:pt idx="32">
                  <c:v>2073.56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DD9-4371-BE01-18DBAAB1DB3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4389561881687866"/>
          <c:y val="1.6316969158892108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v>Atendimentos</c:v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atendimento_psicossocial!$E$103:$E$137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</c:v>
                </c:pt>
              </c:strCache>
            </c:strRef>
          </c:cat>
          <c:val>
            <c:numRef>
              <c:f>atendimento_psicossocial!$R$103:$R$137</c:f>
              <c:numCache>
                <c:formatCode>#,##0</c:formatCode>
                <c:ptCount val="35"/>
                <c:pt idx="0">
                  <c:v>27</c:v>
                </c:pt>
                <c:pt idx="1">
                  <c:v>18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5</c:v>
                </c:pt>
                <c:pt idx="9">
                  <c:v>18</c:v>
                </c:pt>
                <c:pt idx="10">
                  <c:v>48</c:v>
                </c:pt>
                <c:pt idx="11">
                  <c:v>46</c:v>
                </c:pt>
                <c:pt idx="12">
                  <c:v>0</c:v>
                </c:pt>
                <c:pt idx="13">
                  <c:v>1</c:v>
                </c:pt>
                <c:pt idx="14">
                  <c:v>16</c:v>
                </c:pt>
                <c:pt idx="15">
                  <c:v>1</c:v>
                </c:pt>
                <c:pt idx="16">
                  <c:v>1</c:v>
                </c:pt>
                <c:pt idx="17">
                  <c:v>9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1</c:v>
                </c:pt>
                <c:pt idx="22">
                  <c:v>4</c:v>
                </c:pt>
                <c:pt idx="23">
                  <c:v>0</c:v>
                </c:pt>
                <c:pt idx="24">
                  <c:v>2</c:v>
                </c:pt>
                <c:pt idx="25">
                  <c:v>0</c:v>
                </c:pt>
                <c:pt idx="26">
                  <c:v>4</c:v>
                </c:pt>
                <c:pt idx="27">
                  <c:v>2</c:v>
                </c:pt>
                <c:pt idx="28">
                  <c:v>2</c:v>
                </c:pt>
                <c:pt idx="29">
                  <c:v>11</c:v>
                </c:pt>
                <c:pt idx="30">
                  <c:v>0</c:v>
                </c:pt>
                <c:pt idx="31">
                  <c:v>9</c:v>
                </c:pt>
                <c:pt idx="32">
                  <c:v>0</c:v>
                </c:pt>
                <c:pt idx="33">
                  <c:v>12</c:v>
                </c:pt>
                <c:pt idx="34">
                  <c:v>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A9C-46D6-930E-0E3E75CBC04A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2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 w="25400"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7500420820319078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(bolsas_distribuidas_faculdade!$D$652:$D$662,bolsas_distribuidas_faculdade!$D$664)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(bolsas_distribuidas_faculdade!$Q$652:$Q$662,bolsas_distribuidas_faculdade!$Q$664)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10190.789999999997</c:v>
                </c:pt>
                <c:pt idx="3">
                  <c:v>679.31</c:v>
                </c:pt>
                <c:pt idx="4">
                  <c:v>651</c:v>
                </c:pt>
                <c:pt idx="5">
                  <c:v>4142.62</c:v>
                </c:pt>
                <c:pt idx="6">
                  <c:v>0</c:v>
                </c:pt>
                <c:pt idx="7">
                  <c:v>730</c:v>
                </c:pt>
                <c:pt idx="8">
                  <c:v>1358.75</c:v>
                </c:pt>
                <c:pt idx="9">
                  <c:v>2448.98</c:v>
                </c:pt>
                <c:pt idx="10">
                  <c:v>2073.56</c:v>
                </c:pt>
                <c:pt idx="11">
                  <c:v>22275.01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926-4A24-8528-E72743E3311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bolsas_distribuidas_faculdade!$D$684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bolsas_distribuidas_faculdade!$E$671:$P$671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bolsas_distribuidas_faculdade!$E$684:$P$684</c:f>
              <c:numCache>
                <c:formatCode>#,##0</c:formatCode>
                <c:ptCount val="12"/>
                <c:pt idx="0">
                  <c:v>3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39A-48CD-93A5-2C1C27FF0EF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8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bolsas_distribuidas_faculdade!$D$704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0AFD-442F-8E7A-9BA94C0B3888}"/>
              </c:ext>
            </c:extLst>
          </c:dPt>
          <c:cat>
            <c:numRef>
              <c:f>bolsas_distribuidas_faculdade!$E$691:$P$691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bolsas_distribuidas_faculdade!$E$704:$P$704</c:f>
              <c:numCache>
                <c:formatCode>"R$"\ #,##0.00</c:formatCode>
                <c:ptCount val="12"/>
                <c:pt idx="0">
                  <c:v>44262.899999999994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AFD-442F-8E7A-9BA94C0B388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7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8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mobilidade_internacional!$D$136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mobilidade_internacional!$E$101:$E$134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mobilidade_internacional!$R$101:$R$134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14754.3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14754.3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14754.3</c:v>
                </c:pt>
                <c:pt idx="32">
                  <c:v>0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0C1-4583-8974-B6472CEE275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961531459943654"/>
          <c:y val="5.3816581750810555E-2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(bolsas_distribuidas_faculdade!$D$693:$D$703,bolsas_distribuidas_faculdade!$D$705)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(bolsas_distribuidas_faculdade!$Q$693:$Q$703,bolsas_distribuidas_faculdade!$Q$705)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14754.3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14754.3</c:v>
                </c:pt>
                <c:pt idx="9">
                  <c:v>14754.3</c:v>
                </c:pt>
                <c:pt idx="10">
                  <c:v>0</c:v>
                </c:pt>
                <c:pt idx="11">
                  <c:v>44262.899999999994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58E-4CA9-A25F-43999251A288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166098816"/>
        <c:axId val="166097280"/>
      </c:barChart>
      <c:valAx>
        <c:axId val="166097280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166098816"/>
        <c:crosses val="autoZero"/>
        <c:crossBetween val="between"/>
      </c:valAx>
      <c:catAx>
        <c:axId val="16609881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700">
                <a:latin typeface="Century Gothic" panose="020B0502020202020204" pitchFamily="34" charset="0"/>
              </a:defRPr>
            </a:pPr>
            <a:endParaRPr lang="pt-BR"/>
          </a:p>
        </c:txPr>
        <c:crossAx val="166097280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8"/>
    </mc:Choice>
    <mc:Fallback>
      <c:style val="8"/>
    </mc:Fallback>
  </mc:AlternateContent>
  <c:chart>
    <c:autoTitleDeleted val="1"/>
    <c:plotArea>
      <c:layout>
        <c:manualLayout>
          <c:layoutTarget val="inner"/>
          <c:xMode val="edge"/>
          <c:yMode val="edge"/>
          <c:x val="8.2145274009423522E-2"/>
          <c:y val="2.4010911988406013E-2"/>
          <c:w val="0.90617162997013101"/>
          <c:h val="0.83611873662384228"/>
        </c:manualLayout>
      </c:layout>
      <c:barChart>
        <c:barDir val="col"/>
        <c:grouping val="clustered"/>
        <c:varyColors val="0"/>
        <c:ser>
          <c:idx val="1"/>
          <c:order val="0"/>
          <c:tx>
            <c:v>Residentes</c:v>
          </c:tx>
          <c:spPr>
            <a:solidFill>
              <a:srgbClr val="FFC000"/>
            </a:solidFill>
          </c:spPr>
          <c:invertIfNegative val="0"/>
          <c:cat>
            <c:numRef>
              <c:f>moradia_estudantil!$F$16:$Q$16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moradia_estudantil!$F$52:$Q$52</c:f>
              <c:numCache>
                <c:formatCode>#,##0</c:formatCode>
                <c:ptCount val="12"/>
                <c:pt idx="0">
                  <c:v>70</c:v>
                </c:pt>
                <c:pt idx="1">
                  <c:v>70</c:v>
                </c:pt>
                <c:pt idx="2">
                  <c:v>81</c:v>
                </c:pt>
                <c:pt idx="3">
                  <c:v>79</c:v>
                </c:pt>
                <c:pt idx="4">
                  <c:v>80</c:v>
                </c:pt>
                <c:pt idx="5">
                  <c:v>77</c:v>
                </c:pt>
                <c:pt idx="6">
                  <c:v>74</c:v>
                </c:pt>
                <c:pt idx="7">
                  <c:v>79</c:v>
                </c:pt>
                <c:pt idx="8">
                  <c:v>83</c:v>
                </c:pt>
                <c:pt idx="9">
                  <c:v>74</c:v>
                </c:pt>
                <c:pt idx="10">
                  <c:v>78</c:v>
                </c:pt>
                <c:pt idx="11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71E-4937-AF68-EA428B4538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276416"/>
        <c:axId val="71277952"/>
      </c:barChart>
      <c:dateAx>
        <c:axId val="71276416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277952"/>
        <c:crosses val="autoZero"/>
        <c:auto val="1"/>
        <c:lblOffset val="100"/>
        <c:baseTimeUnit val="months"/>
      </c:dateAx>
      <c:valAx>
        <c:axId val="71277952"/>
        <c:scaling>
          <c:orientation val="minMax"/>
          <c:max val="100"/>
          <c:min val="0"/>
        </c:scaling>
        <c:delete val="1"/>
        <c:axPos val="l"/>
        <c:numFmt formatCode="#,##0" sourceLinked="1"/>
        <c:majorTickMark val="none"/>
        <c:minorTickMark val="none"/>
        <c:tickLblPos val="nextTo"/>
        <c:crossAx val="71276416"/>
        <c:crosses val="autoZero"/>
        <c:crossBetween val="between"/>
      </c:valAx>
      <c:dTable>
        <c:showHorzBorder val="1"/>
        <c:showVertBorder val="1"/>
        <c:showOutline val="1"/>
        <c:showKeys val="1"/>
      </c:dTable>
    </c:plotArea>
    <c:plotVisOnly val="1"/>
    <c:dispBlanksAs val="gap"/>
    <c:showDLblsOverMax val="0"/>
  </c:chart>
  <c:spPr>
    <a:ln>
      <a:noFill/>
    </a:ln>
  </c:spPr>
  <c:txPr>
    <a:bodyPr/>
    <a:lstStyle/>
    <a:p>
      <a:pPr>
        <a:defRPr>
          <a:latin typeface="Century Gothic" panose="020B050202020202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moradia_estudantil!$E$17:$E$51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MOBILIDADE INTERNACIONAL*</c:v>
                </c:pt>
              </c:strCache>
            </c:strRef>
          </c:cat>
          <c:val>
            <c:numRef>
              <c:f>moradia_estudantil!$Q$17:$Q$51</c:f>
              <c:numCache>
                <c:formatCode>#,##0</c:formatCode>
                <c:ptCount val="35"/>
                <c:pt idx="0">
                  <c:v>5</c:v>
                </c:pt>
                <c:pt idx="1">
                  <c:v>3</c:v>
                </c:pt>
                <c:pt idx="2">
                  <c:v>1</c:v>
                </c:pt>
                <c:pt idx="3">
                  <c:v>1</c:v>
                </c:pt>
                <c:pt idx="4">
                  <c:v>0</c:v>
                </c:pt>
                <c:pt idx="5">
                  <c:v>2</c:v>
                </c:pt>
                <c:pt idx="6">
                  <c:v>1</c:v>
                </c:pt>
                <c:pt idx="7">
                  <c:v>2</c:v>
                </c:pt>
                <c:pt idx="8">
                  <c:v>5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1</c:v>
                </c:pt>
                <c:pt idx="14">
                  <c:v>1</c:v>
                </c:pt>
                <c:pt idx="15">
                  <c:v>2</c:v>
                </c:pt>
                <c:pt idx="16">
                  <c:v>2</c:v>
                </c:pt>
                <c:pt idx="17">
                  <c:v>1</c:v>
                </c:pt>
                <c:pt idx="18">
                  <c:v>2</c:v>
                </c:pt>
                <c:pt idx="19">
                  <c:v>0</c:v>
                </c:pt>
                <c:pt idx="20">
                  <c:v>0</c:v>
                </c:pt>
                <c:pt idx="21">
                  <c:v>5</c:v>
                </c:pt>
                <c:pt idx="22">
                  <c:v>4</c:v>
                </c:pt>
                <c:pt idx="23">
                  <c:v>2</c:v>
                </c:pt>
                <c:pt idx="24">
                  <c:v>3</c:v>
                </c:pt>
                <c:pt idx="25">
                  <c:v>1</c:v>
                </c:pt>
                <c:pt idx="26">
                  <c:v>4</c:v>
                </c:pt>
                <c:pt idx="27">
                  <c:v>3</c:v>
                </c:pt>
                <c:pt idx="28">
                  <c:v>7</c:v>
                </c:pt>
                <c:pt idx="29">
                  <c:v>3</c:v>
                </c:pt>
                <c:pt idx="30">
                  <c:v>1</c:v>
                </c:pt>
                <c:pt idx="31">
                  <c:v>5</c:v>
                </c:pt>
                <c:pt idx="32">
                  <c:v>2</c:v>
                </c:pt>
                <c:pt idx="33">
                  <c:v>2</c:v>
                </c:pt>
                <c:pt idx="34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EB7-483B-8DD0-311B52D03E9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9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961531459943654"/>
          <c:y val="5.3816581750810555E-2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bolsas_distribuidas_faculdade!$D$714:$D$725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</c:v>
                </c:pt>
              </c:strCache>
            </c:strRef>
          </c:cat>
          <c:val>
            <c:numRef>
              <c:f>bolsas_distribuidas_faculdade!$P$714:$P$725</c:f>
              <c:numCache>
                <c:formatCode>#,##0</c:formatCode>
                <c:ptCount val="12"/>
                <c:pt idx="0">
                  <c:v>8</c:v>
                </c:pt>
                <c:pt idx="1">
                  <c:v>2</c:v>
                </c:pt>
                <c:pt idx="2">
                  <c:v>10</c:v>
                </c:pt>
                <c:pt idx="3">
                  <c:v>0</c:v>
                </c:pt>
                <c:pt idx="4">
                  <c:v>1</c:v>
                </c:pt>
                <c:pt idx="5">
                  <c:v>8</c:v>
                </c:pt>
                <c:pt idx="6">
                  <c:v>0</c:v>
                </c:pt>
                <c:pt idx="7">
                  <c:v>14</c:v>
                </c:pt>
                <c:pt idx="8">
                  <c:v>8</c:v>
                </c:pt>
                <c:pt idx="9">
                  <c:v>16</c:v>
                </c:pt>
                <c:pt idx="10">
                  <c:v>4</c:v>
                </c:pt>
                <c:pt idx="11">
                  <c:v>71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518-4AE3-821B-1BC3CD97559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3856128"/>
        <c:axId val="93849088"/>
      </c:barChart>
      <c:valAx>
        <c:axId val="9384908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93856128"/>
        <c:crosses val="autoZero"/>
        <c:crossBetween val="between"/>
      </c:valAx>
      <c:catAx>
        <c:axId val="9385612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9384908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8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bolsas_distribuidas_faculdade!$D$745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bolsas_distribuidas_faculdade!$E$732:$P$732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bolsas_distribuidas_faculdade!$E$745:$P$745</c:f>
              <c:numCache>
                <c:formatCode>#,##0</c:formatCode>
                <c:ptCount val="12"/>
                <c:pt idx="0">
                  <c:v>10</c:v>
                </c:pt>
                <c:pt idx="1">
                  <c:v>9</c:v>
                </c:pt>
                <c:pt idx="2">
                  <c:v>9</c:v>
                </c:pt>
                <c:pt idx="3">
                  <c:v>9</c:v>
                </c:pt>
                <c:pt idx="4">
                  <c:v>18</c:v>
                </c:pt>
                <c:pt idx="5">
                  <c:v>10</c:v>
                </c:pt>
                <c:pt idx="6">
                  <c:v>10</c:v>
                </c:pt>
                <c:pt idx="7">
                  <c:v>10</c:v>
                </c:pt>
                <c:pt idx="8">
                  <c:v>10</c:v>
                </c:pt>
                <c:pt idx="9">
                  <c:v>9</c:v>
                </c:pt>
                <c:pt idx="10">
                  <c:v>3</c:v>
                </c:pt>
                <c:pt idx="11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A78-4A12-A9DF-3D64E873B2B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8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bolsas_distribuidas_faculdade!$D$764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C47C-499F-8B9C-7C0EF260677A}"/>
              </c:ext>
            </c:extLst>
          </c:dPt>
          <c:cat>
            <c:numRef>
              <c:f>bolsas_distribuidas_faculdade!$E$751:$P$751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bolsas_distribuidas_faculdade!$E$764:$P$764</c:f>
              <c:numCache>
                <c:formatCode>"R$"\ #,##0.00</c:formatCode>
                <c:ptCount val="12"/>
                <c:pt idx="0">
                  <c:v>4000</c:v>
                </c:pt>
                <c:pt idx="1">
                  <c:v>3591.67</c:v>
                </c:pt>
                <c:pt idx="2">
                  <c:v>3583.34</c:v>
                </c:pt>
                <c:pt idx="3">
                  <c:v>3450.0600000000004</c:v>
                </c:pt>
                <c:pt idx="4">
                  <c:v>3375</c:v>
                </c:pt>
                <c:pt idx="5">
                  <c:v>3916.38</c:v>
                </c:pt>
                <c:pt idx="6">
                  <c:v>3799.8599999999997</c:v>
                </c:pt>
                <c:pt idx="7">
                  <c:v>4000</c:v>
                </c:pt>
                <c:pt idx="8">
                  <c:v>4000</c:v>
                </c:pt>
                <c:pt idx="9">
                  <c:v>3600</c:v>
                </c:pt>
                <c:pt idx="10">
                  <c:v>1200</c:v>
                </c:pt>
                <c:pt idx="11">
                  <c:v>5200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47C-499F-8B9C-7C0EF26067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7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961531459943654"/>
          <c:y val="5.3816581750810555E-2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bolsas_distribuidas_faculdade!$D$140:$D$151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</c:v>
                </c:pt>
              </c:strCache>
            </c:strRef>
          </c:cat>
          <c:val>
            <c:numRef>
              <c:f>bolsas_distribuidas_faculdade!$Q$140:$Q$151</c:f>
              <c:numCache>
                <c:formatCode>#,##0</c:formatCode>
                <c:ptCount val="12"/>
                <c:pt idx="0">
                  <c:v>45</c:v>
                </c:pt>
                <c:pt idx="1">
                  <c:v>0</c:v>
                </c:pt>
                <c:pt idx="2">
                  <c:v>23</c:v>
                </c:pt>
                <c:pt idx="3">
                  <c:v>94</c:v>
                </c:pt>
                <c:pt idx="4">
                  <c:v>1</c:v>
                </c:pt>
                <c:pt idx="5">
                  <c:v>27</c:v>
                </c:pt>
                <c:pt idx="6">
                  <c:v>0</c:v>
                </c:pt>
                <c:pt idx="7">
                  <c:v>7</c:v>
                </c:pt>
                <c:pt idx="8">
                  <c:v>7</c:v>
                </c:pt>
                <c:pt idx="9">
                  <c:v>22</c:v>
                </c:pt>
                <c:pt idx="10">
                  <c:v>12</c:v>
                </c:pt>
                <c:pt idx="11">
                  <c:v>238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554-4B5B-9BF5-90025EADDEE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5962752"/>
        <c:axId val="85951616"/>
      </c:barChart>
      <c:valAx>
        <c:axId val="85951616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85962752"/>
        <c:crosses val="autoZero"/>
        <c:crossBetween val="between"/>
      </c:valAx>
      <c:catAx>
        <c:axId val="85962752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59516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monitoria_esporte_lazer!$D$139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monitoria_esporte_lazer!$E$103:$E$137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Educação</c:v>
                </c:pt>
              </c:strCache>
            </c:strRef>
          </c:cat>
          <c:val>
            <c:numRef>
              <c:f>monitoria_esporte_lazer!$R$103:$R$137</c:f>
              <c:numCache>
                <c:formatCode>"R$"\ #,##0.00</c:formatCode>
                <c:ptCount val="35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1200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4774.8500000000004</c:v>
                </c:pt>
                <c:pt idx="13">
                  <c:v>0</c:v>
                </c:pt>
                <c:pt idx="14">
                  <c:v>3575.01</c:v>
                </c:pt>
                <c:pt idx="15">
                  <c:v>3783.34</c:v>
                </c:pt>
                <c:pt idx="16">
                  <c:v>21333.14</c:v>
                </c:pt>
                <c:pt idx="17">
                  <c:v>0</c:v>
                </c:pt>
                <c:pt idx="18">
                  <c:v>4800</c:v>
                </c:pt>
                <c:pt idx="19">
                  <c:v>0</c:v>
                </c:pt>
                <c:pt idx="20">
                  <c:v>0</c:v>
                </c:pt>
                <c:pt idx="21">
                  <c:v>1766.67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400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2083.3000000000002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EFB-4B11-880C-BF923AA587B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(bolsas_distribuidas_faculdade!$D$753:$D$763,bolsas_distribuidas_faculdade!$D$765)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(bolsas_distribuidas_faculdade!$Q$753:$Q$763,bolsas_distribuidas_faculdade!$Q$765)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1200</c:v>
                </c:pt>
                <c:pt idx="3">
                  <c:v>0</c:v>
                </c:pt>
                <c:pt idx="4">
                  <c:v>6858.1500000000005</c:v>
                </c:pt>
                <c:pt idx="5">
                  <c:v>33491.490000000005</c:v>
                </c:pt>
                <c:pt idx="6">
                  <c:v>0</c:v>
                </c:pt>
                <c:pt idx="7">
                  <c:v>1766.67</c:v>
                </c:pt>
                <c:pt idx="8">
                  <c:v>400</c:v>
                </c:pt>
                <c:pt idx="9">
                  <c:v>0</c:v>
                </c:pt>
                <c:pt idx="10">
                  <c:v>0</c:v>
                </c:pt>
                <c:pt idx="11">
                  <c:v>43716.310000000005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CA7-43A1-B61A-73FBF0903B8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monitoria_esporte_lazer!$D$52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monitoria_esporte_lazer!$E$17:$E$51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Educação</c:v>
                </c:pt>
              </c:strCache>
            </c:strRef>
          </c:cat>
          <c:val>
            <c:numRef>
              <c:f>monitoria_esporte_lazer!$Q$17:$Q$51</c:f>
              <c:numCache>
                <c:formatCode>#,##0</c:formatCode>
                <c:ptCount val="35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1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1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5</c:v>
                </c:pt>
                <c:pt idx="17">
                  <c:v>0</c:v>
                </c:pt>
                <c:pt idx="18">
                  <c:v>1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C68-412B-A929-C1042610CFF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monitoria_esporte_lazer!$D$138</c:f>
              <c:strCache>
                <c:ptCount val="1"/>
                <c:pt idx="0">
                  <c:v>Total Mês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monitoria_esporte_lazer!$E$103:$E$137</c:f>
              <c:strCache>
                <c:ptCount val="35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  <c:pt idx="34">
                  <c:v>Mestrado em Educação</c:v>
                </c:pt>
              </c:strCache>
            </c:strRef>
          </c:cat>
          <c:val>
            <c:numRef>
              <c:f>monitoria_esporte_lazer!$Q$103:$Q$137</c:f>
              <c:numCache>
                <c:formatCode>"R$"\ #,##0.00</c:formatCode>
                <c:ptCount val="35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800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800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3200</c:v>
                </c:pt>
                <c:pt idx="17">
                  <c:v>0</c:v>
                </c:pt>
                <c:pt idx="18">
                  <c:v>400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5F3-4AC9-8021-661097380859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2792320"/>
        <c:axId val="92748416"/>
      </c:barChart>
      <c:valAx>
        <c:axId val="92748416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92792320"/>
        <c:crosses val="autoZero"/>
        <c:crossBetween val="between"/>
      </c:valAx>
      <c:catAx>
        <c:axId val="92792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>
                <a:latin typeface="Century Gothic" panose="020B0502020202020204" pitchFamily="34" charset="0"/>
              </a:defRPr>
            </a:pPr>
            <a:endParaRPr lang="pt-BR"/>
          </a:p>
        </c:txPr>
        <c:crossAx val="927484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bolsas_distribuidas_faculdade!$D$785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rgbClr val="FFC000"/>
            </a:solidFill>
          </c:spPr>
          <c:invertIfNegative val="0"/>
          <c:cat>
            <c:numRef>
              <c:f>bolsas_distribuidas_faculdade!$E$772:$P$772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bolsas_distribuidas_faculdade!$E$785:$P$785</c:f>
              <c:numCache>
                <c:formatCode>#,##0</c:formatCode>
                <c:ptCount val="12"/>
                <c:pt idx="0">
                  <c:v>4</c:v>
                </c:pt>
                <c:pt idx="1">
                  <c:v>4</c:v>
                </c:pt>
                <c:pt idx="2">
                  <c:v>4</c:v>
                </c:pt>
                <c:pt idx="3">
                  <c:v>4</c:v>
                </c:pt>
                <c:pt idx="4">
                  <c:v>4</c:v>
                </c:pt>
                <c:pt idx="5">
                  <c:v>4</c:v>
                </c:pt>
                <c:pt idx="6">
                  <c:v>4</c:v>
                </c:pt>
                <c:pt idx="7">
                  <c:v>4</c:v>
                </c:pt>
                <c:pt idx="8">
                  <c:v>4</c:v>
                </c:pt>
                <c:pt idx="9">
                  <c:v>4</c:v>
                </c:pt>
                <c:pt idx="10">
                  <c:v>4</c:v>
                </c:pt>
                <c:pt idx="11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12D-45D7-B762-8A4C2E29A8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1813760"/>
        <c:axId val="71823744"/>
      </c:barChart>
      <c:dateAx>
        <c:axId val="71813760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71823744"/>
        <c:crosses val="autoZero"/>
        <c:auto val="1"/>
        <c:lblOffset val="100"/>
        <c:baseTimeUnit val="months"/>
      </c:dateAx>
      <c:valAx>
        <c:axId val="71823744"/>
        <c:scaling>
          <c:orientation val="minMax"/>
        </c:scaling>
        <c:delete val="0"/>
        <c:axPos val="l"/>
        <c:majorGridlines/>
        <c:numFmt formatCode="#,##0" sourceLinked="1"/>
        <c:majorTickMark val="none"/>
        <c:minorTickMark val="none"/>
        <c:tickLblPos val="nextTo"/>
        <c:crossAx val="71813760"/>
        <c:crosses val="autoZero"/>
        <c:crossBetween val="between"/>
      </c:valAx>
      <c:dTable>
        <c:showHorzBorder val="1"/>
        <c:showVertBorder val="1"/>
        <c:showOutline val="1"/>
        <c:showKeys val="1"/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9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5"/>
    </mc:Choice>
    <mc:Fallback>
      <c:style val="5"/>
    </mc:Fallback>
  </mc:AlternateContent>
  <c:chart>
    <c:autoTitleDeleted val="1"/>
    <c:plotArea>
      <c:layout/>
      <c:lineChart>
        <c:grouping val="standard"/>
        <c:varyColors val="0"/>
        <c:ser>
          <c:idx val="1"/>
          <c:order val="0"/>
          <c:tx>
            <c:strRef>
              <c:f>bolsas_distribuidas_faculdade!$D$804</c:f>
              <c:strCache>
                <c:ptCount val="1"/>
                <c:pt idx="0">
                  <c:v>TOTAL-MÊS</c:v>
                </c:pt>
              </c:strCache>
            </c:strRef>
          </c:tx>
          <c:spPr>
            <a:ln w="63500">
              <a:solidFill>
                <a:srgbClr val="00B050"/>
              </a:solidFill>
            </a:ln>
          </c:spPr>
          <c:marker>
            <c:symbol val="none"/>
          </c:marker>
          <c:dPt>
            <c:idx val="2"/>
            <c:bubble3D val="0"/>
            <c:extLst>
              <c:ext xmlns:c16="http://schemas.microsoft.com/office/drawing/2014/chart" uri="{C3380CC4-5D6E-409C-BE32-E72D297353CC}">
                <c16:uniqueId val="{00000000-F74C-4FBE-8DC2-766D310FB723}"/>
              </c:ext>
            </c:extLst>
          </c:dPt>
          <c:cat>
            <c:numRef>
              <c:f>bolsas_distribuidas_faculdade!$E$791:$P$791</c:f>
              <c:numCache>
                <c:formatCode>mmm\-yy</c:formatCode>
                <c:ptCount val="12"/>
                <c:pt idx="0">
                  <c:v>42736</c:v>
                </c:pt>
                <c:pt idx="1">
                  <c:v>42767</c:v>
                </c:pt>
                <c:pt idx="2">
                  <c:v>42795</c:v>
                </c:pt>
                <c:pt idx="3">
                  <c:v>42826</c:v>
                </c:pt>
                <c:pt idx="4">
                  <c:v>42856</c:v>
                </c:pt>
                <c:pt idx="5">
                  <c:v>42887</c:v>
                </c:pt>
                <c:pt idx="6">
                  <c:v>42917</c:v>
                </c:pt>
                <c:pt idx="7">
                  <c:v>42948</c:v>
                </c:pt>
                <c:pt idx="8">
                  <c:v>42979</c:v>
                </c:pt>
                <c:pt idx="9">
                  <c:v>43009</c:v>
                </c:pt>
                <c:pt idx="10">
                  <c:v>43040</c:v>
                </c:pt>
                <c:pt idx="11">
                  <c:v>43070</c:v>
                </c:pt>
              </c:numCache>
            </c:numRef>
          </c:cat>
          <c:val>
            <c:numRef>
              <c:f>bolsas_distribuidas_faculdade!$E$804:$P$804</c:f>
              <c:numCache>
                <c:formatCode>"R$"\ #,##0.00</c:formatCode>
                <c:ptCount val="12"/>
                <c:pt idx="0">
                  <c:v>2488</c:v>
                </c:pt>
                <c:pt idx="1">
                  <c:v>2488</c:v>
                </c:pt>
                <c:pt idx="2">
                  <c:v>2488</c:v>
                </c:pt>
                <c:pt idx="3">
                  <c:v>2488</c:v>
                </c:pt>
                <c:pt idx="4">
                  <c:v>2488</c:v>
                </c:pt>
                <c:pt idx="5">
                  <c:v>2488</c:v>
                </c:pt>
                <c:pt idx="6">
                  <c:v>2488</c:v>
                </c:pt>
                <c:pt idx="7">
                  <c:v>2488</c:v>
                </c:pt>
                <c:pt idx="8">
                  <c:v>2488</c:v>
                </c:pt>
                <c:pt idx="9">
                  <c:v>2488</c:v>
                </c:pt>
                <c:pt idx="10">
                  <c:v>2488</c:v>
                </c:pt>
                <c:pt idx="11">
                  <c:v>2488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74C-4FBE-8DC2-766D310FB72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631744"/>
        <c:axId val="85633280"/>
      </c:lineChart>
      <c:dateAx>
        <c:axId val="85631744"/>
        <c:scaling>
          <c:orientation val="minMax"/>
        </c:scaling>
        <c:delete val="0"/>
        <c:axPos val="b"/>
        <c:numFmt formatCode="mmm\-yy" sourceLinked="1"/>
        <c:majorTickMark val="none"/>
        <c:minorTickMark val="none"/>
        <c:tickLblPos val="nextTo"/>
        <c:crossAx val="85633280"/>
        <c:crosses val="autoZero"/>
        <c:auto val="1"/>
        <c:lblOffset val="100"/>
        <c:baseTimeUnit val="months"/>
      </c:dateAx>
      <c:valAx>
        <c:axId val="85633280"/>
        <c:scaling>
          <c:orientation val="minMax"/>
        </c:scaling>
        <c:delete val="0"/>
        <c:axPos val="l"/>
        <c:majorGridlines/>
        <c:numFmt formatCode="&quot;R$&quot;\ #,##0.00" sourceLinked="1"/>
        <c:majorTickMark val="none"/>
        <c:minorTickMark val="none"/>
        <c:tickLblPos val="nextTo"/>
        <c:crossAx val="8563174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700"/>
            </a:pPr>
            <a:endParaRPr lang="pt-BR"/>
          </a:p>
        </c:txPr>
      </c:dTable>
      <c:spPr>
        <a:solidFill>
          <a:schemeClr val="bg1"/>
        </a:solidFill>
        <a:ln>
          <a:noFill/>
        </a:ln>
        <a:scene3d>
          <a:camera prst="orthographicFront"/>
          <a:lightRig rig="threePt" dir="t"/>
        </a:scene3d>
        <a:sp3d/>
      </c:spPr>
    </c:plotArea>
    <c:plotVisOnly val="1"/>
    <c:dispBlanksAs val="gap"/>
    <c:showDLblsOverMax val="0"/>
  </c:chart>
  <c:spPr>
    <a:solidFill>
      <a:schemeClr val="bg1"/>
    </a:solidFill>
    <a:ln>
      <a:noFill/>
    </a:ln>
  </c:spPr>
  <c:txPr>
    <a:bodyPr/>
    <a:lstStyle/>
    <a:p>
      <a:pPr>
        <a:defRPr sz="1000">
          <a:latin typeface="Century Gothic" panose="020B0502020202020204" pitchFamily="34" charset="0"/>
          <a:ea typeface="Tahoma" pitchFamily="34" charset="0"/>
          <a:cs typeface="Arial" pitchFamily="34" charset="0"/>
        </a:defRPr>
      </a:pPr>
      <a:endParaRPr lang="pt-BR"/>
    </a:p>
  </c:txPr>
  <c:externalData r:id="rId1">
    <c:autoUpdate val="0"/>
  </c:externalData>
</c:chartSpace>
</file>

<file path=ppt/charts/chart9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promisaes!$D$136</c:f>
              <c:strCache>
                <c:ptCount val="1"/>
                <c:pt idx="0">
                  <c:v>Total Acumulado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promisaes!$E$101:$E$134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promisaes!$R$101:$R$134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7464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14928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7464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940-4A6B-9829-2A240EF425FA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9845760"/>
        <c:axId val="89826432"/>
      </c:barChart>
      <c:valAx>
        <c:axId val="898264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9845760"/>
        <c:crosses val="autoZero"/>
        <c:crossBetween val="between"/>
      </c:valAx>
      <c:catAx>
        <c:axId val="8984576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898264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5743864976519193"/>
          <c:y val="2.1104574750732951E-4"/>
          <c:w val="0.74222076864216424"/>
          <c:h val="0.92512294901684744"/>
        </c:manualLayout>
      </c:layout>
      <c:barChart>
        <c:barDir val="bar"/>
        <c:grouping val="clustered"/>
        <c:varyColors val="0"/>
        <c:ser>
          <c:idx val="0"/>
          <c:order val="0"/>
          <c:spPr>
            <a:solidFill>
              <a:srgbClr val="00B05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 sz="800">
                    <a:latin typeface="Century Gothic" panose="020B0502020202020204" pitchFamily="34" charset="0"/>
                  </a:defRPr>
                </a:pPr>
                <a:endParaRPr lang="pt-B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(bolsas_distribuidas_faculdade!$D$793:$D$803,bolsas_distribuidas_faculdade!$D$805)</c:f>
              <c:strCache>
                <c:ptCount val="12"/>
                <c:pt idx="0">
                  <c:v>FACALE</c:v>
                </c:pt>
                <c:pt idx="1">
                  <c:v>FACE</c:v>
                </c:pt>
                <c:pt idx="2">
                  <c:v>FACET</c:v>
                </c:pt>
                <c:pt idx="3">
                  <c:v>FADIR</c:v>
                </c:pt>
                <c:pt idx="4">
                  <c:v>FAED</c:v>
                </c:pt>
                <c:pt idx="5">
                  <c:v>FAEN</c:v>
                </c:pt>
                <c:pt idx="6">
                  <c:v>FAIND</c:v>
                </c:pt>
                <c:pt idx="7">
                  <c:v>FCA</c:v>
                </c:pt>
                <c:pt idx="8">
                  <c:v>FCBA</c:v>
                </c:pt>
                <c:pt idx="9">
                  <c:v>FCH</c:v>
                </c:pt>
                <c:pt idx="10">
                  <c:v>FCS</c:v>
                </c:pt>
                <c:pt idx="11">
                  <c:v>TOTAL-ACUMULADO</c:v>
                </c:pt>
              </c:strCache>
            </c:strRef>
          </c:cat>
          <c:val>
            <c:numRef>
              <c:f>(bolsas_distribuidas_faculdade!$Q$793:$Q$803,bolsas_distribuidas_faculdade!$Q$805)</c:f>
              <c:numCache>
                <c:formatCode>"R$"\ #,##0.00</c:formatCode>
                <c:ptCount val="12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7464</c:v>
                </c:pt>
                <c:pt idx="8">
                  <c:v>14928</c:v>
                </c:pt>
                <c:pt idx="9">
                  <c:v>0</c:v>
                </c:pt>
                <c:pt idx="10">
                  <c:v>7464</c:v>
                </c:pt>
                <c:pt idx="11">
                  <c:v>29856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4F1-45ED-8BE4-2F320F1C6A0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86330368"/>
        <c:axId val="86328832"/>
      </c:barChart>
      <c:valAx>
        <c:axId val="86328832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86330368"/>
        <c:crosses val="autoZero"/>
        <c:crossBetween val="between"/>
      </c:valAx>
      <c:catAx>
        <c:axId val="86330368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txPr>
          <a:bodyPr/>
          <a:lstStyle/>
          <a:p>
            <a:pPr>
              <a:defRPr sz="800">
                <a:latin typeface="Century Gothic" panose="020B0502020202020204" pitchFamily="34" charset="0"/>
              </a:defRPr>
            </a:pPr>
            <a:endParaRPr lang="pt-BR"/>
          </a:p>
        </c:txPr>
        <c:crossAx val="86328832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1000"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promisaes!$D$51</c:f>
              <c:strCache>
                <c:ptCount val="1"/>
                <c:pt idx="0">
                  <c:v>Total Geral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promisaes!$E$17:$E$50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promisaes!$Q$17:$Q$50</c:f>
              <c:numCache>
                <c:formatCode>#,##0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1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2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1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F7E-4D39-AC71-02CB67564CC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6"/>
        <c:axId val="605223936"/>
        <c:axId val="605221248"/>
      </c:barChart>
      <c:valAx>
        <c:axId val="605221248"/>
        <c:scaling>
          <c:orientation val="minMax"/>
        </c:scaling>
        <c:delete val="1"/>
        <c:axPos val="t"/>
        <c:numFmt formatCode="#,##0" sourceLinked="1"/>
        <c:majorTickMark val="out"/>
        <c:minorTickMark val="none"/>
        <c:tickLblPos val="none"/>
        <c:crossAx val="605223936"/>
        <c:crosses val="autoZero"/>
        <c:crossBetween val="between"/>
      </c:valAx>
      <c:catAx>
        <c:axId val="605223936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605221248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charts/chart9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pt-B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396220977995728"/>
          <c:y val="1.631703686292945E-2"/>
          <c:w val="0.69318676457577633"/>
          <c:h val="0.95994887765894921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promisaes!$D$135</c:f>
              <c:strCache>
                <c:ptCount val="1"/>
                <c:pt idx="0">
                  <c:v>Total Mês</c:v>
                </c:pt>
              </c:strCache>
            </c:strRef>
          </c:tx>
          <c:spPr>
            <a:solidFill>
              <a:srgbClr val="FF6600"/>
            </a:solidFill>
          </c:spPr>
          <c:invertIfNegative val="0"/>
          <c:dLbls>
            <c:numFmt formatCode="&quot;R$&quot;\ #,##0.00" sourceLinked="0"/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0"/>
              </c:ext>
            </c:extLst>
          </c:dLbls>
          <c:cat>
            <c:strRef>
              <c:f>promisaes!$E$101:$E$134</c:f>
              <c:strCache>
                <c:ptCount val="34"/>
                <c:pt idx="0">
                  <c:v>Artes Cênicas</c:v>
                </c:pt>
                <c:pt idx="1">
                  <c:v>Letras</c:v>
                </c:pt>
                <c:pt idx="2">
                  <c:v>Administração</c:v>
                </c:pt>
                <c:pt idx="3">
                  <c:v>Ciências Contábeis</c:v>
                </c:pt>
                <c:pt idx="4">
                  <c:v>Ciências Econômicas</c:v>
                </c:pt>
                <c:pt idx="5">
                  <c:v>Engenharia da Computação</c:v>
                </c:pt>
                <c:pt idx="6">
                  <c:v>Física</c:v>
                </c:pt>
                <c:pt idx="7">
                  <c:v>Matemática</c:v>
                </c:pt>
                <c:pt idx="8">
                  <c:v>Química</c:v>
                </c:pt>
                <c:pt idx="9">
                  <c:v>Sistemas De Informação</c:v>
                </c:pt>
                <c:pt idx="10">
                  <c:v>Direito</c:v>
                </c:pt>
                <c:pt idx="11">
                  <c:v>Relações Internacionais</c:v>
                </c:pt>
                <c:pt idx="12">
                  <c:v>Educação Física</c:v>
                </c:pt>
                <c:pt idx="13">
                  <c:v>Pedagogia</c:v>
                </c:pt>
                <c:pt idx="14">
                  <c:v>Engenharia Civil</c:v>
                </c:pt>
                <c:pt idx="15">
                  <c:v>Engenharia De Alimentos</c:v>
                </c:pt>
                <c:pt idx="16">
                  <c:v>Engenharia De Energia</c:v>
                </c:pt>
                <c:pt idx="17">
                  <c:v>Engenharia De Produção</c:v>
                </c:pt>
                <c:pt idx="18">
                  <c:v>Engenharia Mecânica</c:v>
                </c:pt>
                <c:pt idx="19">
                  <c:v>Educação do campo</c:v>
                </c:pt>
                <c:pt idx="20">
                  <c:v>Licenciatura Indígena</c:v>
                </c:pt>
                <c:pt idx="21">
                  <c:v>Agronomia</c:v>
                </c:pt>
                <c:pt idx="22">
                  <c:v>Engenharia Agrícola</c:v>
                </c:pt>
                <c:pt idx="23">
                  <c:v>Engenharia de Aquicultura</c:v>
                </c:pt>
                <c:pt idx="24">
                  <c:v>Zootecnia</c:v>
                </c:pt>
                <c:pt idx="25">
                  <c:v>Biotecnologia</c:v>
                </c:pt>
                <c:pt idx="26">
                  <c:v>Ciências Biológicas</c:v>
                </c:pt>
                <c:pt idx="27">
                  <c:v>Gestão Ambiental</c:v>
                </c:pt>
                <c:pt idx="28">
                  <c:v>Ciências Sociais</c:v>
                </c:pt>
                <c:pt idx="29">
                  <c:v>Geografia</c:v>
                </c:pt>
                <c:pt idx="30">
                  <c:v>História</c:v>
                </c:pt>
                <c:pt idx="31">
                  <c:v>Psicologia</c:v>
                </c:pt>
                <c:pt idx="32">
                  <c:v>Medicina</c:v>
                </c:pt>
                <c:pt idx="33">
                  <c:v>Nutrição</c:v>
                </c:pt>
              </c:strCache>
            </c:strRef>
          </c:cat>
          <c:val>
            <c:numRef>
              <c:f>promisaes!$Q$101:$Q$134</c:f>
              <c:numCache>
                <c:formatCode>"R$"\ #,##0.00</c:formatCode>
                <c:ptCount val="3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622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1244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622</c:v>
                </c:pt>
                <c:pt idx="33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7C6-4962-9D69-47E09CF436FD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0"/>
        <c:axId val="92792320"/>
        <c:axId val="92748416"/>
      </c:barChart>
      <c:valAx>
        <c:axId val="92748416"/>
        <c:scaling>
          <c:orientation val="minMax"/>
        </c:scaling>
        <c:delete val="1"/>
        <c:axPos val="t"/>
        <c:numFmt formatCode="&quot;R$&quot;\ #,##0.00" sourceLinked="1"/>
        <c:majorTickMark val="out"/>
        <c:minorTickMark val="none"/>
        <c:tickLblPos val="none"/>
        <c:crossAx val="92792320"/>
        <c:crosses val="autoZero"/>
        <c:crossBetween val="between"/>
      </c:valAx>
      <c:catAx>
        <c:axId val="92792320"/>
        <c:scaling>
          <c:orientation val="maxMin"/>
        </c:scaling>
        <c:delete val="0"/>
        <c:axPos val="l"/>
        <c:numFmt formatCode="General" sourceLinked="1"/>
        <c:majorTickMark val="out"/>
        <c:minorTickMark val="none"/>
        <c:tickLblPos val="nextTo"/>
        <c:crossAx val="92748416"/>
        <c:crosses val="autoZero"/>
        <c:auto val="1"/>
        <c:lblAlgn val="ctr"/>
        <c:lblOffset val="100"/>
        <c:noMultiLvlLbl val="0"/>
      </c:catAx>
      <c:spPr>
        <a:noFill/>
        <a:ln>
          <a:noFill/>
        </a:ln>
      </c:spPr>
    </c:plotArea>
    <c:plotVisOnly val="1"/>
    <c:dispBlanksAs val="gap"/>
    <c:showDLblsOverMax val="0"/>
  </c:chart>
  <c:spPr>
    <a:noFill/>
    <a:ln>
      <a:noFill/>
    </a:ln>
  </c:spPr>
  <c:txPr>
    <a:bodyPr/>
    <a:lstStyle/>
    <a:p>
      <a:pPr>
        <a:defRPr sz="700">
          <a:latin typeface="Century Gothic" panose="020B0502020202020204" pitchFamily="34" charset="0"/>
          <a:ea typeface="Verdana" pitchFamily="34" charset="0"/>
          <a:cs typeface="Verdana" pitchFamily="34" charset="0"/>
        </a:defRPr>
      </a:pPr>
      <a:endParaRPr lang="pt-BR"/>
    </a:p>
  </c:txPr>
  <c:externalData r:id="rId1">
    <c:autoUpdate val="0"/>
  </c:externalData>
  <c:userShapes r:id="rId2"/>
</c:chartSpac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0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5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6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7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8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BB255D30-D028-4B7A-BCD2-E91F0356E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6577EA87-DB47-4D86-963F-D51BEC981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8BADE7E-B4BD-465F-BE3A-E7551322E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DBC5EA-4FE4-40D1-99B6-BAD8EB9DE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FA55E08-A00C-405B-B3F5-1C2E1F857D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3782374D-288C-4521-8BFD-1D93E321C3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811E6109-4657-45FC-A92A-70C4AAE14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B7EFB1FF-30BA-4F2D-A5AB-AF2A3F39A9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FEC64669-F8DE-440A-8106-E26C257AE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DAD7F9C9-B4DC-41FB-BF1B-07D066CD6A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A1C63E79-3E80-449B-A5A2-2CD98AC488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2200079A-4E1D-4D3D-A062-479A965C3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214A4C42-ED76-43E8-91F1-2E18E51E9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2D0326A0-AA7C-45E8-8F1E-DC32251EA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1CB710-9A29-478C-81D7-9E4268A7A5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6840C8D-C1BB-4142-A2CB-B9E0AC3AE6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099EF701-D383-41F0-9D78-B3614688C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C2E699A0-1A3F-417D-9B6C-BFF2DA9C7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AE667CBA-48EB-4726-BA03-A207CAE3B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4B6A74B1-8881-445F-982C-2E9A48D62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0DAC726-0AE4-4883-8BB2-114109FEC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33ED320A-3239-4131-95A3-696128F138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B990EAAF-6CB6-4F9B-B95A-33F01A69D8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5199081-392A-4E46-8655-67379139AF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BB57771-3AA0-48D3-A052-124E419367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18535270-A191-449F-8A0E-E9C8B341EA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EA7DAC7-3110-4631-871C-D1BDABB11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3F1189C5-0E21-40E8-89A5-D732F4C640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05469B49-0632-4077-AE48-4692D68E5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84780391-2A0D-4998-B4BE-14A58CAAD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236E5A71-4052-427F-8B77-33E97FA8D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C5D57828-7901-4637-BBA4-5340CE6699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0A3ED41-F6D3-4701-8DBE-D9E7DDDA9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3EBAFE82-E437-4D49-A40B-80C1B680F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A304FE91-A444-4D0C-B033-1CE739F16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AF3B0B27-0BBD-4BEB-97F5-1D7AA72F72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1EC7094-8219-47E4-8079-6E6EA63A6D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01D3361-4454-4C8C-8632-4B5EE57CFF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E3CEF40A-D9AD-4D15-9575-C7AFC828C1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33A772E7-A721-496A-87D2-3FFB1DA5C5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87A7C593-E443-4F77-B71D-AA69EDBA19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93880919-8774-45A6-AAF2-28387BEEE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909A4-30A8-4A26-9647-E7D62E3DB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B749F4EB-6886-4B17-B1CD-0CE4AF3D85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27F8B096-9CCD-43FD-997E-280690491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44CB48FE-0F7C-4A80-A1D2-5FBDE2A02F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3067D2B-FCEE-4D67-B377-35D4DEE6A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75F4AC1F-930B-4F6F-A379-4CF763BFB7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4C1EFC5F-DA9D-4040-BA72-D40678710F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0A7F2D3E-721B-496D-9E89-C3900510C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786FD733-2194-4E11-92E0-516C056C0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8FF6C82C-8C98-4538-975D-2AFE01CB5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F21E0EDF-7868-48B8-864A-34ECFDC79A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75D5C717-A256-487D-ABE8-F57436D9D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9CDF63-1169-4039-8F36-30522DBBAD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FAD640A3-7C86-449D-B67F-2C179ED9F6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FE59D45B-B279-4245-93DC-77E2C0B71F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5A1D42D-F64F-425E-BF2C-407EC8A71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36063863-CCAC-4CDC-918A-79CD032B37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4C7353F5-DF23-46CE-BE62-EF472436F4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2861DA1A-E069-4C8A-8DAC-7D43D1A71A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8E864A5B-9B64-470B-8139-0ACC873A0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2C77C3E7-AAED-4EAA-893B-FAB664C7A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8883DFA1-5101-436E-95E6-54F1E59CC4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388AF-7413-456E-B10B-636FA8C4A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B41927-AA60-4F64-8BD5-638ABF157E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05416F2D-9A41-427D-8C0E-E66CBBCC2C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32329391-497D-4CA9-963B-6F368954A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4F853FE3-E9D1-4E78-ADD9-5CF9414D34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AFAC5731-AACF-45D0-B5ED-541A13403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323AD519-BD6B-45DC-A36C-4EA008616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CFF5EBF2-F945-4F3E-BB87-54EB069A2C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1988FFE-25AB-4AAE-87C9-3FE0323562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A4E66753-44D2-4339-8B57-7DF48335A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A11867B9-D644-473D-B5EC-51491C8707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7CA5FE-F1BB-4E41-A6B1-ABBEC7A70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AB9EB0E7-6C05-4803-ABBE-DE8FA46EC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BB28B56-ACB9-4058-B278-2BDFAAA8C5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EEE28F0C-AF27-4173-8EFE-603503C0A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312C6E08-8673-4DF2-AC40-F12889658A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56A05394-46BE-4542-9A07-9377A6071F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D06D211-DCD2-4462-950F-213B453C6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A1CFEADD-BEC8-4716-8D88-731335FC4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5F35F3E-E17F-4ABD-9471-11FAA3C22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81B931FA-98DA-46E4-9876-A1C9D914AD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22E5A415-DF04-4061-9460-635067A442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952E4E39-9668-437D-8AF2-52AFD47D34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A528F0F2-8C9F-4733-852F-6B7D4E83EE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6EDB0B92-38A4-4F78-A221-F1E3AB435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BE4249-723F-4064-BC7D-96C8B4712C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C7D03DA6-6C7F-420E-BC13-EA79E71D8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2E16DF77-E7B0-4ACF-8D2B-926C369D6E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90079FEA-F086-44ED-A00F-7E29D8760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7E485E6D-69FA-4E78-B920-3A36ACA5B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2F1928E3-C520-4E42-A4F3-29D587531D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EBEC149A-B728-4808-950B-FD8155CE8C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17331685-871A-4233-A29B-E144F7DC1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71F7A3-521C-45B2-9AB8-68F1EAC2A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D57CF91-F7CE-439A-8053-B45313DFA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CD4EF75-2BB8-4778-A95A-BE22BA436D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CB832F74-63C1-4E3F-BF0D-9AC4F983E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3BABD2D-DFAA-4B51-945C-8B0025713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3B457B23-30BB-43CC-8165-4C93D12E98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7F686925-119F-4E04-8AAA-B92E3E9FE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64A4A543-CDE3-45C4-AC8F-1ACC2B39B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AC7B-6753-41C0-8B85-47DB396AEA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5503-F176-466C-A25F-E2B73C2C9A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90FB7A-7DE5-4DAD-A44E-CDFD5992E4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BDAC9C0D-9C01-4A32-B499-16A98CA8A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99E8FC1A-9D58-4BED-BD0A-203B9D7F7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BE346AB-A90B-4162-B11C-C322DBB38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B89C4452-BAD7-4D0B-979A-B78491E633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AF978FC-1E67-45EC-B378-FF959F8530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EF5A-615E-44B1-8566-517B6A4A5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1E3725-1B18-400F-887C-72B49696F9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0AA24063-3890-4C94-8F69-E520F276C9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A0BE74-A115-400F-9D7E-251BE4369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E540465-63BB-43BE-BC1B-DC68B9ED7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D9E3F-E44E-4CA6-B5FA-C33EC68AB1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52A1673-3D21-4E44-A6BB-267507FF0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33DBDE36-EC42-4B40-8B35-7D95D29CC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F0F7C23A-EFC2-4A3A-B943-860107D6C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24C84-31E8-45B4-B1D7-587AFBF5F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0D928BE7-031D-4C41-9E66-29302062E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2E71683-81D8-440A-84F7-F97650DE0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ED5406C3-0BCC-46B6-8EA9-18860D73A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D3BB5538-DBF9-47AC-95F7-F7C114A104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1C62740B-77E4-4ECB-953E-458312324B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68264091-B9B8-42C7-BA4F-BACD1DD9B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0044B719-0C73-4325-961C-DA0B67BD13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CC0D89C2-A2BB-4DDC-98F5-6116B473D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6E8613CF-A3B0-4A25-A855-303E02153A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5BABCC3-995D-4FBB-BCB6-F613A26B6B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2FE51BA-C750-4E7F-8BEC-96478F75B7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BF7737C0-4786-4A17-9645-72AF64AE1E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998515B3-67D9-4825-9F6C-ED77C099F8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43B0681D-C196-483E-97D2-E73F4F32BF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0807AC31-2FBE-416F-AF45-40534EB7A8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9922EA44-C6BF-4CCD-ABA2-9089D16E72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66666-9A6C-40E5-B48B-B11E937AF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DDC7A29F-6256-4240-9892-7DCBC4796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21F8731-F0CC-47AF-8795-2C5B843EB5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05AA05AE-8C33-4E40-98BA-21286BFF8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C7F2DF22-164D-46F2-A405-645A77ECA6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2B36FD27-CFF1-4E7F-AE9C-41E78E0A43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0EB8E1AB-3963-4274-B8F6-9C9051B21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E24D1538-17F8-4A7D-83E1-BDE0D6B48D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50E4-4AEA-4516-BB83-52B04C1FCC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4E384F36-CA05-4DCF-AFB5-AF4D611E4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B0C6A4D9-66BB-437A-ABD7-AFE6531B4C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95DD6B21-42B7-4711-B9E0-936754CD1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8DFB8BAD-D048-4DEE-B027-E484D5A4F6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E5792F-5522-4FBE-A592-07CE801581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04EA3-0263-49E0-B1C2-3EAA849902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B769B2B7-8C80-4816-B66B-0F45B3D328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D6BF6732-5137-4D9F-AA9C-A513653F6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757EA67B-38E6-452A-B8B1-B5670A97A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6F2BA513-859A-4700-8186-57C715FED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0092C13D-CDF8-43DA-9386-F40D4B8B4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156CB964-7250-4FE8-91E0-17DC8E4F4D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0049AAC-E639-4424-9B47-D9EA8C727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FAF8955C-D45C-421B-BDAB-571A748BE4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6644E8-BEA2-4E29-969D-47004860AC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12E3D898-FEFA-4E5A-B1EB-0343071EBC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637D64C6-EE09-49A1-9492-3629C3CC7B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116074B4-D556-4207-8FAE-715FA5BA40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EA0A92A8-BE53-45C8-825A-F3EC964A6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4BDCBFF0-8579-4DB5-926B-C6D9B409F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81C4553C-4632-41BF-AE40-F06610FAC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2A4C4F8D-F27C-4227-9B6B-F4A002923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1D9C922A-34C0-4C53-9652-B6BCC823C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46940AF0-B631-4335-BD29-80E9CEBF08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F6E7A909-4C95-4F7F-94E8-AAC5552AF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C4EE9545-5AE6-4599-81AD-121C02B4D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E3C22F16-67FC-4660-A7AA-61A07016E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988A5747-AFD8-4F05-B188-99B43D371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E671D332-8E08-421B-B059-E1FCE42A8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5BBA49A5-CB31-4CEB-AD51-C914C1C6E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B5C7F47C-D336-4056-AB6B-413DC7078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ABA4-93B4-4EC2-A8E8-E5285D642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C944961-7115-4325-A1D1-210564240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6207810-4689-4E4F-B9FB-63D3D34183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927E13EB-2228-4032-8BC3-21F1CDE7DD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B933D3F7-AC27-4065-AABE-6601DAAB5E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52404DB-379B-4A22-AED8-FDF214833A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556F781B-B85E-493A-AB20-479BEFE03B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922E70D-20C0-4F3E-B700-C5970DB39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D4207257-0D3A-4271-AD23-3447F5A97B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CDC2FD97-74B6-437F-AB2E-843B608EA6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BEFA6C68-917D-4A44-9727-FAB33C177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62B57E-87EA-4F8C-951F-3629B8B4A6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2DD28DE0-9DA0-4B5D-A3D9-04DBC94CE6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8244496D-FAAB-483F-B1E2-DC3D37FD6D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B1E4F4B4-A40A-46B7-AEFB-CB6E20546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5979-DC66-47CF-8937-ABF7C9CE01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384E242D-8F54-4244-8A14-85154579AE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C0DAF101-AD88-4CB5-A65A-780C14750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508C-1073-40BA-9FD9-E3C9773B27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C3AC1FF6-9219-4850-B9AB-71F851BC5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FB8B6CD3-BBD4-464E-B87D-8A452C889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DEC22A99-F31A-48E6-80C9-2A9F237D5E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A75569-4D27-4282-9C87-B3A177775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CCC4E5BB-4F89-4766-BE32-B51A3A8A98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365E37F2-00B9-4EF5-B953-090189678D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6ADC6C15-E0BA-456B-82BD-43DDE23C30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559796A6-2CE5-4D5D-9024-A0279B6DF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1B3EBAFD-C138-42F1-997F-370F791342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0E12BEBB-05A7-4A4D-A18C-61417F8AEA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3CAA87E-6CAB-4869-A9E4-C7392E2C7D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4B6C2853-3986-4798-88ED-37C408BC9F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480808-83E7-48AC-BFE3-A1D7C799F9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B85F8DBB-E146-438F-A45A-77A137FA8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CADE0084-4AA5-41FB-B893-82D54746E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763FB65D-884C-492C-9E01-DCCFF429E3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9CCE2249-3634-4A94-A4A0-AFAD1C505A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C25476F4-D486-4CC1-8E7F-F357BC098A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DEA29AED-8C9F-4D1D-AA01-0D3C8C9D1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645CE507-FB80-4C68-9EA4-822AB512F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F43E-C46D-4656-9F5B-5EB40583C2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977C6FA5-5F1F-4CF3-810D-A64D2C627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3DF047EC-56CC-4FDF-8B52-70B3B48997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14D14CA5-629E-4206-937C-9912AA969A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8F2F5502-47F7-4FA1-9244-E75E35DC6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8281A04A-6F3B-4093-B348-1CE7CA73CD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9D6919CB-923C-4D23-B110-7B56A25EDD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096EE4A0-3A8A-42B6-999E-8EBB82A4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FE292E92-FC53-4362-B3A0-CB15F0FED3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7019B7C0-F554-4CA4-9F8D-8BF0FCDCC0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8381CCE4-2FFD-4CB6-B957-E4B539E83F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12CC7576-443F-4A7E-A5B0-26025AF8A0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ED3F2CED-5692-44C2-9464-4C03621FAA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8392BFD-0691-461F-9A91-43C70C6852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12EC5DBF-3EC2-493F-9423-EC611F2A56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473A9ABB-4999-4BFA-92C0-ED0FA1996D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18D8EA04-BD7A-470A-8CC2-56A8AB7E49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38DF82-F6A0-4984-AA5A-3F131D3322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5CE19698-E07F-412C-BC0E-1EF0AAEC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C60FF41-A5A3-47CF-9966-D8B43F457F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FAC651AE-BF09-4E54-9656-A7D1EC9C24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600A5563-9149-483C-9796-A44E2EF42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B3AB7-0732-4A72-B9EC-32FCE2DBD2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20AAFADA-E283-432F-8261-E54132311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D841CDC2-71F3-40CD-ABDE-23C723EC56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1CD72420-D18E-4E51-8332-1F7945B64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B3C4F534-B06F-4589-A6CB-D8FC35EE15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20972DA9-C3DD-4210-BFEF-620C8E89E1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E2DAE009-7A3F-4C14-A2BB-755A67FD4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B53E6A6A-4844-4133-AA23-E24D4A92F1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338C338D-E516-4BC6-850A-71883119F2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8A17CF43-1F43-4153-814C-32F747A61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DB805907-D5A0-4F71-8CB1-CE3E7A1A6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F2D7D1CC-6625-4F5A-88FA-82133828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57A5D47A-FA41-4CAF-9CE3-984CA172B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9B9C3982-4BF6-4D5A-AA09-567D36D22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313F4BD-F92C-4B06-A099-BD4860133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04B55EAD-2754-4759-A539-614FA807B2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19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0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3D69B2-DACA-45F9-A330-E41778CF8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B924680F-F21D-44A9-B13C-471D77A9D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E29F1C5-FB7E-4E90-A957-642D7D8B0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F69616E-1BD7-4F83-BA76-FD2AA4DE10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302658C-2BE6-4076-9664-D30164095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A83971-BCF2-4270-9C53-006AF510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75F178EF-6662-45EC-A4B2-C57617610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20E2FFF-18F2-4850-8D07-5912E8FD82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E9D866AE-F9E6-4904-8F1B-874809ADA1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F3D521A8-4588-4460-81B8-4A33997EAC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F45F7-8F5A-4ED8-BCB4-B1A54BE1A4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52F26842-71E7-4D37-8875-3084123914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3E3F41C2-6C55-4FDF-8F20-2CB63E329A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B1DD53D9-17A2-4ED5-91A6-20E3BB11E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70EC85B-E0BE-4CB8-9BE3-F200B5F5A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E08-C9A8-421F-A105-18877167E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9AB8886F-6A51-4B22-BF86-C71FE73BB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00211E8C-1ABA-4D7F-BEE3-F53D6E4A8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796684-4BF5-4035-B9A2-0D28E8769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E60E76A0-FC8C-48AF-A18C-36AC48A09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F9446493-FCCE-4855-8B6A-FB5D7F939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9850-D6BC-446C-84FE-001CEFD528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C0CCA258-17AA-463C-A06E-4AE3C95E20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223E-9FCF-4835-A1D3-9FBA743E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BF6CED49-39DA-41C3-9890-77CA46A5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28FD2D18-1DB5-47B6-9CAE-C6B7B02908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81E2B-5CB5-4941-B9C1-264B483C3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4545FA-2262-4561-B06E-2F817D8AB5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4BD23259-706F-40EA-8FFB-2E7E5AE36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A7397207-98E8-43D2-976F-762F90BBE1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15CA09BA-E010-42A4-890C-F89C29A9F7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594954A-122D-4304-97B2-83DCF70A8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D99C3FF-5FAD-484D-962E-98907B22F0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4AFCC2E2-F356-47AB-AB68-E44258C70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C312A54B-6171-4B59-A139-F0420E877D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683700-9537-416B-A1A4-97166652D2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64568E66-DDA2-42C3-BCE3-64246725A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3A49A4C-7296-44E3-88A9-8F846BB28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35980-3C24-4226-8660-0E2B9F03D2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258A3A-1AC5-4284-B317-76865B2EB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9025CB92-96D5-4F0E-9AB2-1CCBB8796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1B255D7A-4DF9-4962-85B7-786EC828B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6B84D1E6-0F83-4946-AF8E-D814F0969D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3DC0-D00D-42A3-95EC-0445F6710F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11F46BDC-D325-43E1-A92F-ACDF27F542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FEC2E6-4CE4-4ABC-AF7A-1CCB0A913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60D32C-29A1-46E0-BD20-8341712EE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96E2149-98F4-4CEB-B6EC-3959A9E301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ED6B7A4-2D60-4124-86CD-9F94A82DC9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189CCB5-7F19-4040-8620-F7CAB59D3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083264-EDC9-4998-8084-03B147FB2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8830-7251-45ED-8A02-C4AA2018FA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689D8B3-2927-4F6B-A48D-91D31506C0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021C678-7D87-453E-9E06-4C06A4B84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CD05-0A0C-4FFC-94D7-643B97A1B1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0E09AE7-1708-4A62-ACB3-1A498310DB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321D4-748A-4BBF-9197-BB2015244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03FDCA2-8D0A-4966-A525-C77403A00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53A81783-0070-4007-8FE3-CAFCD1123D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B6D070B-9E80-47B0-B790-24B93D4F48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F65FB40D-2C6C-43FE-9A75-F3440DC0AB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95513DF-7B78-4330-923C-3B6518AEC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9EB1AD6A-A6E6-499D-960B-E59AF2B834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747008B6-02A1-4A25-AF6F-E4E1745A8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970481B-7F82-4382-A390-A48E7F85F1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9B82701-6C75-4099-A81D-E08F3251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A6E3D-5B0E-456B-A52B-027A57397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D9B576A6-324D-40FC-A988-7F7FDEBF3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B23C5E56-6CB4-4B60-A056-C4E6C39AA0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671E97-A3B6-47D6-B427-4941B52180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97BCC512-1ED8-4DE8-B16A-C550DD2AB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0433A97-9CAE-466B-8241-BC5D0B03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891C24EB-36D2-4435-9135-727170406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19918B76-C212-4423-B316-4CD58205FB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5846C7B6-A933-4F15-A5A9-660A14D231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001C9A38-F71D-4018-9C10-E02F594B5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553B3350-DB58-403C-8552-E48D0F2082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F4C8D841-44E1-4CFD-A928-321025EB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7A71334B-48C4-464D-B4A2-99D950898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36BFFC44-02B6-4E30-94C7-99FF6512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237CE56-97C2-4D5B-A860-3BB5D8E3DC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E3C1DD5-CC86-4E9F-BBDB-C0074256F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10237-2B53-433A-960F-03F188D92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816F75B9-DE25-4327-84BB-D05AD087CB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3F5818-B813-463C-8EC6-6BCAD97A6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79FB2-AD24-4970-9AAA-F77352EDC9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F64F2AB-E041-4A29-831B-4BAB1E7AED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7AA63AE2-BCD3-4A97-B475-FCCF5056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18CC25FC-468B-42C0-9AF4-AC60E0645F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4E364567-9D86-4C52-B7C1-4A6FF0BB2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264CB83E-AB2D-4A8C-9E5B-9D669D4A8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F66800CD-2688-4834-A614-4C9C22F39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C9DBF-6F4F-4D59-8BA9-9588328861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E1642E96-A36A-4263-ACB0-3792E6CCB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0B0E-0C24-4D3E-811B-7C8310CCE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E156CC4-1998-42C8-AAAB-DE9C82A316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856BDB3-95F6-4F01-88B8-113F5623DC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C170E4C8-7C59-406E-B559-8923AF4E8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1187AB2F-83BB-4DE5-93FD-41995980AC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995F896-D909-408F-B2AF-7AEB459E6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0DA48A7-FBD3-42FB-BC34-B7EE5762B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F1247F8B-4FFF-4564-803B-5B4303E527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A32A86DE-5EBF-4A34-8F80-C4E3518CDB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E8494F-8BFE-452E-B6F6-DCB40B0917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E642F675-B7F0-45A0-AB76-BE3204C3F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1920A62-B0B9-4840-B9CC-EA3F9BDD8D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496F196-1DAB-4834-8AF7-C477374EEE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F9EB90A4-38C7-4AA3-AD43-CA2C404AA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C0C5690-AB87-4857-8990-85FF6833A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2402-2119-49F6-B91E-7A4925957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F29F64FC-DF81-4316-A742-E1FB42E54B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2E980E35-C6AD-4B6D-954F-C239D550CC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AFCA2D6-72B6-49F8-92AA-0539CE272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A722C294-755F-4C9B-8EE7-842584465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F0B52ADD-2327-45AB-99F0-549E9E8CF0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43DA5226-2EBE-4E4F-A9E3-6A616BAF4F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336B52D-271C-4D41-A780-9B305ED88F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756C78-B801-4C0F-B46B-46D8EC59E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E21BD22E-B742-4143-A61E-A63C16EA9F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1C61759F-D61C-40FF-849C-3CD55E01C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F856B-32F2-4D6E-8443-3E52DA4F8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0B5F-62C7-4997-8573-EF70F4AB0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AE728D-F2D1-4561-B482-22378D3E4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0C9295F-1B73-455A-BC83-E24592769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41ADE9-41BA-4112-B550-FA8FE98F9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5B77B116-3A5A-43E0-A39D-55061D768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72AB415C-4608-4AA8-9B20-5762264603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1337CAD5-3A35-43BD-BA16-23A7D46011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A9CDA0D4-B7A9-4711-863D-447737E0C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EC9E1971-C70E-4081-AEFE-AC0BE487F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8FAC94E-AC98-4762-89F9-400AC1D65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E881A492-8108-4043-B1D6-A5245FB910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6E116888-FF3E-41D7-B3B0-5F1A8FFAD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E364F3-B0AB-4CF4-9A7A-B157F7DA0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8F7B9B17-BB6F-47FB-A5C4-E3B9C02F4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1ED1-7E75-4024-96C9-BC1FAE3DE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1D25A526-EB7D-40A7-9E07-1D2B952C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AAB4DB18-5D51-47FD-B2B3-3FC27543C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6E66647E-54D5-4A8A-8F7B-D509CDDCD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536F979B-8B2F-45D5-B9D2-0D5A06026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82E9464D-D7C3-4E45-A5E6-B7CC2E106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AFDF0174-F9EC-49EC-A652-866A274A4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8A248DEF-B4D5-4147-98E8-685184194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CA953A9A-C565-4E43-AB7B-C76BF655F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40F6733C-8732-4552-89E9-31DC111C4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21DFB6AC-7953-409C-88E8-BFFA7FD48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07053EFF-A38E-4070-8AFA-DB02027F9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51E86-B6B5-4BA2-B4C5-F00E2BE82D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CB3F0F05-733F-49DB-8262-405D78A66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3F90C0D5-F891-40F3-91A1-F1CC0A4EB1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D95BC325-84B5-4691-9F61-61C8CF910D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75F43C94-340C-4E54-862F-EACD6247D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C55DD8F3-C3CE-4FAD-9BCE-C767B002A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CA3B9548-7A3B-4893-8034-AC71D1122B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19EDC38A-9875-499F-9856-ED0718458A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43C4353E-6B70-4ADA-90D9-CB4BE8194A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6AEB9C1-DF1D-4C92-94C7-E9547937D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5C8DF108-B7E9-42A5-9B3D-9800E39F78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8C92E129-9E16-48A5-B106-2AA0793BB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7ED33944-CBB3-40A7-9247-58F7C5435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D5EA330C-FB2A-467B-A1B6-D7B130929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64D69F8-69AC-4C54-AFA3-81D740A4D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578BB18B-CEDA-428E-84C9-5736AAD48F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8DCF0D54-1B5F-4679-8A45-FBFA2E718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92AD5CA-1A00-4CBA-8D7E-F3EC65786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5BE170-CF51-47B1-8385-D030C563B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0A19E4E-E6AC-421A-8F47-59729DC313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09A28722-BF6E-43E5-A100-28F395730E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1781A-0EA0-4974-975A-C21368944B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C7276D6F-4308-4CF9-B454-2378F00DC2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EE45-4357-4CCE-953F-9515F72CB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FAC30377-24A3-44F9-BC91-C946DD3C0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80A0404E-A03C-40B8-8BBC-23A5C26C6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3DFB3543-D4E3-4FAB-B5A3-43DC9F52B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A4010AC6-75F7-4C27-83B1-CBDD6E9AF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4A35C-75BD-4204-8834-5F9F1270E6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56A02C4-A3E1-4BA2-896D-BD5D24C9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899B451A-AFCC-42B3-B609-A39712AE4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21351A7F-0B4D-4C20-B674-9084EA601C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B3D59166-15A0-45AF-A593-554DC7E02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4C0E7F59-D14B-4D94-BF86-A47541D5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082FE5BD-B3AA-460E-8C82-4898F3520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EA5A2923-9F18-41EC-B43F-719C9623B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28DAE5EC-3B89-4556-A0AD-857598F8E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58309509-0BF8-4B66-BD05-9824FEB1D1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F965A50B-4CD6-48ED-98D7-323513C97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E3C040D5-85C5-473E-BDD0-A1CF905C8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E696E349-DF99-49C5-896B-CF5D618D35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F0C8EB56-E10D-4DD7-918B-E7CAA939F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AA0A9CED-5F3E-4DDD-A35C-88335BF21D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6150C111-D527-4065-8580-490750C9F8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408D3A86-5346-4F5A-8F2B-08BDBFAC0A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757600F-515C-46A9-B707-ED3D3E0ABD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2C262C58-44E8-48AE-847C-C88A97B168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5421DBBA-2344-4F93-BE7C-6F8B25ECC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8B48A8D2-0D37-46F9-8393-40057AB28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0A965451-05AB-4370-8639-0BC501469B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FB7FD4D3-1EC6-455E-A085-A42ACCAF3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C73F-1D19-40DD-9786-3C6662CE5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1610B7F7-799E-4421-A7CA-9E90156C3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05FA1382-C6CF-435E-AF81-736EA5F070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388DEFF8-BFA6-4608-9247-AFF659411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BC85E20-16F0-4C98-891A-C584CAF05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700-E8B4-45B4-9249-99CB5A8243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74484683-DE35-45C6-83A4-FA7C684583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33824C3B-44A7-449A-9D91-2B9F7DEFC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2D2FCF7-BE27-4634-97D1-32BD8AB43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30AC3BB0-F0DB-4583-835C-673C204AA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969F4D7-4A07-4F16-83F7-A6E75416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769DB3-9DC9-4C52-B62F-BE30E4655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D15B24EE-7085-455E-82E2-A3C9744629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9B25-6381-40E6-A7BF-C0615BD361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5BD25292-452E-4176-9337-5979DEFFA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C7D2B6FD-1D10-43B3-ACC6-2F06EA8B1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9A2C-6615-4CFF-8FD2-1D58C0754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EDF8-6B54-419F-BE4E-3C54EBF202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120F84ED-3855-46E5-A219-38189ED5B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E7FCC6A-0FD8-4906-9A56-045E20FE07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C2ACD14C-7181-42BE-AE2D-D51DB7132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CB5AD24E-9E55-4492-BFB9-37EF3F9EE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FB170793-8BD9-4F9F-ADF8-30D838122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C75933E4-F53F-4C2F-AFD2-FAAB2EB41A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BEAD9063-A60C-4A50-A8CD-C9DB861BA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E693F155-A677-4829-A6DA-07BF622E15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1FDBECEB-1ABB-4991-9FFD-1B22378DE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F35A9176-F628-47AD-8C45-4B761BE1E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7F7D5941-E10D-47B5-9AD8-EA8FAF43B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520E2B3B-0834-413E-9099-7BDF8029F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432647A-486B-463A-A59D-1FF56F3347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B2F3293-4D84-4FF2-9B4A-6CD591C5D5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DC1D4CA1-4523-4FA8-9A0F-60C7C605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B144625D-D013-475C-B5DF-E2A47084B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1129ED73-79A1-45EA-B786-41CF80EFBC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9686F3C-ABBE-4244-B67E-D8BEC6CF6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0C34CC13-B2D4-4737-85E0-E74068C3D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3F31269B-A3CF-421E-979C-5111EF74C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9FDC38EE-C53E-4F90-9074-C3023B8F6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08E12A69-2AF7-41FA-B05C-113FEADE5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F1434E44-C490-4682-B947-50A6A9795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1384AE65-AC30-45F6-99A0-4D49CE16F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09779C42-0E25-4263-85D9-D7C548D240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C1D42503-0004-4130-9370-E8907C737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BD2125D6-F710-4CB0-8B15-19FFE0635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C1973797-8366-484A-B776-D8A48953E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58CABB5C-C9E5-4D16-B6AE-B29B142FF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EEA2B917-1104-40B6-A898-9E6C6076C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8A7E0D-1AA6-4E09-A4C9-377BDB199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3B29C99-8647-420C-BA9A-5AC60921A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CCA69B58-34A6-4843-A19F-9FC759B3A5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F4C30469-D1E2-4C74-92C0-798000E9E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17EB9976-EF39-4707-996D-F96A2287AE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5BE1B51-F37B-44F3-BF0D-7E718C631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387F-919E-4A36-B5E6-C0152A915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9948DEA7-A379-4DD4-B44A-C6B1635F3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99F6764-2D86-4909-AC6E-B05E52CBD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F03C3CAE-C830-4FBF-8CF2-288FBB978E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A152FD4-EF4C-41E0-AB16-F6D08CFE6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4168FD3F-E96B-4BB3-B049-9C2B4376F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2418FB4B-A21B-4350-8963-143A6B74A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89CD-38A2-4DCA-86D4-1BC3EE711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3DA699BB-28BD-434D-B708-67254B37F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B2691FED-1899-43B5-9D76-F6B7EB447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D4115024-6CD7-451B-82F7-2D3DEF749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FD388361-0164-4301-BBC0-B96999142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B5BB78AD-59EE-4C39-A83A-457F254EC2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8C5BBBCD-39AF-4CD0-96AA-71FB5228B0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A12C-2A3A-4953-B719-6F28DAF72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2C9A09E4-6ADB-4689-BCB3-4CEF27682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BDFC-3CB4-4812-BC68-4C03B06974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23893F53-7568-4116-8E08-E2010E9B8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876BE1D3-17FB-435A-8BB0-BA68013AE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BFEB3AAF-DC29-473C-8387-5BF4F4BA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73C15FA-F241-4654-822E-C7F9F3FAB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3C9B018A-9461-4520-B408-02FED2476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125151A4-652E-43E0-BA67-252E131F3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FF693A-C964-4095-B9CE-3D5C0AEF7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364486-35F8-404A-8683-BD4D4CF54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CBABC319-BF06-49E4-A861-284EA7F4A4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F75BF1EB-0655-42CB-AA6E-2B33E9A4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5AD9-4160-435A-BC7A-5CCC5C862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D73FE8FB-F001-43C7-A636-374F7906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D2DD10F8-CDC6-46BE-971E-E4F23300C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7199-B53D-4C8F-9267-01DBF23EB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1CB417F-40BC-42B9-A549-583633D9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B23CF89-2D68-4AEE-9FAA-E2AD74968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7BAE714E-F0E9-4949-9F88-BCAED16DB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320E599C-8B3B-4B97-89FD-A7816EB60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97BBF9B9-52E1-4A07-9F73-6372310A2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14BD840-B680-4C40-9148-5DF044AB2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84831090-3BA6-413D-B41B-9E46BAADC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E687-DC09-4CE4-AA74-AA0ED9712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7B3CC26D-92BE-439D-82DB-3ED4D32425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C48B22AC-9B26-41CB-8EF2-55E8E7B7A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5560482-93AE-4CC5-9371-B105B0ADA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15C1043D-85F5-4329-8F8B-2DA3D30F5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75A5-1164-437D-9D03-7FA4249EC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3A8771DD-B15D-47F0-ACFE-DC232A5B7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B7A7FFB2-8C59-41F5-ABEF-E528EA699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F45DCD49-FBE7-4F7C-903F-6CFE5DB1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C3250-62AE-4ECD-8A1D-5B18E9930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C2026FCD-003B-4514-982C-6ABF57A424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1CCEF465-92BD-49F7-B01F-F2A1884B0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C686C94D-44D4-463C-A220-CEC42FA7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671E7D92-976F-48EE-BA3A-FF838A3FB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013B-9A2A-473B-9F38-DE20EC35F0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1971-DB01-4E9C-ADED-7E4764BDC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90EF9DC2-373C-406C-8EC6-3E2AF53E7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80BD405D-62E7-46D8-A785-49216C9ED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1176C7D2-9C9E-43E7-A955-474F3E2B1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9B1132-0CCA-4F7E-9E4C-55583EDC0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7B9B6A32-2103-4BFC-8C15-F14DE9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858A1D0D-30B5-4E0B-849B-AE380BA6C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4184-26F1-45C5-BA0D-314FDE8F3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ECABF854-A6DB-4232-97F8-EE8B4105AA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5F6057-3086-4071-AF35-81F0DF015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09A6A724-690B-48BF-A334-9CA6CE621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39E8FBB6-DCCE-43E2-8123-2B7137DB9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102DF6DD-D8E4-4C5F-A8EE-C74DFB973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3A16F584-3C4D-432A-85D4-C1155218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A01925E8-C87F-40F8-B771-5522725AF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837D5A1D-D4E6-40F3-A58C-62B70C10C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EF9E000C-7F95-4594-895C-614757B7B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87ED613C-C9CD-47F1-A6C7-DA9BE248A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6A816A-62D3-42C5-A379-654ACDB20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D8C6-A425-4755-8151-9959C3891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2B56D1AF-D615-48EF-9C80-8E41B1E5B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01866393-1D2D-4807-913C-5C59688EF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3C8FA266-C3C3-4B9A-843E-FCD05FA1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051-F703-4574-9F48-2DF6E486E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A9DBA-BBD9-4D8E-B81C-ECE8F30DE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9DA63B6-2BB4-4DFB-AC2B-D8581339C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803F1AD7-4DCC-479B-A5DC-10A072334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7FA889CA-CF1E-45C6-B569-2BBA60A94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FDCB07A1-A6C9-4625-9477-DD4E6937C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55F1113D-9002-4637-B307-3082591AD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9B4D01F7-B264-4B87-935E-6FCB407F23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775D892-BB3F-4C19-82CF-29B26DD97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54053-5A10-4B85-BE73-3FD4C0824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1BFAB696-DE23-4F69-A74C-2D289E432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A9FC7D86-FBFE-4E5E-89E5-21CAB8102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0E2C0E36-B49B-4553-8CCF-4BBF4A399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478CD6E3-E938-4FBB-9637-101497934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57E8F01D-AB41-489E-8BA8-62107F3EA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28A1-B2EF-4D7E-988E-38BAF0D3D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A6FC98F1-79FF-4EB2-9AE2-BE11B774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AB7C2A8E-8C8C-4A38-B10E-098561784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B45EA62A-6D94-47A5-B93A-F40B1ABF2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C00F9BD8-BE27-49E5-A508-987F33111C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B52BD5D3-2314-4B7F-8B56-B36D54239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32E05DDD-8900-49B9-B3E8-F9F3EF4FA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B66B066E-4640-486A-854F-158186168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6F3022CD-D71D-4E5F-BACA-2A71470F8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9AC1F443-05EC-446A-A1E5-E7B30EB48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E23DC3CA-A9C5-4B9E-B9C3-FE92802133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13EA18A5-0EB8-46E5-8EF0-2D4FC12CF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7AE9015C-7EAE-4FA8-96CF-4961A3BB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D9D3ADB2-5BC3-476F-A73C-C8E156E46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1972-872D-4BA3-B0CC-06E6A03DA0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9838402A-DFA2-4974-8CF2-AC7C3E99D3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7D71694F-3E0B-40D9-B864-4320F3BE4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1D02AA5B-1D73-4580-B2EA-F16D667D6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3A2EDC-E4E6-43E5-86E3-95630E8B8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DEA6B29B-3DD8-42E8-A3E5-9F602545B7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68C3D7D7-FA3B-45BD-95F2-1DD073D26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52DECD65-C58F-4141-93E9-A8972B02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D079B81D-EB61-4855-A5C2-B1BE3F5C8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3DD1-1515-4F81-A065-CDC8CAC44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60ADDF06-5F76-4CAC-9001-D503C5AF8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331A216D-4DDC-4EA3-B61A-F98604699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692EA3D-3DF1-409D-AB4D-8193F09E0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379B55A2-C96D-4BD4-ACE8-DA7CA2DABA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E6C9FC94-E770-49C4-AA11-8FE343F4A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F97EBA4C-BD89-4DF3-BE50-F5C835124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6F861570-C628-49C6-B8D0-3264242B7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DE5E59-96C2-4B86-9521-A88893E4F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DA45A427-2D03-4CD5-B536-850DEF414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D80E9E0-23F1-440B-AFEE-A3B156A7C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D9AB45A3-033F-486B-8090-D8C0ADF3D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8DF37962-1611-4420-A68D-B860327C5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35FD-0F5F-492B-9702-7302C98F9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0B5B4E5-32DA-4782-A3DC-EDE72FB1AC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5C154-E47B-4982-A972-12569E6F5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EE6D10CC-2590-4FB2-B1EC-67DF516BC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C33DE27-4467-4E58-BEF5-C3DA61622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7724EF7-0862-488B-A37C-F1C30587F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A974-B690-461F-84F4-F9AFF0065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5162B87-C0D7-4A5B-8843-F84A455B1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C0C552DC-CCF6-4C76-8710-DBF2A90F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1E84DE34-AC39-4DD0-B0FB-BDA106321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1ACB2AE-E384-4349-8078-16E74DF78E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F949516E-3510-4F3C-94E0-405D0A868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AF8BF5F5-A32A-42A1-8452-D1D4C568D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EA3E9F2D-34F0-463E-B09C-8D150C211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0CA5E1B-245C-4396-8C15-F296FBCB4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7057FF3F-AA96-489D-8EB9-BAE5E31BC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8913169A-EAD8-429A-97B5-9C5AFCCBA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38DFF322-60DF-4F2A-AA0E-DA42F21C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2DD3937E-F9E6-48DF-A3B0-4F0EC1BE7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07276A98-088B-4E31-8CA7-ED86F0B25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C986470-9350-4339-8D55-8047F8336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BBD1B-87EB-4ED4-AF09-27A84B00D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EDCA489-1CF4-4665-ACAD-3759FA8747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9FF0990-C887-42C5-A575-CCA1DF45F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0C78B16-6DEE-4C6B-B432-E76A176C79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7246BCF2-0033-44CF-B6C1-0DE03FA58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F10A4D97-808F-4DCF-A95B-C8C76EE91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5C6236-38D1-41A8-8826-946D315C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FD84642D-ED6E-4BF8-A8FC-BFD6F1690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97820-48A6-427E-B1E0-E22DB874A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977201EA-DA20-4A41-A0F1-781B30F5B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7153-91A6-4DC6-AD44-73F0D22BD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9E076-D89C-430F-BC14-F66EC3FB4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D3D8DBB2-D4D4-4D62-A7FA-3BC0F76E5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34693DDB-6E44-4526-B577-5D0D922FF3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27180C19-360D-4AC5-ABBF-531EA3CDD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BD62F3E-1D28-4332-8BF5-4F85EFC66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B88C226E-7B50-402A-94A1-6D0916A65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D180CF6D-90DB-42EC-998E-B919CC6BBD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C07D-D308-4958-BC44-29E0FFCC81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C378BE81-F4F7-4A8D-874E-6CB9A24F02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19E18430-F877-4DC6-993B-2BAC8EF5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35604AC1-7CCC-4A5A-AA6A-C56218B7D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7AD99867-CDE0-4DBF-83CC-848460EEB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054E675C-80B2-4C2E-BA9A-1A2995CB2E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71774-02F5-4BD1-AC92-78FCF1246E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7F620B6-2B9B-464A-A88A-E9D4FE6F1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5F89-EA7B-407F-903E-1B0FA12E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248D-368D-46CD-BB94-2751AEF85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51674-2CE1-4BDA-A35A-721488D635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43B3B92-4A7E-45B9-A684-9D98B11AF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D964A650-FACA-42A0-B0AF-BF4DDB7CE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CC4280F-EDDE-4D4B-BC80-ED41FCE97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BAF28F-9CB9-4A7D-BFD2-47AA4F675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9A51387C-D498-4802-AFC9-CFAF06820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9F235E97-6960-4A21-9E30-30B736945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E0D83859-658C-4686-AD22-092D68D31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CD9A8219-6CAC-4F4E-AA33-4AA7EE0FB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65124D82-8E13-4381-9035-F655AD879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B321A7CA-7A0B-495C-A4DF-9DAD7CE3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8AE3BE09-05FB-46E9-9172-79DBB9CCB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C7E1B0D0-AFC7-4590-BF65-CB30169EE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413C881E-D6D6-4DE5-B7FD-FB6CB7481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5AAAE232-A9BA-4674-BC0E-663A24E35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65D1EAF0-1F42-4E96-B383-D08F35FE3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21328-B407-44E0-8355-BD67ADFD9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549054-ED61-47A4-A49B-F76DC1E88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2264C816-55F1-47B9-A7F3-B4AF12C79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D3270B3B-AFCB-4B25-AA06-6A50C08AC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1F07F4-139C-4D85-A757-5D80BE8D3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96B4-D7EB-4934-82CF-12663876A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46A4E67-6EF4-442F-A78D-1CEC9859F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89898959-C213-4CCE-9192-F40251168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0E189642-A8D3-4B1E-9A20-DFC534C21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E95FC-EDEA-4E1B-AABA-895E959A1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28E03AF1-ABE1-45E8-AE9E-E95E2AE56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31C3064C-CEB6-4A18-B486-47C00B2BC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1B6FAACC-B301-4307-A9F9-10DA2534E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5D27D288-806A-4765-AB72-9AC0192BF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8267173B-01A0-46DB-8A48-6FAF25004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6A52301D-DDBB-4F43-803B-E8CBD98B4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EDF-BA5D-4D83-B289-BF5C8AFE0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2B1EC84C-4901-468C-B44F-B463A44AE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B18A-9674-49D8-91B0-9EBCB9648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BEC0ED-4F39-4D71-A3FC-0E7220457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886C8E-22A1-4E2B-A393-F78823C42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C7A2CE2-87AB-4911-A15A-F1E5AB8BF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F53F1F04-1017-4CE3-B080-7AE3A0564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C506B9-1368-4C27-9BA6-F5F830426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9C0FBE55-9710-4843-8F76-5BEE5A231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F88F-B136-4626-81F7-CF76F3AB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82CBDA96-8658-427B-BD06-89638563A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76E0-E9FF-48AD-A379-AEBAB369B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DB6D326-0EF0-4520-B7EA-14A527EE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A349-13DA-448D-B5A7-8BFA536D3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21F568-1464-48F4-91C5-2BCCD810B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40182E46-1FCE-4C33-8FFB-8495AEE433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3F73-7861-4B4F-B662-1B68CFC3D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1603E170-2F2D-436F-8782-FE83779B3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E2368D8-7993-43AD-B173-352F6D485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B49445-DD8D-48F3-A58F-B84A7CB2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E591415F-4467-4545-94E8-0E7F9BCFA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7D336D86-63E9-4A93-89B0-0816DACAD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8D55-8D08-442D-9BFA-D702D679E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88767D0A-1E94-4775-94CC-3751C82B1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A4DCD0F-98C5-499C-8CEC-8BF9E3A1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E8D960-8E0C-40EF-B9D7-8C5CB0306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B99BF2E5-1FBC-4849-B7E6-C36D12252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22703B0E-A410-42E6-8FE9-8CB7E7EA4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79B9-7152-4DA5-9135-404021981E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B3E3D93B-9C5A-4F08-96B8-54565F305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D324369-5526-468D-A344-F8992DF8F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FC9EF6E0-206F-449F-A08D-4E927BFB0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17051B6E-C866-496C-A1DF-741CC89EC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95705233-D5C0-4E28-930C-C31237ACE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E8E76D7D-EB34-4E88-B578-8E3C945E9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40AAB6CB-AD93-4AFE-8057-0A23C8EC9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A890D07A-0F0F-4A16-A09F-9E2442E82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1BCA-385C-4E81-8C59-80F3742B4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CF255DAC-CBDC-4B51-8EB6-0F7B40121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6275DCAA-B716-4C50-A04A-C8AEF9D27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E88D718E-7C06-4C37-9272-C101FC01A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8EE3D8D8-1E79-4F1A-B811-17C05DE80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AB3EC99-B9E3-44DB-8D7C-C52CAC8655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A4409-CC7C-4335-8533-DC39B9381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DC78-E0C1-4A2A-B6AA-E8371F7FD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DD04-43A0-4E84-B4A0-60F519E49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BB7517-D005-415A-9255-D02CEE8AE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C8780FC8-DE13-4E5D-B897-E978C1FE8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56FEA37-8477-4E7B-8BFB-593D3F99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4C814F75-E300-4BBE-8A6B-BD0A5E50A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07979EB6-E3CB-46C2-91DF-B29DFDE90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2664C62A-EA5A-4B14-8363-CE78659B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5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6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3D69B2-DACA-45F9-A330-E41778CF8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B924680F-F21D-44A9-B13C-471D77A9D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E29F1C5-FB7E-4E90-A957-642D7D8B0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F69616E-1BD7-4F83-BA76-FD2AA4DE10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302658C-2BE6-4076-9664-D30164095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A83971-BCF2-4270-9C53-006AF510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75F178EF-6662-45EC-A4B2-C57617610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20E2FFF-18F2-4850-8D07-5912E8FD82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E9D866AE-F9E6-4904-8F1B-874809ADA1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F3D521A8-4588-4460-81B8-4A33997EAC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F45F7-8F5A-4ED8-BCB4-B1A54BE1A4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52F26842-71E7-4D37-8875-3084123914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3E3F41C2-6C55-4FDF-8F20-2CB63E329A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B1DD53D9-17A2-4ED5-91A6-20E3BB11E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70EC85B-E0BE-4CB8-9BE3-F200B5F5A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E08-C9A8-421F-A105-18877167E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9AB8886F-6A51-4B22-BF86-C71FE73BB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00211E8C-1ABA-4D7F-BEE3-F53D6E4A8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796684-4BF5-4035-B9A2-0D28E8769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E60E76A0-FC8C-48AF-A18C-36AC48A09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F9446493-FCCE-4855-8B6A-FB5D7F939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9850-D6BC-446C-84FE-001CEFD528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C0CCA258-17AA-463C-A06E-4AE3C95E20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223E-9FCF-4835-A1D3-9FBA743E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BF6CED49-39DA-41C3-9890-77CA46A5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28FD2D18-1DB5-47B6-9CAE-C6B7B02908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81E2B-5CB5-4941-B9C1-264B483C3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4545FA-2262-4561-B06E-2F817D8AB5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4BD23259-706F-40EA-8FFB-2E7E5AE36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A7397207-98E8-43D2-976F-762F90BBE1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15CA09BA-E010-42A4-890C-F89C29A9F7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594954A-122D-4304-97B2-83DCF70A8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D99C3FF-5FAD-484D-962E-98907B22F0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4AFCC2E2-F356-47AB-AB68-E44258C70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C312A54B-6171-4B59-A139-F0420E877D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683700-9537-416B-A1A4-97166652D2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64568E66-DDA2-42C3-BCE3-64246725A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3A49A4C-7296-44E3-88A9-8F846BB28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35980-3C24-4226-8660-0E2B9F03D2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258A3A-1AC5-4284-B317-76865B2EB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9025CB92-96D5-4F0E-9AB2-1CCBB8796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1B255D7A-4DF9-4962-85B7-786EC828B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6B84D1E6-0F83-4946-AF8E-D814F0969D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3DC0-D00D-42A3-95EC-0445F6710F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11F46BDC-D325-43E1-A92F-ACDF27F542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FEC2E6-4CE4-4ABC-AF7A-1CCB0A913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60D32C-29A1-46E0-BD20-8341712EE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96E2149-98F4-4CEB-B6EC-3959A9E301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ED6B7A4-2D60-4124-86CD-9F94A82DC9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189CCB5-7F19-4040-8620-F7CAB59D3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083264-EDC9-4998-8084-03B147FB2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8830-7251-45ED-8A02-C4AA2018FA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689D8B3-2927-4F6B-A48D-91D31506C0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021C678-7D87-453E-9E06-4C06A4B84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CD05-0A0C-4FFC-94D7-643B97A1B1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0E09AE7-1708-4A62-ACB3-1A498310DB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321D4-748A-4BBF-9197-BB2015244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03FDCA2-8D0A-4966-A525-C77403A00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53A81783-0070-4007-8FE3-CAFCD1123D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B6D070B-9E80-47B0-B790-24B93D4F48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F65FB40D-2C6C-43FE-9A75-F3440DC0AB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95513DF-7B78-4330-923C-3B6518AEC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9EB1AD6A-A6E6-499D-960B-E59AF2B834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747008B6-02A1-4A25-AF6F-E4E1745A8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970481B-7F82-4382-A390-A48E7F85F1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9B82701-6C75-4099-A81D-E08F3251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A6E3D-5B0E-456B-A52B-027A57397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D9B576A6-324D-40FC-A988-7F7FDEBF3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B23C5E56-6CB4-4B60-A056-C4E6C39AA0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671E97-A3B6-47D6-B427-4941B52180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97BCC512-1ED8-4DE8-B16A-C550DD2AB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0433A97-9CAE-466B-8241-BC5D0B03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891C24EB-36D2-4435-9135-727170406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19918B76-C212-4423-B316-4CD58205FB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5846C7B6-A933-4F15-A5A9-660A14D231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001C9A38-F71D-4018-9C10-E02F594B5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553B3350-DB58-403C-8552-E48D0F2082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F4C8D841-44E1-4CFD-A928-321025EB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7A71334B-48C4-464D-B4A2-99D950898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36BFFC44-02B6-4E30-94C7-99FF6512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237CE56-97C2-4D5B-A860-3BB5D8E3DC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E3C1DD5-CC86-4E9F-BBDB-C0074256F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10237-2B53-433A-960F-03F188D92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816F75B9-DE25-4327-84BB-D05AD087CB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3F5818-B813-463C-8EC6-6BCAD97A6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79FB2-AD24-4970-9AAA-F77352EDC9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F64F2AB-E041-4A29-831B-4BAB1E7AED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7AA63AE2-BCD3-4A97-B475-FCCF5056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18CC25FC-468B-42C0-9AF4-AC60E0645F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4E364567-9D86-4C52-B7C1-4A6FF0BB2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264CB83E-AB2D-4A8C-9E5B-9D669D4A8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F66800CD-2688-4834-A614-4C9C22F39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C9DBF-6F4F-4D59-8BA9-9588328861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E1642E96-A36A-4263-ACB0-3792E6CCB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0B0E-0C24-4D3E-811B-7C8310CCE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E156CC4-1998-42C8-AAAB-DE9C82A316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856BDB3-95F6-4F01-88B8-113F5623DC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C170E4C8-7C59-406E-B559-8923AF4E8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1187AB2F-83BB-4DE5-93FD-41995980AC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995F896-D909-408F-B2AF-7AEB459E6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0DA48A7-FBD3-42FB-BC34-B7EE5762B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F1247F8B-4FFF-4564-803B-5B4303E527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A32A86DE-5EBF-4A34-8F80-C4E3518CDB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E8494F-8BFE-452E-B6F6-DCB40B0917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E642F675-B7F0-45A0-AB76-BE3204C3F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1920A62-B0B9-4840-B9CC-EA3F9BDD8D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496F196-1DAB-4834-8AF7-C477374EEE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F9EB90A4-38C7-4AA3-AD43-CA2C404AA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C0C5690-AB87-4857-8990-85FF6833A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2402-2119-49F6-B91E-7A4925957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F29F64FC-DF81-4316-A742-E1FB42E54B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2E980E35-C6AD-4B6D-954F-C239D550CC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AFCA2D6-72B6-49F8-92AA-0539CE272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A722C294-755F-4C9B-8EE7-842584465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F0B52ADD-2327-45AB-99F0-549E9E8CF0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43DA5226-2EBE-4E4F-A9E3-6A616BAF4F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336B52D-271C-4D41-A780-9B305ED88F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756C78-B801-4C0F-B46B-46D8EC59E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E21BD22E-B742-4143-A61E-A63C16EA9F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1C61759F-D61C-40FF-849C-3CD55E01C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F856B-32F2-4D6E-8443-3E52DA4F8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0B5F-62C7-4997-8573-EF70F4AB0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AE728D-F2D1-4561-B482-22378D3E4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0C9295F-1B73-455A-BC83-E24592769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41ADE9-41BA-4112-B550-FA8FE98F9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5B77B116-3A5A-43E0-A39D-55061D768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72AB415C-4608-4AA8-9B20-5762264603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1337CAD5-3A35-43BD-BA16-23A7D46011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A58E2ED-AAA9-4D6A-874F-15524F7532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91621E-E7FE-46A6-B44E-6B50E1DBFC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721621EC-2249-4744-8509-388026B51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79AB528C-23A6-47D0-9B53-A4440FD8F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32513402-1368-42ED-95F3-29880210F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BBCF1C79-71B6-457C-A8F6-CBDA7940AA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03F13ED2-70BE-43E7-9F75-40B9D14EF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CF12665-A4BC-4D27-882C-1D433C495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5A93A2BA-CC68-44FE-9CCC-0F6C41491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038FEDF-095F-4351-B791-86F0CFFAC9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7783F7-E559-46D2-9DDD-09CE5FD510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6B009836-4938-4EAF-B96F-3E9D223C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94DA14EE-9F9D-4A6D-A835-F0B52EED9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750B589-9865-4754-A21F-487F09DD4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3FDC8F6D-17DB-48CA-B2A0-449D8C892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5AEE7971-DAD2-4D5D-BDBA-0E5358CD8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31BD12CB-F88A-4DEC-9106-8302430754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98B252A-29E6-4C36-8510-BBCE045A9D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0CEF33A-65D1-4194-B0E7-A3E9537091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08F7FD64-8A7B-4A15-88E2-60E5D85DD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779E3C3-49E3-48C6-8171-DFD65DE37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906EBFF-41BA-46F7-A232-93AB3B0D2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08AB3EDA-2D32-4ABB-9ED4-730648E62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C2CA9FF7-19F2-4E22-AA3D-A620E4166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56B11245-B1F8-45A3-8D80-A78217593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7820-B929-4235-84BE-272DC1910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C979746-837F-4F05-9464-9410F7D146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6DC21541-0CBE-4F42-9040-8E978FC04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EABA39-580A-43FA-966E-BF45F8BD49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2382-9329-4252-85D0-C9FFBDF880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DE5C7830-7B7B-4154-AEFF-05551CD069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E22B5B05-8A5F-4D9C-A09E-3ACD50190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C152D4-56A2-40E5-9E6D-66A7BF8E7F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7A6FFD5D-2040-42E4-A283-8D0E2E350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3C76E-7624-45C7-A505-076E6955FE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B63661E6-1606-4347-AA9D-DCF0420D8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0D0D64B7-A169-42A2-A708-DCD0251456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247F40EA-544F-49E0-89E1-AA30CCE6F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0B7C7865-6BA5-4D6A-AA4C-DF68CEAD45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7E972008-3752-4F32-BB1D-315AD7F1C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8E32-D132-4566-84C7-B3C04C335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4B12C7E-48DE-4947-876D-BB297BD5FA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9C9F95C5-5C38-4F1D-A7D8-5E6B358FDE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4182F26-7580-4B12-A565-77C739F59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8A28D1EF-F0DB-4189-AA07-2DCDD0F3F4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7622F63E-D33A-4C27-B76C-7ED3C0F521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1A61045-4A58-427F-9BDD-9FA694F3A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F7514A85-3BF8-41E2-88F0-F96405338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73FCC599-1170-497D-B1CB-A7415223D6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E09FDF27-2773-4F38-9533-B9376FCA93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6DF75-1D27-44DD-8843-96F10E82E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B0CF88E-39BE-434D-9997-8FA9831C2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1B475B42-53CD-4B8A-8357-A0151369AC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4B612EF-B83B-427B-BC1E-22AC86876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037F8AB-CF31-42FE-8C1A-F84642E8F5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B8FC648E-7F5A-4A04-A812-F7DA887A7F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E46855D-4D76-4155-B398-4D60A158EC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D27010C9-8643-4A43-93C1-DAEA678F87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C3301391-18BE-4F86-ABBC-0F7CA997F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996B2C4-8339-4A1B-8306-D75FCC0D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ADA7AB56-1453-4807-9179-D775E7E291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5C358AD1-EC65-4E22-B3AF-AD9339E86B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20687BF6-139F-4267-8CBE-DE38069BF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9DCBEAB5-C156-48C5-A989-6CDD526E6D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41593CCA-1B38-4242-98ED-9FB232609D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F1AEBF2B-9B5E-4BB1-A2C4-E8C5E0E4C0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FA3E12C4-05DF-4410-8E0B-B29F19165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F00A5A9-9C8F-4B9D-A178-C63043A2AF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DFB4B28-DA4A-46AF-BF83-B5D8B95FD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B200577-9866-4038-B9AF-E9196B222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0AD8546-433D-4B11-AEC0-B890D01A4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4489D481-09B3-4C1B-B525-6AC831407F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0CCDB-05E4-451F-99C4-6A51BB6F7D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02CDD926-6FD4-4C37-8E96-D98CDFA988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8B921D86-0359-4BE2-944C-9FC6119823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E7B36033-1E5A-4964-9C06-A94484318F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4585969-BFAD-4C52-96E6-E4705C956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F5237847-8BDC-4B74-877D-8D414937A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4C74DEC0-0084-4A81-A1E1-B8EFE9BD0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EDDF90CE-0C69-4889-A5BB-405AE96FCA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802AD7-571D-4490-8E25-EFD46DD64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098BE0A7-FF01-4805-A88A-AB4403FD21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40490197-F4D4-4C60-82D2-8FDE5E66C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10D33545-4E16-400F-8BC4-5C5A2318E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749D4FDB-38FD-45B9-94F4-FB9F1BF5C5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9D64D-F4FD-4DFC-9610-5BE63D8C15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210FE652-68A2-41B1-8719-2FEC823067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14B423-CF62-4B9D-9BEA-44A84106CA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B03BEDBE-D79A-4723-AFBA-F90721C47D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61DBB0B1-0A9E-4660-BB9C-C16496F17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101B282F-EAB2-4057-8B0B-2E0DAC982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E323A37B-CA25-424D-BFFD-0B899D0AC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544126-5C95-4BFB-BDE1-497E5171A8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06C65A4-3203-4E07-99F1-10D53D09B3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5DBFFF4E-3C71-49C5-835D-DC8872509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23FC521A-851F-4EB2-BA41-953D73926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0338-89CA-4A70-B778-BCAB02971B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61026ECE-039B-44A2-AA01-3F5E1A31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09D278B9-F5F7-431D-B91E-1ABA275D0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B5EBE8B6-BC3D-4911-A28E-B03677FE54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AE79BE6B-5BF3-464B-B183-288454590A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C4D47F8E-4EEB-440B-A6FE-D50DD51458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DF1121-6DE6-4487-9479-729B92F0E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2F2085C7-95F3-4678-A555-F3A74A131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E200485C-74AE-40F3-976A-6FB9863E8C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D5496A-FE45-4818-A911-39A3F750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63DF66C6-5952-483E-8991-AC6C0F791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47F347-7EA0-4ACD-BB9B-A38BBD7D57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2FA0AB4-A44F-4C4D-8D15-4728A70F22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D056C807-97BA-48A2-8797-7BA68CB50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5134CE3D-AB99-4E75-B154-10926FB84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031486-BF5D-4F4D-8590-A2C92C6FB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99A40DE0-DE68-4DB7-A2F7-53F42D7165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4A137AE-5964-4684-B3F7-38C6E059CE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83C13A-8CDA-45A3-A658-0591DC7774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8AF5D746-7270-46E2-8FA5-FE91457A88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B93EC47E-1ACD-45E2-BB0B-E33D24A9A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340CE4D-D81D-4AD2-887C-C1F457AB88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A045F0C3-4268-4948-AFA5-B07C3C6603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188D5D95-4E21-440F-A818-C1CC46DAB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CE0C-786D-4C0E-893B-47B51D6F7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60B55A84-6777-4906-A45C-58A28CA4D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9608CB1B-CA54-47C4-B9B1-1708E81389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2992C83E-45E0-44BF-9C1B-31E682169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6666-A312-488E-9B80-63754FD1A7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2374EF-AC8E-41EC-9729-951E86C8B3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2F6917D7-2C52-4B0B-9B55-72381DD219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6E4D3BB-4F15-4332-AEFF-373349F50F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7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7724EF7-0862-488B-A37C-F1C30587F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A974-B690-461F-84F4-F9AFF0065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5162B87-C0D7-4A5B-8843-F84A455B1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C0C552DC-CCF6-4C76-8710-DBF2A90F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1E84DE34-AC39-4DD0-B0FB-BDA106321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1ACB2AE-E384-4349-8078-16E74DF78E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F949516E-3510-4F3C-94E0-405D0A868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AF8BF5F5-A32A-42A1-8452-D1D4C568D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EA3E9F2D-34F0-463E-B09C-8D150C211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0CA5E1B-245C-4396-8C15-F296FBCB4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7057FF3F-AA96-489D-8EB9-BAE5E31BC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8913169A-EAD8-429A-97B5-9C5AFCCBA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38DFF322-60DF-4F2A-AA0E-DA42F21C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2DD3937E-F9E6-48DF-A3B0-4F0EC1BE7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07276A98-088B-4E31-8CA7-ED86F0B25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C986470-9350-4339-8D55-8047F8336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BBD1B-87EB-4ED4-AF09-27A84B00D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EDCA489-1CF4-4665-ACAD-3759FA8747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9FF0990-C887-42C5-A575-CCA1DF45F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0C78B16-6DEE-4C6B-B432-E76A176C79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7246BCF2-0033-44CF-B6C1-0DE03FA58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F10A4D97-808F-4DCF-A95B-C8C76EE91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5C6236-38D1-41A8-8826-946D315C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FD84642D-ED6E-4BF8-A8FC-BFD6F1690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97820-48A6-427E-B1E0-E22DB874A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977201EA-DA20-4A41-A0F1-781B30F5B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7153-91A6-4DC6-AD44-73F0D22BD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9E076-D89C-430F-BC14-F66EC3FB4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D3D8DBB2-D4D4-4D62-A7FA-3BC0F76E5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34693DDB-6E44-4526-B577-5D0D922FF3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27180C19-360D-4AC5-ABBF-531EA3CDD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BD62F3E-1D28-4332-8BF5-4F85EFC66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B88C226E-7B50-402A-94A1-6D0916A65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D180CF6D-90DB-42EC-998E-B919CC6BBD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C07D-D308-4958-BC44-29E0FFCC81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C378BE81-F4F7-4A8D-874E-6CB9A24F02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19E18430-F877-4DC6-993B-2BAC8EF5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35604AC1-7CCC-4A5A-AA6A-C56218B7D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7AD99867-CDE0-4DBF-83CC-848460EEB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054E675C-80B2-4C2E-BA9A-1A2995CB2E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71774-02F5-4BD1-AC92-78FCF1246E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7F620B6-2B9B-464A-A88A-E9D4FE6F1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5F89-EA7B-407F-903E-1B0FA12E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248D-368D-46CD-BB94-2751AEF85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51674-2CE1-4BDA-A35A-721488D635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43B3B92-4A7E-45B9-A684-9D98B11AF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D964A650-FACA-42A0-B0AF-BF4DDB7CE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CC4280F-EDDE-4D4B-BC80-ED41FCE97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BAF28F-9CB9-4A7D-BFD2-47AA4F675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9A51387C-D498-4802-AFC9-CFAF06820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9F235E97-6960-4A21-9E30-30B736945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E0D83859-658C-4686-AD22-092D68D31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CD9A8219-6CAC-4F4E-AA33-4AA7EE0FB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65124D82-8E13-4381-9035-F655AD879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B321A7CA-7A0B-495C-A4DF-9DAD7CE3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8AE3BE09-05FB-46E9-9172-79DBB9CCB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C7E1B0D0-AFC7-4590-BF65-CB30169EE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413C881E-D6D6-4DE5-B7FD-FB6CB7481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5AAAE232-A9BA-4674-BC0E-663A24E35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65D1EAF0-1F42-4E96-B383-D08F35FE3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21328-B407-44E0-8355-BD67ADFD9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549054-ED61-47A4-A49B-F76DC1E88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2264C816-55F1-47B9-A7F3-B4AF12C79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D3270B3B-AFCB-4B25-AA06-6A50C08AC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1F07F4-139C-4D85-A757-5D80BE8D3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96B4-D7EB-4934-82CF-12663876A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46A4E67-6EF4-442F-A78D-1CEC9859F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89898959-C213-4CCE-9192-F40251168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0E189642-A8D3-4B1E-9A20-DFC534C21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E95FC-EDEA-4E1B-AABA-895E959A1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28E03AF1-ABE1-45E8-AE9E-E95E2AE56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31C3064C-CEB6-4A18-B486-47C00B2BC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1B6FAACC-B301-4307-A9F9-10DA2534E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5D27D288-806A-4765-AB72-9AC0192BF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8267173B-01A0-46DB-8A48-6FAF25004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6A52301D-DDBB-4F43-803B-E8CBD98B4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EDF-BA5D-4D83-B289-BF5C8AFE0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2B1EC84C-4901-468C-B44F-B463A44AE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B18A-9674-49D8-91B0-9EBCB9648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BEC0ED-4F39-4D71-A3FC-0E7220457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886C8E-22A1-4E2B-A393-F78823C42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C7A2CE2-87AB-4911-A15A-F1E5AB8BF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F53F1F04-1017-4CE3-B080-7AE3A0564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C506B9-1368-4C27-9BA6-F5F830426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9C0FBE55-9710-4843-8F76-5BEE5A231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F88F-B136-4626-81F7-CF76F3AB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82CBDA96-8658-427B-BD06-89638563A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76E0-E9FF-48AD-A379-AEBAB369B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DB6D326-0EF0-4520-B7EA-14A527EE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A349-13DA-448D-B5A7-8BFA536D3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21F568-1464-48F4-91C5-2BCCD810B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40182E46-1FCE-4C33-8FFB-8495AEE433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3F73-7861-4B4F-B662-1B68CFC3D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1603E170-2F2D-436F-8782-FE83779B3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E2368D8-7993-43AD-B173-352F6D485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B49445-DD8D-48F3-A58F-B84A7CB2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E591415F-4467-4545-94E8-0E7F9BCFA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7D336D86-63E9-4A93-89B0-0816DACAD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8D55-8D08-442D-9BFA-D702D679E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88767D0A-1E94-4775-94CC-3751C82B1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A4DCD0F-98C5-499C-8CEC-8BF9E3A1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E8D960-8E0C-40EF-B9D7-8C5CB0306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B99BF2E5-1FBC-4849-B7E6-C36D12252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22703B0E-A410-42E6-8FE9-8CB7E7EA4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79B9-7152-4DA5-9135-404021981E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B3E3D93B-9C5A-4F08-96B8-54565F305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D324369-5526-468D-A344-F8992DF8F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FC9EF6E0-206F-449F-A08D-4E927BFB0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17051B6E-C866-496C-A1DF-741CC89EC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95705233-D5C0-4E28-930C-C31237ACE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E8E76D7D-EB34-4E88-B578-8E3C945E9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40AAB6CB-AD93-4AFE-8057-0A23C8EC9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A890D07A-0F0F-4A16-A09F-9E2442E82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1BCA-385C-4E81-8C59-80F3742B4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CF255DAC-CBDC-4B51-8EB6-0F7B40121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6275DCAA-B716-4C50-A04A-C8AEF9D27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E88D718E-7C06-4C37-9272-C101FC01A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8EE3D8D8-1E79-4F1A-B811-17C05DE80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AB3EC99-B9E3-44DB-8D7C-C52CAC8655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A4409-CC7C-4335-8533-DC39B9381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DC78-E0C1-4A2A-B6AA-E8371F7FD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DD04-43A0-4E84-B4A0-60F519E49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BB7517-D005-415A-9255-D02CEE8AE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C8780FC8-DE13-4E5D-B897-E978C1FE8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56FEA37-8477-4E7B-8BFB-593D3F99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4C814F75-E300-4BBE-8A6B-BD0A5E50A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07979EB6-E3CB-46C2-91DF-B29DFDE90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2664C62A-EA5A-4B14-8363-CE78659B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8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0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1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2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3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5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6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7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8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9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0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1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2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3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4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5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6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7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8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9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0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2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3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4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5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6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8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9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0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1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2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3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4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5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6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7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8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9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0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1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2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3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4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5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6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7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8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9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0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1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2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3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4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5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9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0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1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2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3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4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5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6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7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8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1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2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3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4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5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6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7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8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9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0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2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3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4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6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7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8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1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2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3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4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6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7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8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9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0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1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2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3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4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5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7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8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1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2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4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5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6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7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8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9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0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1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3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4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6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7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8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9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0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2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3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5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6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7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8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9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0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1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2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3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4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5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7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8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9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0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2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3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5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6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7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8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0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3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4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5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6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7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8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0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2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3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4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6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7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8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9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0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1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2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3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4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6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7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8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9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0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2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3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4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5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6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7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8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0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1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2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3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4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5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6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7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9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0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3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4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5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8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9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1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2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5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7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8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9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2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3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4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5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6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7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8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9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1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2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3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4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5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6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7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8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9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0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2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3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971C18C-4B71-4732-9B22-FB7D1E638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5" name="CaixaDeTexto 1">
          <a:extLst xmlns:a="http://schemas.openxmlformats.org/drawingml/2006/main">
            <a:ext uri="{FF2B5EF4-FFF2-40B4-BE49-F238E27FC236}">
              <a16:creationId xmlns:a16="http://schemas.microsoft.com/office/drawing/2014/main" id="{43DDEC67-73D2-4A62-856F-F73B93459A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6" name="CaixaDeTexto 1">
          <a:extLst xmlns:a="http://schemas.openxmlformats.org/drawingml/2006/main">
            <a:ext uri="{FF2B5EF4-FFF2-40B4-BE49-F238E27FC236}">
              <a16:creationId xmlns:a16="http://schemas.microsoft.com/office/drawing/2014/main" id="{8A5EA9A2-3176-4187-A6A2-C47A75192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7" name="CaixaDeTexto 1">
          <a:extLst xmlns:a="http://schemas.openxmlformats.org/drawingml/2006/main">
            <a:ext uri="{FF2B5EF4-FFF2-40B4-BE49-F238E27FC236}">
              <a16:creationId xmlns:a16="http://schemas.microsoft.com/office/drawing/2014/main" id="{2F750E8A-3375-42D2-BA44-4994F818C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8" name="CaixaDeTexto 1">
          <a:extLst xmlns:a="http://schemas.openxmlformats.org/drawingml/2006/main">
            <a:ext uri="{FF2B5EF4-FFF2-40B4-BE49-F238E27FC236}">
              <a16:creationId xmlns:a16="http://schemas.microsoft.com/office/drawing/2014/main" id="{F312D6D1-358E-4FE6-87FB-AAFFC4234F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0990F1C-0620-43AD-9829-F09630612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0" name="CaixaDeTexto 1">
          <a:extLst xmlns:a="http://schemas.openxmlformats.org/drawingml/2006/main">
            <a:ext uri="{FF2B5EF4-FFF2-40B4-BE49-F238E27FC236}">
              <a16:creationId xmlns:a16="http://schemas.microsoft.com/office/drawing/2014/main" id="{0F14B78B-70FE-44C0-9D6B-30BD0576A0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1" name="CaixaDeTexto 1">
          <a:extLst xmlns:a="http://schemas.openxmlformats.org/drawingml/2006/main">
            <a:ext uri="{FF2B5EF4-FFF2-40B4-BE49-F238E27FC236}">
              <a16:creationId xmlns:a16="http://schemas.microsoft.com/office/drawing/2014/main" id="{D230BDD7-2756-4330-9DFE-80F41E002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2" name="CaixaDeTexto 1">
          <a:extLst xmlns:a="http://schemas.openxmlformats.org/drawingml/2006/main">
            <a:ext uri="{FF2B5EF4-FFF2-40B4-BE49-F238E27FC236}">
              <a16:creationId xmlns:a16="http://schemas.microsoft.com/office/drawing/2014/main" id="{D4C6634B-57E5-472B-9E16-01CD19956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3" name="CaixaDeTexto 1">
          <a:extLst xmlns:a="http://schemas.openxmlformats.org/drawingml/2006/main">
            <a:ext uri="{FF2B5EF4-FFF2-40B4-BE49-F238E27FC236}">
              <a16:creationId xmlns:a16="http://schemas.microsoft.com/office/drawing/2014/main" id="{EDDC7ABA-1008-4015-89AA-C95986592F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03D8D-43E6-46EE-9AAC-F509F46D6F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5" name="CaixaDeTexto 1">
          <a:extLst xmlns:a="http://schemas.openxmlformats.org/drawingml/2006/main">
            <a:ext uri="{FF2B5EF4-FFF2-40B4-BE49-F238E27FC236}">
              <a16:creationId xmlns:a16="http://schemas.microsoft.com/office/drawing/2014/main" id="{028A1110-46F9-4D93-A70F-026BE3BA9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0B9C7-AFCE-47F5-B88A-7223329687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7" name="CaixaDeTexto 1">
          <a:extLst xmlns:a="http://schemas.openxmlformats.org/drawingml/2006/main">
            <a:ext uri="{FF2B5EF4-FFF2-40B4-BE49-F238E27FC236}">
              <a16:creationId xmlns:a16="http://schemas.microsoft.com/office/drawing/2014/main" id="{8F7D238B-AD36-4A4F-8544-C75E7547D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8" name="CaixaDeTexto 1">
          <a:extLst xmlns:a="http://schemas.openxmlformats.org/drawingml/2006/main">
            <a:ext uri="{FF2B5EF4-FFF2-40B4-BE49-F238E27FC236}">
              <a16:creationId xmlns:a16="http://schemas.microsoft.com/office/drawing/2014/main" id="{D2006DF7-530B-4D67-8034-4752507AE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9" name="CaixaDeTexto 1">
          <a:extLst xmlns:a="http://schemas.openxmlformats.org/drawingml/2006/main">
            <a:ext uri="{FF2B5EF4-FFF2-40B4-BE49-F238E27FC236}">
              <a16:creationId xmlns:a16="http://schemas.microsoft.com/office/drawing/2014/main" id="{B39B2F48-6DE5-42A5-85BD-23C39EADB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0" name="CaixaDeTexto 1">
          <a:extLst xmlns:a="http://schemas.openxmlformats.org/drawingml/2006/main">
            <a:ext uri="{FF2B5EF4-FFF2-40B4-BE49-F238E27FC236}">
              <a16:creationId xmlns:a16="http://schemas.microsoft.com/office/drawing/2014/main" id="{4D43475A-75AC-4BEC-85EE-6BB4E8863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1" name="CaixaDeTexto 1">
          <a:extLst xmlns:a="http://schemas.openxmlformats.org/drawingml/2006/main">
            <a:ext uri="{FF2B5EF4-FFF2-40B4-BE49-F238E27FC236}">
              <a16:creationId xmlns:a16="http://schemas.microsoft.com/office/drawing/2014/main" id="{11C9A1A3-B452-410E-A0BD-D5B234CD5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60B48-500A-45AB-BE69-3AB9E0EF7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3" name="CaixaDeTexto 1">
          <a:extLst xmlns:a="http://schemas.openxmlformats.org/drawingml/2006/main">
            <a:ext uri="{FF2B5EF4-FFF2-40B4-BE49-F238E27FC236}">
              <a16:creationId xmlns:a16="http://schemas.microsoft.com/office/drawing/2014/main" id="{B29394B2-771C-4754-8780-065C0D3F9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4" name="CaixaDeTexto 1">
          <a:extLst xmlns:a="http://schemas.openxmlformats.org/drawingml/2006/main">
            <a:ext uri="{FF2B5EF4-FFF2-40B4-BE49-F238E27FC236}">
              <a16:creationId xmlns:a16="http://schemas.microsoft.com/office/drawing/2014/main" id="{76790420-02FA-420E-9311-642448250A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5" name="CaixaDeTexto 1">
          <a:extLst xmlns:a="http://schemas.openxmlformats.org/drawingml/2006/main">
            <a:ext uri="{FF2B5EF4-FFF2-40B4-BE49-F238E27FC236}">
              <a16:creationId xmlns:a16="http://schemas.microsoft.com/office/drawing/2014/main" id="{2D09FE08-1593-4924-B95E-20F07E88E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6" name="CaixaDeTexto 1">
          <a:extLst xmlns:a="http://schemas.openxmlformats.org/drawingml/2006/main">
            <a:ext uri="{FF2B5EF4-FFF2-40B4-BE49-F238E27FC236}">
              <a16:creationId xmlns:a16="http://schemas.microsoft.com/office/drawing/2014/main" id="{0F211E13-633C-4D55-A7F5-8EE2F912B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7" name="CaixaDeTexto 1">
          <a:extLst xmlns:a="http://schemas.openxmlformats.org/drawingml/2006/main">
            <a:ext uri="{FF2B5EF4-FFF2-40B4-BE49-F238E27FC236}">
              <a16:creationId xmlns:a16="http://schemas.microsoft.com/office/drawing/2014/main" id="{CBF60A78-A943-4BB6-9934-EF9337296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8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2A5E-11EB-4F92-8F11-032FF5087C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9" name="CaixaDeTexto 1">
          <a:extLst xmlns:a="http://schemas.openxmlformats.org/drawingml/2006/main">
            <a:ext uri="{FF2B5EF4-FFF2-40B4-BE49-F238E27FC236}">
              <a16:creationId xmlns:a16="http://schemas.microsoft.com/office/drawing/2014/main" id="{B1E38FB5-D107-4C14-A223-1F1548F2BA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0" name="CaixaDeTexto 1">
          <a:extLst xmlns:a="http://schemas.openxmlformats.org/drawingml/2006/main">
            <a:ext uri="{FF2B5EF4-FFF2-40B4-BE49-F238E27FC236}">
              <a16:creationId xmlns:a16="http://schemas.microsoft.com/office/drawing/2014/main" id="{C8539D68-2E85-443D-811C-7977C1092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1" name="CaixaDeTexto 1">
          <a:extLst xmlns:a="http://schemas.openxmlformats.org/drawingml/2006/main">
            <a:ext uri="{FF2B5EF4-FFF2-40B4-BE49-F238E27FC236}">
              <a16:creationId xmlns:a16="http://schemas.microsoft.com/office/drawing/2014/main" id="{C0FA9E67-CB34-4464-8D47-48E7E8A09A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2" name="CaixaDeTexto 1">
          <a:extLst xmlns:a="http://schemas.openxmlformats.org/drawingml/2006/main">
            <a:ext uri="{FF2B5EF4-FFF2-40B4-BE49-F238E27FC236}">
              <a16:creationId xmlns:a16="http://schemas.microsoft.com/office/drawing/2014/main" id="{C0D6366A-D8A6-4128-B763-F4756A8EED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3" name="CaixaDeTexto 1">
          <a:extLst xmlns:a="http://schemas.openxmlformats.org/drawingml/2006/main">
            <a:ext uri="{FF2B5EF4-FFF2-40B4-BE49-F238E27FC236}">
              <a16:creationId xmlns:a16="http://schemas.microsoft.com/office/drawing/2014/main" id="{F7ADDC08-F0D4-4CA1-AF80-ACDF3EC8B8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4" name="CaixaDeTexto 1">
          <a:extLst xmlns:a="http://schemas.openxmlformats.org/drawingml/2006/main">
            <a:ext uri="{FF2B5EF4-FFF2-40B4-BE49-F238E27FC236}">
              <a16:creationId xmlns:a16="http://schemas.microsoft.com/office/drawing/2014/main" id="{17E9B89C-8833-424B-9041-7E1CEADCD7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5" name="CaixaDeTexto 1">
          <a:extLst xmlns:a="http://schemas.openxmlformats.org/drawingml/2006/main">
            <a:ext uri="{FF2B5EF4-FFF2-40B4-BE49-F238E27FC236}">
              <a16:creationId xmlns:a16="http://schemas.microsoft.com/office/drawing/2014/main" id="{7D9FAF21-81FA-463B-9595-5634DA63D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6" name="CaixaDeTexto 1">
          <a:extLst xmlns:a="http://schemas.openxmlformats.org/drawingml/2006/main">
            <a:ext uri="{FF2B5EF4-FFF2-40B4-BE49-F238E27FC236}">
              <a16:creationId xmlns:a16="http://schemas.microsoft.com/office/drawing/2014/main" id="{1050B4CC-CF37-4A3A-B69F-EA255453DB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7" name="CaixaDeTexto 1">
          <a:extLst xmlns:a="http://schemas.openxmlformats.org/drawingml/2006/main">
            <a:ext uri="{FF2B5EF4-FFF2-40B4-BE49-F238E27FC236}">
              <a16:creationId xmlns:a16="http://schemas.microsoft.com/office/drawing/2014/main" id="{CC120CD7-B975-41F3-9D85-ACB96A7B3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8" name="CaixaDeTexto 1">
          <a:extLst xmlns:a="http://schemas.openxmlformats.org/drawingml/2006/main">
            <a:ext uri="{FF2B5EF4-FFF2-40B4-BE49-F238E27FC236}">
              <a16:creationId xmlns:a16="http://schemas.microsoft.com/office/drawing/2014/main" id="{46E4661C-1387-40AD-A109-579D97B1F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9" name="CaixaDeTexto 1">
          <a:extLst xmlns:a="http://schemas.openxmlformats.org/drawingml/2006/main">
            <a:ext uri="{FF2B5EF4-FFF2-40B4-BE49-F238E27FC236}">
              <a16:creationId xmlns:a16="http://schemas.microsoft.com/office/drawing/2014/main" id="{8CB053BB-4409-4D29-85B0-EEDA62D89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0" name="CaixaDeTexto 1">
          <a:extLst xmlns:a="http://schemas.openxmlformats.org/drawingml/2006/main">
            <a:ext uri="{FF2B5EF4-FFF2-40B4-BE49-F238E27FC236}">
              <a16:creationId xmlns:a16="http://schemas.microsoft.com/office/drawing/2014/main" id="{94BC8333-2A98-45EA-98F9-E3DEFA32D4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1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3748-52F0-4CE9-9EE7-A72968C8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2" name="CaixaDeTexto 1">
          <a:extLst xmlns:a="http://schemas.openxmlformats.org/drawingml/2006/main">
            <a:ext uri="{FF2B5EF4-FFF2-40B4-BE49-F238E27FC236}">
              <a16:creationId xmlns:a16="http://schemas.microsoft.com/office/drawing/2014/main" id="{0BE88EF1-72A1-422A-922A-BDDF8E22D8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3" name="CaixaDeTexto 1">
          <a:extLst xmlns:a="http://schemas.openxmlformats.org/drawingml/2006/main">
            <a:ext uri="{FF2B5EF4-FFF2-40B4-BE49-F238E27FC236}">
              <a16:creationId xmlns:a16="http://schemas.microsoft.com/office/drawing/2014/main" id="{BC4C1790-03B2-4C12-9A10-6426966B9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4" name="CaixaDeTexto 1">
          <a:extLst xmlns:a="http://schemas.openxmlformats.org/drawingml/2006/main">
            <a:ext uri="{FF2B5EF4-FFF2-40B4-BE49-F238E27FC236}">
              <a16:creationId xmlns:a16="http://schemas.microsoft.com/office/drawing/2014/main" id="{0ED570A8-BF7F-4BC9-AA54-382373DD8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5" name="CaixaDeTexto 1">
          <a:extLst xmlns:a="http://schemas.openxmlformats.org/drawingml/2006/main">
            <a:ext uri="{FF2B5EF4-FFF2-40B4-BE49-F238E27FC236}">
              <a16:creationId xmlns:a16="http://schemas.microsoft.com/office/drawing/2014/main" id="{109BAD05-DE69-4C26-B83C-C37C192AE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6" name="CaixaDeTexto 1">
          <a:extLst xmlns:a="http://schemas.openxmlformats.org/drawingml/2006/main">
            <a:ext uri="{FF2B5EF4-FFF2-40B4-BE49-F238E27FC236}">
              <a16:creationId xmlns:a16="http://schemas.microsoft.com/office/drawing/2014/main" id="{3975D207-F9C4-4CDE-934F-A952144F46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7" name="CaixaDeTexto 1">
          <a:extLst xmlns:a="http://schemas.openxmlformats.org/drawingml/2006/main">
            <a:ext uri="{FF2B5EF4-FFF2-40B4-BE49-F238E27FC236}">
              <a16:creationId xmlns:a16="http://schemas.microsoft.com/office/drawing/2014/main" id="{4838BAE1-B1F6-4969-90FC-718E9F42B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6F67FD-99F5-4FB8-A35B-FC2071372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5F9B3C3-B397-49AC-AA8A-2F11F956E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0" name="CaixaDeTexto 1">
          <a:extLst xmlns:a="http://schemas.openxmlformats.org/drawingml/2006/main">
            <a:ext uri="{FF2B5EF4-FFF2-40B4-BE49-F238E27FC236}">
              <a16:creationId xmlns:a16="http://schemas.microsoft.com/office/drawing/2014/main" id="{998C6F13-2633-4A78-9BF6-2FCB16E3E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1" name="CaixaDeTexto 1">
          <a:extLst xmlns:a="http://schemas.openxmlformats.org/drawingml/2006/main">
            <a:ext uri="{FF2B5EF4-FFF2-40B4-BE49-F238E27FC236}">
              <a16:creationId xmlns:a16="http://schemas.microsoft.com/office/drawing/2014/main" id="{DAD1375A-5068-4DAF-9853-C495832E10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2" name="CaixaDeTexto 1">
          <a:extLst xmlns:a="http://schemas.openxmlformats.org/drawingml/2006/main">
            <a:ext uri="{FF2B5EF4-FFF2-40B4-BE49-F238E27FC236}">
              <a16:creationId xmlns:a16="http://schemas.microsoft.com/office/drawing/2014/main" id="{A0165982-0888-41FD-B71B-A492D4F615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75B8D-806E-4C21-B83D-4FF9A8AE3E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4" name="CaixaDeTexto 1">
          <a:extLst xmlns:a="http://schemas.openxmlformats.org/drawingml/2006/main">
            <a:ext uri="{FF2B5EF4-FFF2-40B4-BE49-F238E27FC236}">
              <a16:creationId xmlns:a16="http://schemas.microsoft.com/office/drawing/2014/main" id="{1F9630EC-0B24-44A0-8A7E-20E9EE9C9A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5" name="CaixaDeTexto 1">
          <a:extLst xmlns:a="http://schemas.openxmlformats.org/drawingml/2006/main">
            <a:ext uri="{FF2B5EF4-FFF2-40B4-BE49-F238E27FC236}">
              <a16:creationId xmlns:a16="http://schemas.microsoft.com/office/drawing/2014/main" id="{0A5026EE-2F21-4A0C-BDE3-F358EE3B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6" name="CaixaDeTexto 1">
          <a:extLst xmlns:a="http://schemas.openxmlformats.org/drawingml/2006/main">
            <a:ext uri="{FF2B5EF4-FFF2-40B4-BE49-F238E27FC236}">
              <a16:creationId xmlns:a16="http://schemas.microsoft.com/office/drawing/2014/main" id="{2F422A42-3A74-41D9-B06C-FC5A3BE1D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7" name="CaixaDeTexto 1">
          <a:extLst xmlns:a="http://schemas.openxmlformats.org/drawingml/2006/main">
            <a:ext uri="{FF2B5EF4-FFF2-40B4-BE49-F238E27FC236}">
              <a16:creationId xmlns:a16="http://schemas.microsoft.com/office/drawing/2014/main" id="{936E40C8-5A9D-41DF-A42A-BAAA6A5097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8" name="CaixaDeTexto 1">
          <a:extLst xmlns:a="http://schemas.openxmlformats.org/drawingml/2006/main">
            <a:ext uri="{FF2B5EF4-FFF2-40B4-BE49-F238E27FC236}">
              <a16:creationId xmlns:a16="http://schemas.microsoft.com/office/drawing/2014/main" id="{457A0235-109E-401F-9246-E9771EBF68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9" name="CaixaDeTexto 1">
          <a:extLst xmlns:a="http://schemas.openxmlformats.org/drawingml/2006/main">
            <a:ext uri="{FF2B5EF4-FFF2-40B4-BE49-F238E27FC236}">
              <a16:creationId xmlns:a16="http://schemas.microsoft.com/office/drawing/2014/main" id="{6C41AC37-4386-45FA-8FEE-DDCAD1663C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0" name="CaixaDeTexto 1">
          <a:extLst xmlns:a="http://schemas.openxmlformats.org/drawingml/2006/main">
            <a:ext uri="{FF2B5EF4-FFF2-40B4-BE49-F238E27FC236}">
              <a16:creationId xmlns:a16="http://schemas.microsoft.com/office/drawing/2014/main" id="{A40089AA-06E6-42A9-9A50-1BC0C7B6A7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1" name="CaixaDeTexto 1">
          <a:extLst xmlns:a="http://schemas.openxmlformats.org/drawingml/2006/main">
            <a:ext uri="{FF2B5EF4-FFF2-40B4-BE49-F238E27FC236}">
              <a16:creationId xmlns:a16="http://schemas.microsoft.com/office/drawing/2014/main" id="{D44AFD0F-4623-4D14-83BF-9B00DFAFF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2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6141-1263-47C5-906F-6571B80AF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0CC4E-D9DD-4EC4-A372-68607B10E7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20B60-71E9-4B67-9C46-85F35A044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5" name="CaixaDeTexto 1">
          <a:extLst xmlns:a="http://schemas.openxmlformats.org/drawingml/2006/main">
            <a:ext uri="{FF2B5EF4-FFF2-40B4-BE49-F238E27FC236}">
              <a16:creationId xmlns:a16="http://schemas.microsoft.com/office/drawing/2014/main" id="{E2BB62EC-8A3B-4DE4-BC8A-8A48161A2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6" name="CaixaDeTexto 1">
          <a:extLst xmlns:a="http://schemas.openxmlformats.org/drawingml/2006/main">
            <a:ext uri="{FF2B5EF4-FFF2-40B4-BE49-F238E27FC236}">
              <a16:creationId xmlns:a16="http://schemas.microsoft.com/office/drawing/2014/main" id="{8A08DB64-2460-40BE-870E-07A6D7378F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7" name="CaixaDeTexto 1">
          <a:extLst xmlns:a="http://schemas.openxmlformats.org/drawingml/2006/main">
            <a:ext uri="{FF2B5EF4-FFF2-40B4-BE49-F238E27FC236}">
              <a16:creationId xmlns:a16="http://schemas.microsoft.com/office/drawing/2014/main" id="{45E77BB2-F8EF-4672-B715-9AA255A3D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1726C69-A830-40DF-9095-02A76D057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9" name="CaixaDeTexto 1">
          <a:extLst xmlns:a="http://schemas.openxmlformats.org/drawingml/2006/main">
            <a:ext uri="{FF2B5EF4-FFF2-40B4-BE49-F238E27FC236}">
              <a16:creationId xmlns:a16="http://schemas.microsoft.com/office/drawing/2014/main" id="{51E9A798-1260-450C-98DF-79076F9DF5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0" name="CaixaDeTexto 1">
          <a:extLst xmlns:a="http://schemas.openxmlformats.org/drawingml/2006/main">
            <a:ext uri="{FF2B5EF4-FFF2-40B4-BE49-F238E27FC236}">
              <a16:creationId xmlns:a16="http://schemas.microsoft.com/office/drawing/2014/main" id="{EE8C1056-08F3-4A8D-B9BE-3CB47A1D79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EA30B64-5D5F-4B09-BE3B-3802BB6550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2" name="CaixaDeTexto 1">
          <a:extLst xmlns:a="http://schemas.openxmlformats.org/drawingml/2006/main">
            <a:ext uri="{FF2B5EF4-FFF2-40B4-BE49-F238E27FC236}">
              <a16:creationId xmlns:a16="http://schemas.microsoft.com/office/drawing/2014/main" id="{058B1CC1-5D2B-47F9-931D-83EF7C4B88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3" name="CaixaDeTexto 1">
          <a:extLst xmlns:a="http://schemas.openxmlformats.org/drawingml/2006/main">
            <a:ext uri="{FF2B5EF4-FFF2-40B4-BE49-F238E27FC236}">
              <a16:creationId xmlns:a16="http://schemas.microsoft.com/office/drawing/2014/main" id="{C9340E1E-FB44-4EE6-B690-85DC9A9D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4" name="CaixaDeTexto 1">
          <a:extLst xmlns:a="http://schemas.openxmlformats.org/drawingml/2006/main">
            <a:ext uri="{FF2B5EF4-FFF2-40B4-BE49-F238E27FC236}">
              <a16:creationId xmlns:a16="http://schemas.microsoft.com/office/drawing/2014/main" id="{9E1E8677-46F2-45A8-B565-97793C71F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5" name="CaixaDeTexto 1">
          <a:extLst xmlns:a="http://schemas.openxmlformats.org/drawingml/2006/main">
            <a:ext uri="{FF2B5EF4-FFF2-40B4-BE49-F238E27FC236}">
              <a16:creationId xmlns:a16="http://schemas.microsoft.com/office/drawing/2014/main" id="{57A0001B-7FD2-4F14-816A-D742B4D348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6" name="CaixaDeTexto 1">
          <a:extLst xmlns:a="http://schemas.openxmlformats.org/drawingml/2006/main">
            <a:ext uri="{FF2B5EF4-FFF2-40B4-BE49-F238E27FC236}">
              <a16:creationId xmlns:a16="http://schemas.microsoft.com/office/drawing/2014/main" id="{1293CB5A-90B0-40D8-AF8A-47DDBB3A8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7" name="CaixaDeTexto 1">
          <a:extLst xmlns:a="http://schemas.openxmlformats.org/drawingml/2006/main">
            <a:ext uri="{FF2B5EF4-FFF2-40B4-BE49-F238E27FC236}">
              <a16:creationId xmlns:a16="http://schemas.microsoft.com/office/drawing/2014/main" id="{AAE96E25-18DE-4A90-8216-CEC2CE481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8" name="CaixaDeTexto 1">
          <a:extLst xmlns:a="http://schemas.openxmlformats.org/drawingml/2006/main">
            <a:ext uri="{FF2B5EF4-FFF2-40B4-BE49-F238E27FC236}">
              <a16:creationId xmlns:a16="http://schemas.microsoft.com/office/drawing/2014/main" id="{DC0821F8-CB75-4FC6-9F94-00EF38B650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9" name="CaixaDeTexto 1">
          <a:extLst xmlns:a="http://schemas.openxmlformats.org/drawingml/2006/main">
            <a:ext uri="{FF2B5EF4-FFF2-40B4-BE49-F238E27FC236}">
              <a16:creationId xmlns:a16="http://schemas.microsoft.com/office/drawing/2014/main" id="{4E439D49-DA00-4020-AD5F-99AF765BC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0" name="CaixaDeTexto 1">
          <a:extLst xmlns:a="http://schemas.openxmlformats.org/drawingml/2006/main">
            <a:ext uri="{FF2B5EF4-FFF2-40B4-BE49-F238E27FC236}">
              <a16:creationId xmlns:a16="http://schemas.microsoft.com/office/drawing/2014/main" id="{3C51D762-35B7-4522-B616-F97380F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1" name="CaixaDeTexto 1">
          <a:extLst xmlns:a="http://schemas.openxmlformats.org/drawingml/2006/main">
            <a:ext uri="{FF2B5EF4-FFF2-40B4-BE49-F238E27FC236}">
              <a16:creationId xmlns:a16="http://schemas.microsoft.com/office/drawing/2014/main" id="{B836DDBD-D570-4CE0-8084-D8247F8A4D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2" name="CaixaDeTexto 1">
          <a:extLst xmlns:a="http://schemas.openxmlformats.org/drawingml/2006/main">
            <a:ext uri="{FF2B5EF4-FFF2-40B4-BE49-F238E27FC236}">
              <a16:creationId xmlns:a16="http://schemas.microsoft.com/office/drawing/2014/main" id="{02B14696-1047-45B9-9594-88043BE4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3" name="CaixaDeTexto 1">
          <a:extLst xmlns:a="http://schemas.openxmlformats.org/drawingml/2006/main">
            <a:ext uri="{FF2B5EF4-FFF2-40B4-BE49-F238E27FC236}">
              <a16:creationId xmlns:a16="http://schemas.microsoft.com/office/drawing/2014/main" id="{62CCF77B-0822-413C-A12C-6783D5A63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95605-833B-4622-A087-741611DC7F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5" name="CaixaDeTexto 1">
          <a:extLst xmlns:a="http://schemas.openxmlformats.org/drawingml/2006/main">
            <a:ext uri="{FF2B5EF4-FFF2-40B4-BE49-F238E27FC236}">
              <a16:creationId xmlns:a16="http://schemas.microsoft.com/office/drawing/2014/main" id="{5C8923DD-2C7C-4C83-A782-54890FF7B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7193-DDA2-4E40-8AC8-6BCE6CCCDA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7" name="CaixaDeTexto 1">
          <a:extLst xmlns:a="http://schemas.openxmlformats.org/drawingml/2006/main">
            <a:ext uri="{FF2B5EF4-FFF2-40B4-BE49-F238E27FC236}">
              <a16:creationId xmlns:a16="http://schemas.microsoft.com/office/drawing/2014/main" id="{5573C800-6EFF-475E-AF2D-18E3CF124D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EC31-0241-4264-B9BB-1DE7EBDA3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3C7324F-35A1-4B3F-AB43-270D535E16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0" name="CaixaDeTexto 1">
          <a:extLst xmlns:a="http://schemas.openxmlformats.org/drawingml/2006/main">
            <a:ext uri="{FF2B5EF4-FFF2-40B4-BE49-F238E27FC236}">
              <a16:creationId xmlns:a16="http://schemas.microsoft.com/office/drawing/2014/main" id="{021764C3-7AA4-4BBD-AA23-645070684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1" name="CaixaDeTexto 1">
          <a:extLst xmlns:a="http://schemas.openxmlformats.org/drawingml/2006/main">
            <a:ext uri="{FF2B5EF4-FFF2-40B4-BE49-F238E27FC236}">
              <a16:creationId xmlns:a16="http://schemas.microsoft.com/office/drawing/2014/main" id="{3C1965C8-9C50-4375-930D-C6634DE0A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2" name="CaixaDeTexto 1">
          <a:extLst xmlns:a="http://schemas.openxmlformats.org/drawingml/2006/main">
            <a:ext uri="{FF2B5EF4-FFF2-40B4-BE49-F238E27FC236}">
              <a16:creationId xmlns:a16="http://schemas.microsoft.com/office/drawing/2014/main" id="{9EC7B949-2EE5-486F-A2AD-99438EE6D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3" name="CaixaDeTexto 1">
          <a:extLst xmlns:a="http://schemas.openxmlformats.org/drawingml/2006/main">
            <a:ext uri="{FF2B5EF4-FFF2-40B4-BE49-F238E27FC236}">
              <a16:creationId xmlns:a16="http://schemas.microsoft.com/office/drawing/2014/main" id="{26388134-7755-4024-8970-2A555F0D63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4" name="CaixaDeTexto 1">
          <a:extLst xmlns:a="http://schemas.openxmlformats.org/drawingml/2006/main">
            <a:ext uri="{FF2B5EF4-FFF2-40B4-BE49-F238E27FC236}">
              <a16:creationId xmlns:a16="http://schemas.microsoft.com/office/drawing/2014/main" id="{0AFBA068-DE73-48BE-8814-F0C4070E5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5" name="CaixaDeTexto 1">
          <a:extLst xmlns:a="http://schemas.openxmlformats.org/drawingml/2006/main">
            <a:ext uri="{FF2B5EF4-FFF2-40B4-BE49-F238E27FC236}">
              <a16:creationId xmlns:a16="http://schemas.microsoft.com/office/drawing/2014/main" id="{2029C68F-5677-41F9-8882-8ED16E3321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6" name="CaixaDeTexto 1">
          <a:extLst xmlns:a="http://schemas.openxmlformats.org/drawingml/2006/main">
            <a:ext uri="{FF2B5EF4-FFF2-40B4-BE49-F238E27FC236}">
              <a16:creationId xmlns:a16="http://schemas.microsoft.com/office/drawing/2014/main" id="{85B8B543-C29E-4ADF-AB4A-8E6606154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7" name="CaixaDeTexto 1">
          <a:extLst xmlns:a="http://schemas.openxmlformats.org/drawingml/2006/main">
            <a:ext uri="{FF2B5EF4-FFF2-40B4-BE49-F238E27FC236}">
              <a16:creationId xmlns:a16="http://schemas.microsoft.com/office/drawing/2014/main" id="{161BA0F0-2A90-44A0-9B9D-637613DFCC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8" name="CaixaDeTexto 1">
          <a:extLst xmlns:a="http://schemas.openxmlformats.org/drawingml/2006/main">
            <a:ext uri="{FF2B5EF4-FFF2-40B4-BE49-F238E27FC236}">
              <a16:creationId xmlns:a16="http://schemas.microsoft.com/office/drawing/2014/main" id="{E9760F5F-B4F0-490A-A4C6-7975A1DEC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9" name="CaixaDeTexto 1">
          <a:extLst xmlns:a="http://schemas.openxmlformats.org/drawingml/2006/main">
            <a:ext uri="{FF2B5EF4-FFF2-40B4-BE49-F238E27FC236}">
              <a16:creationId xmlns:a16="http://schemas.microsoft.com/office/drawing/2014/main" id="{E12938CB-1981-4E2A-90E7-883FF2C41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0" name="CaixaDeTexto 1">
          <a:extLst xmlns:a="http://schemas.openxmlformats.org/drawingml/2006/main">
            <a:ext uri="{FF2B5EF4-FFF2-40B4-BE49-F238E27FC236}">
              <a16:creationId xmlns:a16="http://schemas.microsoft.com/office/drawing/2014/main" id="{EA4E046B-7B1C-4D3E-8C59-EECCBC37B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1" name="CaixaDeTexto 1">
          <a:extLst xmlns:a="http://schemas.openxmlformats.org/drawingml/2006/main">
            <a:ext uri="{FF2B5EF4-FFF2-40B4-BE49-F238E27FC236}">
              <a16:creationId xmlns:a16="http://schemas.microsoft.com/office/drawing/2014/main" id="{5958A4C0-9466-4FBE-A64E-5C16B98374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2" name="CaixaDeTexto 1">
          <a:extLst xmlns:a="http://schemas.openxmlformats.org/drawingml/2006/main">
            <a:ext uri="{FF2B5EF4-FFF2-40B4-BE49-F238E27FC236}">
              <a16:creationId xmlns:a16="http://schemas.microsoft.com/office/drawing/2014/main" id="{C960E89F-78B4-469F-8F0F-979B4D7AF7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3" name="CaixaDeTexto 1">
          <a:extLst xmlns:a="http://schemas.openxmlformats.org/drawingml/2006/main">
            <a:ext uri="{FF2B5EF4-FFF2-40B4-BE49-F238E27FC236}">
              <a16:creationId xmlns:a16="http://schemas.microsoft.com/office/drawing/2014/main" id="{7D8B173E-E593-48AC-A4A0-572D2FCF66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4" name="CaixaDeTexto 1">
          <a:extLst xmlns:a="http://schemas.openxmlformats.org/drawingml/2006/main">
            <a:ext uri="{FF2B5EF4-FFF2-40B4-BE49-F238E27FC236}">
              <a16:creationId xmlns:a16="http://schemas.microsoft.com/office/drawing/2014/main" id="{4E55905D-5992-46D7-A5BA-DBFC1531CD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5" name="CaixaDeTexto 1">
          <a:extLst xmlns:a="http://schemas.openxmlformats.org/drawingml/2006/main">
            <a:ext uri="{FF2B5EF4-FFF2-40B4-BE49-F238E27FC236}">
              <a16:creationId xmlns:a16="http://schemas.microsoft.com/office/drawing/2014/main" id="{F0A50923-9768-4924-982A-21A2CEAD0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6" name="CaixaDeTexto 1">
          <a:extLst xmlns:a="http://schemas.openxmlformats.org/drawingml/2006/main">
            <a:ext uri="{FF2B5EF4-FFF2-40B4-BE49-F238E27FC236}">
              <a16:creationId xmlns:a16="http://schemas.microsoft.com/office/drawing/2014/main" id="{4197BA5F-1968-4D0D-9E03-D02B78D856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7" name="CaixaDeTexto 1">
          <a:extLst xmlns:a="http://schemas.openxmlformats.org/drawingml/2006/main">
            <a:ext uri="{FF2B5EF4-FFF2-40B4-BE49-F238E27FC236}">
              <a16:creationId xmlns:a16="http://schemas.microsoft.com/office/drawing/2014/main" id="{B3A19022-531A-44BE-9527-67ABBA4900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5DA2DBE-08E9-4271-8D03-29B51A2AB6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8975A19-C514-4446-B545-F38B9B08B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E4FA2F-5BC0-4723-8E77-026FB6292B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1" name="CaixaDeTexto 1">
          <a:extLst xmlns:a="http://schemas.openxmlformats.org/drawingml/2006/main">
            <a:ext uri="{FF2B5EF4-FFF2-40B4-BE49-F238E27FC236}">
              <a16:creationId xmlns:a16="http://schemas.microsoft.com/office/drawing/2014/main" id="{BA18C877-41A9-4113-9B52-5AEB4D250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B6C6-A4DB-46D1-AC85-4E17BFDFC4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C6008-0E57-4487-A05D-8923A15F9C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4" name="CaixaDeTexto 1">
          <a:extLst xmlns:a="http://schemas.openxmlformats.org/drawingml/2006/main">
            <a:ext uri="{FF2B5EF4-FFF2-40B4-BE49-F238E27FC236}">
              <a16:creationId xmlns:a16="http://schemas.microsoft.com/office/drawing/2014/main" id="{AE4E1774-A4D3-4784-83D1-6AEBA7B3DD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5" name="CaixaDeTexto 1">
          <a:extLst xmlns:a="http://schemas.openxmlformats.org/drawingml/2006/main">
            <a:ext uri="{FF2B5EF4-FFF2-40B4-BE49-F238E27FC236}">
              <a16:creationId xmlns:a16="http://schemas.microsoft.com/office/drawing/2014/main" id="{CA475549-8FD8-453A-AD42-FFBBD7227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FA9A19-C367-4A11-9932-04E9509783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7" name="CaixaDeTexto 1">
          <a:extLst xmlns:a="http://schemas.openxmlformats.org/drawingml/2006/main">
            <a:ext uri="{FF2B5EF4-FFF2-40B4-BE49-F238E27FC236}">
              <a16:creationId xmlns:a16="http://schemas.microsoft.com/office/drawing/2014/main" id="{74590A82-4FBF-4CC0-A95D-F38E0781B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8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23AC-92BF-4C2B-8BD2-134AFA6DE7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9" name="CaixaDeTexto 1">
          <a:extLst xmlns:a="http://schemas.openxmlformats.org/drawingml/2006/main">
            <a:ext uri="{FF2B5EF4-FFF2-40B4-BE49-F238E27FC236}">
              <a16:creationId xmlns:a16="http://schemas.microsoft.com/office/drawing/2014/main" id="{01D794F1-99CF-4FCF-AE86-8EDA9A1364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EB4485-CFC5-4F9E-992B-87EB9D8015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1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8039-707B-449B-8D45-0AB921F2BC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3AB67-2468-47A4-9B2B-D376A683C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72FED8-F911-43BB-8DB3-4E0C702B4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4" name="CaixaDeTexto 1">
          <a:extLst xmlns:a="http://schemas.openxmlformats.org/drawingml/2006/main">
            <a:ext uri="{FF2B5EF4-FFF2-40B4-BE49-F238E27FC236}">
              <a16:creationId xmlns:a16="http://schemas.microsoft.com/office/drawing/2014/main" id="{AA9E99D8-0639-425C-9410-4FA277B2D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1EE3E04-68AC-4A17-9D8A-AA8241EF99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6" name="CaixaDeTexto 1">
          <a:extLst xmlns:a="http://schemas.openxmlformats.org/drawingml/2006/main">
            <a:ext uri="{FF2B5EF4-FFF2-40B4-BE49-F238E27FC236}">
              <a16:creationId xmlns:a16="http://schemas.microsoft.com/office/drawing/2014/main" id="{BAD3C942-8331-4E91-B5F9-8D74004867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7" name="CaixaDeTexto 1">
          <a:extLst xmlns:a="http://schemas.openxmlformats.org/drawingml/2006/main">
            <a:ext uri="{FF2B5EF4-FFF2-40B4-BE49-F238E27FC236}">
              <a16:creationId xmlns:a16="http://schemas.microsoft.com/office/drawing/2014/main" id="{F7EE7E52-1CE7-4DB1-ACCB-B757FC8BC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8" name="CaixaDeTexto 1">
          <a:extLst xmlns:a="http://schemas.openxmlformats.org/drawingml/2006/main">
            <a:ext uri="{FF2B5EF4-FFF2-40B4-BE49-F238E27FC236}">
              <a16:creationId xmlns:a16="http://schemas.microsoft.com/office/drawing/2014/main" id="{F676D41E-ED47-4268-9267-A17F6D498E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9" name="CaixaDeTexto 1">
          <a:extLst xmlns:a="http://schemas.openxmlformats.org/drawingml/2006/main">
            <a:ext uri="{FF2B5EF4-FFF2-40B4-BE49-F238E27FC236}">
              <a16:creationId xmlns:a16="http://schemas.microsoft.com/office/drawing/2014/main" id="{0675EA17-0C00-4378-9127-FE4068A02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0" name="CaixaDeTexto 1">
          <a:extLst xmlns:a="http://schemas.openxmlformats.org/drawingml/2006/main">
            <a:ext uri="{FF2B5EF4-FFF2-40B4-BE49-F238E27FC236}">
              <a16:creationId xmlns:a16="http://schemas.microsoft.com/office/drawing/2014/main" id="{3ADC4672-CBEB-45CC-A450-B97007539E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1" name="CaixaDeTexto 1">
          <a:extLst xmlns:a="http://schemas.openxmlformats.org/drawingml/2006/main">
            <a:ext uri="{FF2B5EF4-FFF2-40B4-BE49-F238E27FC236}">
              <a16:creationId xmlns:a16="http://schemas.microsoft.com/office/drawing/2014/main" id="{D75EEBF2-1CE5-4FFB-85D8-788A789BC3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1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2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3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5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7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8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9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0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1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2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3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5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8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9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0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1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2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4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6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7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8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9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1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2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3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4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9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1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2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3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5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6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7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8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9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2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3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4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6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7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9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1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3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4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5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8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9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0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2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3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4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6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7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8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9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1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2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3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6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7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9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0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1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3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4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5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6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7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8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0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1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2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3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4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5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8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0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1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2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5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6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7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8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9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0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2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5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6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7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2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4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5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6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7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8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1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2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3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4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5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6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7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8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9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0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2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3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4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6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8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9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0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1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2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3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4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5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7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9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0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1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2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3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5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6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7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1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2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3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4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7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8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9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0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1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2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3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4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6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7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8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9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1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2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3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4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5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7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8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1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2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3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4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5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6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7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8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1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2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4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5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6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7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8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0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1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2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7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0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1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2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3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4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6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7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9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0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4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5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6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7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8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4" name="CaixaDeTexto 1">
          <a:extLst xmlns:a="http://schemas.openxmlformats.org/drawingml/2006/main">
            <a:ext uri="{FF2B5EF4-FFF2-40B4-BE49-F238E27FC236}">
              <a16:creationId xmlns:a16="http://schemas.microsoft.com/office/drawing/2014/main" id="{D6A87C8F-437B-49BE-A850-CDBADF1A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5" name="CaixaDeTexto 1">
          <a:extLst xmlns:a="http://schemas.openxmlformats.org/drawingml/2006/main">
            <a:ext uri="{FF2B5EF4-FFF2-40B4-BE49-F238E27FC236}">
              <a16:creationId xmlns:a16="http://schemas.microsoft.com/office/drawing/2014/main" id="{A4008A23-5793-4D7F-BC5A-BF520CB85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6" name="CaixaDeTexto 1">
          <a:extLst xmlns:a="http://schemas.openxmlformats.org/drawingml/2006/main">
            <a:ext uri="{FF2B5EF4-FFF2-40B4-BE49-F238E27FC236}">
              <a16:creationId xmlns:a16="http://schemas.microsoft.com/office/drawing/2014/main" id="{E732460F-5C15-442C-9B36-FAD668DFB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7" name="CaixaDeTexto 1">
          <a:extLst xmlns:a="http://schemas.openxmlformats.org/drawingml/2006/main">
            <a:ext uri="{FF2B5EF4-FFF2-40B4-BE49-F238E27FC236}">
              <a16:creationId xmlns:a16="http://schemas.microsoft.com/office/drawing/2014/main" id="{91F7496C-4FFF-445A-8E9E-5C7941CFBB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8" name="CaixaDeTexto 1">
          <a:extLst xmlns:a="http://schemas.openxmlformats.org/drawingml/2006/main">
            <a:ext uri="{FF2B5EF4-FFF2-40B4-BE49-F238E27FC236}">
              <a16:creationId xmlns:a16="http://schemas.microsoft.com/office/drawing/2014/main" id="{6BD708D3-1889-4F59-B8F6-C27E2C556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9" name="CaixaDeTexto 1">
          <a:extLst xmlns:a="http://schemas.openxmlformats.org/drawingml/2006/main">
            <a:ext uri="{FF2B5EF4-FFF2-40B4-BE49-F238E27FC236}">
              <a16:creationId xmlns:a16="http://schemas.microsoft.com/office/drawing/2014/main" id="{C112977E-EC18-41CE-B85C-8240EEA325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0" name="CaixaDeTexto 1">
          <a:extLst xmlns:a="http://schemas.openxmlformats.org/drawingml/2006/main">
            <a:ext uri="{FF2B5EF4-FFF2-40B4-BE49-F238E27FC236}">
              <a16:creationId xmlns:a16="http://schemas.microsoft.com/office/drawing/2014/main" id="{115A2FF8-76BB-42CF-A395-50384C185D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E7FACC6-E5D8-48A8-B3ED-DB470BA41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2" name="CaixaDeTexto 1">
          <a:extLst xmlns:a="http://schemas.openxmlformats.org/drawingml/2006/main">
            <a:ext uri="{FF2B5EF4-FFF2-40B4-BE49-F238E27FC236}">
              <a16:creationId xmlns:a16="http://schemas.microsoft.com/office/drawing/2014/main" id="{6C3816F5-8E46-4E39-A292-C3EFA8ECE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3" name="CaixaDeTexto 1">
          <a:extLst xmlns:a="http://schemas.openxmlformats.org/drawingml/2006/main">
            <a:ext uri="{FF2B5EF4-FFF2-40B4-BE49-F238E27FC236}">
              <a16:creationId xmlns:a16="http://schemas.microsoft.com/office/drawing/2014/main" id="{73DAB492-9D6C-47DB-A035-997E7B8E3D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5CF7CB9-6234-4FE7-963E-0C219D5519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5" name="CaixaDeTexto 1">
          <a:extLst xmlns:a="http://schemas.openxmlformats.org/drawingml/2006/main">
            <a:ext uri="{FF2B5EF4-FFF2-40B4-BE49-F238E27FC236}">
              <a16:creationId xmlns:a16="http://schemas.microsoft.com/office/drawing/2014/main" id="{02EC1446-7D11-4EE4-A451-9B46C569F5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F5B3849-F36D-4F80-9D33-1B696A190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7" name="CaixaDeTexto 1">
          <a:extLst xmlns:a="http://schemas.openxmlformats.org/drawingml/2006/main">
            <a:ext uri="{FF2B5EF4-FFF2-40B4-BE49-F238E27FC236}">
              <a16:creationId xmlns:a16="http://schemas.microsoft.com/office/drawing/2014/main" id="{9A9F870B-8D38-4240-B082-6EDCEF6E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8" name="CaixaDeTexto 1">
          <a:extLst xmlns:a="http://schemas.openxmlformats.org/drawingml/2006/main">
            <a:ext uri="{FF2B5EF4-FFF2-40B4-BE49-F238E27FC236}">
              <a16:creationId xmlns:a16="http://schemas.microsoft.com/office/drawing/2014/main" id="{2CC42237-FC18-4D9F-B478-0376D617FE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9" name="CaixaDeTexto 1">
          <a:extLst xmlns:a="http://schemas.openxmlformats.org/drawingml/2006/main">
            <a:ext uri="{FF2B5EF4-FFF2-40B4-BE49-F238E27FC236}">
              <a16:creationId xmlns:a16="http://schemas.microsoft.com/office/drawing/2014/main" id="{F5BB7CEA-F087-40C4-8B92-C50623166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0" name="CaixaDeTexto 1">
          <a:extLst xmlns:a="http://schemas.openxmlformats.org/drawingml/2006/main">
            <a:ext uri="{FF2B5EF4-FFF2-40B4-BE49-F238E27FC236}">
              <a16:creationId xmlns:a16="http://schemas.microsoft.com/office/drawing/2014/main" id="{8A323C1B-E0A8-4B9D-B4B4-3115E4F01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1" name="CaixaDeTexto 1">
          <a:extLst xmlns:a="http://schemas.openxmlformats.org/drawingml/2006/main">
            <a:ext uri="{FF2B5EF4-FFF2-40B4-BE49-F238E27FC236}">
              <a16:creationId xmlns:a16="http://schemas.microsoft.com/office/drawing/2014/main" id="{75F905B0-5988-41C6-83C4-A57BF3F7F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C7C526-D914-443C-8CB5-F0BA2E4132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3036A-F1A2-4A97-84F6-B0F26A6BBA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4" name="CaixaDeTexto 1">
          <a:extLst xmlns:a="http://schemas.openxmlformats.org/drawingml/2006/main">
            <a:ext uri="{FF2B5EF4-FFF2-40B4-BE49-F238E27FC236}">
              <a16:creationId xmlns:a16="http://schemas.microsoft.com/office/drawing/2014/main" id="{64821FFE-E4A0-4BB1-B009-1453DDD602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5" name="CaixaDeTexto 1">
          <a:extLst xmlns:a="http://schemas.openxmlformats.org/drawingml/2006/main">
            <a:ext uri="{FF2B5EF4-FFF2-40B4-BE49-F238E27FC236}">
              <a16:creationId xmlns:a16="http://schemas.microsoft.com/office/drawing/2014/main" id="{F4ABAA85-12A3-474D-AE6A-F605D1714F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19A449-C976-4BFE-967D-510F47BD06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7" name="CaixaDeTexto 1">
          <a:extLst xmlns:a="http://schemas.openxmlformats.org/drawingml/2006/main">
            <a:ext uri="{FF2B5EF4-FFF2-40B4-BE49-F238E27FC236}">
              <a16:creationId xmlns:a16="http://schemas.microsoft.com/office/drawing/2014/main" id="{2B782862-FC2B-4B3E-B2AC-BB0887824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8" name="CaixaDeTexto 1">
          <a:extLst xmlns:a="http://schemas.openxmlformats.org/drawingml/2006/main">
            <a:ext uri="{FF2B5EF4-FFF2-40B4-BE49-F238E27FC236}">
              <a16:creationId xmlns:a16="http://schemas.microsoft.com/office/drawing/2014/main" id="{3FB3EDD3-5051-48FC-BFB8-F44954615D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9" name="CaixaDeTexto 1">
          <a:extLst xmlns:a="http://schemas.openxmlformats.org/drawingml/2006/main">
            <a:ext uri="{FF2B5EF4-FFF2-40B4-BE49-F238E27FC236}">
              <a16:creationId xmlns:a16="http://schemas.microsoft.com/office/drawing/2014/main" id="{59D5F93B-FE6B-43A0-A70E-A2AB97C00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0" name="CaixaDeTexto 1">
          <a:extLst xmlns:a="http://schemas.openxmlformats.org/drawingml/2006/main">
            <a:ext uri="{FF2B5EF4-FFF2-40B4-BE49-F238E27FC236}">
              <a16:creationId xmlns:a16="http://schemas.microsoft.com/office/drawing/2014/main" id="{B873D014-A4BA-4B8B-8F37-56F8520DF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1" name="CaixaDeTexto 1">
          <a:extLst xmlns:a="http://schemas.openxmlformats.org/drawingml/2006/main">
            <a:ext uri="{FF2B5EF4-FFF2-40B4-BE49-F238E27FC236}">
              <a16:creationId xmlns:a16="http://schemas.microsoft.com/office/drawing/2014/main" id="{F2727CCE-9302-4DE7-BA68-BADEEC81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2" name="CaixaDeTexto 1">
          <a:extLst xmlns:a="http://schemas.openxmlformats.org/drawingml/2006/main">
            <a:ext uri="{FF2B5EF4-FFF2-40B4-BE49-F238E27FC236}">
              <a16:creationId xmlns:a16="http://schemas.microsoft.com/office/drawing/2014/main" id="{1CD90F05-B58B-4548-810C-E9DE8ECE05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5598A-734F-4F9A-BD4B-FD2609FD6D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4" name="CaixaDeTexto 1">
          <a:extLst xmlns:a="http://schemas.openxmlformats.org/drawingml/2006/main">
            <a:ext uri="{FF2B5EF4-FFF2-40B4-BE49-F238E27FC236}">
              <a16:creationId xmlns:a16="http://schemas.microsoft.com/office/drawing/2014/main" id="{A995EDC2-EA39-4091-9379-547B7ED00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5" name="CaixaDeTexto 1">
          <a:extLst xmlns:a="http://schemas.openxmlformats.org/drawingml/2006/main">
            <a:ext uri="{FF2B5EF4-FFF2-40B4-BE49-F238E27FC236}">
              <a16:creationId xmlns:a16="http://schemas.microsoft.com/office/drawing/2014/main" id="{82DD85D2-1FB8-4019-A3D8-121BA6278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E44EE80-E6CC-49E1-AB35-5FB281BC3D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283CA-F3BA-44D2-9142-FB056694D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D1D89BF-C3E9-4808-978E-88B93A640A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97ADAF-FD27-4BD7-8B69-92B650F688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0" name="CaixaDeTexto 1">
          <a:extLst xmlns:a="http://schemas.openxmlformats.org/drawingml/2006/main">
            <a:ext uri="{FF2B5EF4-FFF2-40B4-BE49-F238E27FC236}">
              <a16:creationId xmlns:a16="http://schemas.microsoft.com/office/drawing/2014/main" id="{A316A368-5F21-4C0A-BDAA-7C118238EE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1" name="CaixaDeTexto 1">
          <a:extLst xmlns:a="http://schemas.openxmlformats.org/drawingml/2006/main">
            <a:ext uri="{FF2B5EF4-FFF2-40B4-BE49-F238E27FC236}">
              <a16:creationId xmlns:a16="http://schemas.microsoft.com/office/drawing/2014/main" id="{F0AE3854-8897-46EA-A246-65FF31748A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178B8DD-ED74-4832-A5DC-655D23190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3" name="CaixaDeTexto 1">
          <a:extLst xmlns:a="http://schemas.openxmlformats.org/drawingml/2006/main">
            <a:ext uri="{FF2B5EF4-FFF2-40B4-BE49-F238E27FC236}">
              <a16:creationId xmlns:a16="http://schemas.microsoft.com/office/drawing/2014/main" id="{2A502584-649B-4C39-8EE0-CDC10297E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4" name="CaixaDeTexto 1">
          <a:extLst xmlns:a="http://schemas.openxmlformats.org/drawingml/2006/main">
            <a:ext uri="{FF2B5EF4-FFF2-40B4-BE49-F238E27FC236}">
              <a16:creationId xmlns:a16="http://schemas.microsoft.com/office/drawing/2014/main" id="{17BB8371-76CD-4C1B-81A8-1986EBB8F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5" name="CaixaDeTexto 1">
          <a:extLst xmlns:a="http://schemas.openxmlformats.org/drawingml/2006/main">
            <a:ext uri="{FF2B5EF4-FFF2-40B4-BE49-F238E27FC236}">
              <a16:creationId xmlns:a16="http://schemas.microsoft.com/office/drawing/2014/main" id="{1053B90E-E230-4E91-AC82-683913981F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98F8392-AC01-4BCC-8F44-C08150E69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EC2DF-67C3-47E6-88FB-CDCE83F03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8" name="CaixaDeTexto 1">
          <a:extLst xmlns:a="http://schemas.openxmlformats.org/drawingml/2006/main">
            <a:ext uri="{FF2B5EF4-FFF2-40B4-BE49-F238E27FC236}">
              <a16:creationId xmlns:a16="http://schemas.microsoft.com/office/drawing/2014/main" id="{0F7E5FFE-F646-4DB4-BF83-74A1B2C5A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9" name="CaixaDeTexto 1">
          <a:extLst xmlns:a="http://schemas.openxmlformats.org/drawingml/2006/main">
            <a:ext uri="{FF2B5EF4-FFF2-40B4-BE49-F238E27FC236}">
              <a16:creationId xmlns:a16="http://schemas.microsoft.com/office/drawing/2014/main" id="{D61D3BB7-F8A5-4F0E-AEE1-F19243CD49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0" name="CaixaDeTexto 1">
          <a:extLst xmlns:a="http://schemas.openxmlformats.org/drawingml/2006/main">
            <a:ext uri="{FF2B5EF4-FFF2-40B4-BE49-F238E27FC236}">
              <a16:creationId xmlns:a16="http://schemas.microsoft.com/office/drawing/2014/main" id="{F603F24F-61A4-4FE8-B980-C6DB8A5C32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1" name="CaixaDeTexto 1">
          <a:extLst xmlns:a="http://schemas.openxmlformats.org/drawingml/2006/main">
            <a:ext uri="{FF2B5EF4-FFF2-40B4-BE49-F238E27FC236}">
              <a16:creationId xmlns:a16="http://schemas.microsoft.com/office/drawing/2014/main" id="{FD81AA3C-23FD-4415-88D9-1006AE4DE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2" name="CaixaDeTexto 1">
          <a:extLst xmlns:a="http://schemas.openxmlformats.org/drawingml/2006/main">
            <a:ext uri="{FF2B5EF4-FFF2-40B4-BE49-F238E27FC236}">
              <a16:creationId xmlns:a16="http://schemas.microsoft.com/office/drawing/2014/main" id="{3B1D71B9-D0A6-4253-A602-4390613DB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3" name="CaixaDeTexto 1">
          <a:extLst xmlns:a="http://schemas.openxmlformats.org/drawingml/2006/main">
            <a:ext uri="{FF2B5EF4-FFF2-40B4-BE49-F238E27FC236}">
              <a16:creationId xmlns:a16="http://schemas.microsoft.com/office/drawing/2014/main" id="{D0BE5D58-2122-46BF-84AC-B6A843745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4" name="CaixaDeTexto 1">
          <a:extLst xmlns:a="http://schemas.openxmlformats.org/drawingml/2006/main">
            <a:ext uri="{FF2B5EF4-FFF2-40B4-BE49-F238E27FC236}">
              <a16:creationId xmlns:a16="http://schemas.microsoft.com/office/drawing/2014/main" id="{7590800B-658E-44A1-A33B-390F792687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5" name="CaixaDeTexto 1">
          <a:extLst xmlns:a="http://schemas.openxmlformats.org/drawingml/2006/main">
            <a:ext uri="{FF2B5EF4-FFF2-40B4-BE49-F238E27FC236}">
              <a16:creationId xmlns:a16="http://schemas.microsoft.com/office/drawing/2014/main" id="{655AA61E-0563-4CBE-A063-8820BD272D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6" name="CaixaDeTexto 1">
          <a:extLst xmlns:a="http://schemas.openxmlformats.org/drawingml/2006/main">
            <a:ext uri="{FF2B5EF4-FFF2-40B4-BE49-F238E27FC236}">
              <a16:creationId xmlns:a16="http://schemas.microsoft.com/office/drawing/2014/main" id="{5A45B653-3F19-48ED-A4F4-F3C75B58A2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7" name="CaixaDeTexto 1">
          <a:extLst xmlns:a="http://schemas.openxmlformats.org/drawingml/2006/main">
            <a:ext uri="{FF2B5EF4-FFF2-40B4-BE49-F238E27FC236}">
              <a16:creationId xmlns:a16="http://schemas.microsoft.com/office/drawing/2014/main" id="{0F608773-838E-43A1-860D-279B5C344C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8" name="CaixaDeTexto 1">
          <a:extLst xmlns:a="http://schemas.openxmlformats.org/drawingml/2006/main">
            <a:ext uri="{FF2B5EF4-FFF2-40B4-BE49-F238E27FC236}">
              <a16:creationId xmlns:a16="http://schemas.microsoft.com/office/drawing/2014/main" id="{8E36A5A9-FCF0-448C-89E9-1600FBA0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33AEA5B-C4D8-413C-A1A9-168CA4968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1D8E6C-1D2F-465C-8370-14857D34C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1" name="CaixaDeTexto 1">
          <a:extLst xmlns:a="http://schemas.openxmlformats.org/drawingml/2006/main">
            <a:ext uri="{FF2B5EF4-FFF2-40B4-BE49-F238E27FC236}">
              <a16:creationId xmlns:a16="http://schemas.microsoft.com/office/drawing/2014/main" id="{54764536-142B-432D-85BB-3A90DB7BD6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CA9C01-F9B7-41D1-8A63-1C6342635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3" name="CaixaDeTexto 1">
          <a:extLst xmlns:a="http://schemas.openxmlformats.org/drawingml/2006/main">
            <a:ext uri="{FF2B5EF4-FFF2-40B4-BE49-F238E27FC236}">
              <a16:creationId xmlns:a16="http://schemas.microsoft.com/office/drawing/2014/main" id="{B766A41C-99EE-4243-82A6-D9177C735F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4" name="CaixaDeTexto 1">
          <a:extLst xmlns:a="http://schemas.openxmlformats.org/drawingml/2006/main">
            <a:ext uri="{FF2B5EF4-FFF2-40B4-BE49-F238E27FC236}">
              <a16:creationId xmlns:a16="http://schemas.microsoft.com/office/drawing/2014/main" id="{7F7A69E6-A847-4DE7-AA13-2660B7ED9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5" name="CaixaDeTexto 1">
          <a:extLst xmlns:a="http://schemas.openxmlformats.org/drawingml/2006/main">
            <a:ext uri="{FF2B5EF4-FFF2-40B4-BE49-F238E27FC236}">
              <a16:creationId xmlns:a16="http://schemas.microsoft.com/office/drawing/2014/main" id="{0908A81E-EE44-4C74-A83F-58B7B526F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6" name="CaixaDeTexto 1">
          <a:extLst xmlns:a="http://schemas.openxmlformats.org/drawingml/2006/main">
            <a:ext uri="{FF2B5EF4-FFF2-40B4-BE49-F238E27FC236}">
              <a16:creationId xmlns:a16="http://schemas.microsoft.com/office/drawing/2014/main" id="{4A205169-368E-4E43-ADC3-1FC53EEFC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7" name="CaixaDeTexto 1">
          <a:extLst xmlns:a="http://schemas.openxmlformats.org/drawingml/2006/main">
            <a:ext uri="{FF2B5EF4-FFF2-40B4-BE49-F238E27FC236}">
              <a16:creationId xmlns:a16="http://schemas.microsoft.com/office/drawing/2014/main" id="{4A812B95-BC85-48B5-A368-2D5EA26FA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8" name="CaixaDeTexto 1">
          <a:extLst xmlns:a="http://schemas.openxmlformats.org/drawingml/2006/main">
            <a:ext uri="{FF2B5EF4-FFF2-40B4-BE49-F238E27FC236}">
              <a16:creationId xmlns:a16="http://schemas.microsoft.com/office/drawing/2014/main" id="{E9606F7F-DBB7-4804-9D23-CA4992D5EA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9" name="CaixaDeTexto 1">
          <a:extLst xmlns:a="http://schemas.openxmlformats.org/drawingml/2006/main">
            <a:ext uri="{FF2B5EF4-FFF2-40B4-BE49-F238E27FC236}">
              <a16:creationId xmlns:a16="http://schemas.microsoft.com/office/drawing/2014/main" id="{7023F043-BF82-47E5-BA18-BAF3951181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0" name="CaixaDeTexto 1">
          <a:extLst xmlns:a="http://schemas.openxmlformats.org/drawingml/2006/main">
            <a:ext uri="{FF2B5EF4-FFF2-40B4-BE49-F238E27FC236}">
              <a16:creationId xmlns:a16="http://schemas.microsoft.com/office/drawing/2014/main" id="{E0D480C8-9F64-4EF6-99CB-0D50A1200F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1" name="CaixaDeTexto 1">
          <a:extLst xmlns:a="http://schemas.openxmlformats.org/drawingml/2006/main">
            <a:ext uri="{FF2B5EF4-FFF2-40B4-BE49-F238E27FC236}">
              <a16:creationId xmlns:a16="http://schemas.microsoft.com/office/drawing/2014/main" id="{5B9553AE-64E1-44A0-892B-586175EF7C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0112C-8E9A-491B-A4D4-80E8EAEDA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3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2891-237A-4970-ADA9-87735D2422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4" name="CaixaDeTexto 1">
          <a:extLst xmlns:a="http://schemas.openxmlformats.org/drawingml/2006/main">
            <a:ext uri="{FF2B5EF4-FFF2-40B4-BE49-F238E27FC236}">
              <a16:creationId xmlns:a16="http://schemas.microsoft.com/office/drawing/2014/main" id="{7AF60801-F514-4017-8624-DE6FA3578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5" name="CaixaDeTexto 1">
          <a:extLst xmlns:a="http://schemas.openxmlformats.org/drawingml/2006/main">
            <a:ext uri="{FF2B5EF4-FFF2-40B4-BE49-F238E27FC236}">
              <a16:creationId xmlns:a16="http://schemas.microsoft.com/office/drawing/2014/main" id="{0548C6B5-AF4D-4E4F-A5B2-4D232DA22C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4BC278D-FAA4-48FF-B761-19A7C27470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33CD583-6EC9-4504-B04F-813E2F1F9C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8" name="CaixaDeTexto 1">
          <a:extLst xmlns:a="http://schemas.openxmlformats.org/drawingml/2006/main">
            <a:ext uri="{FF2B5EF4-FFF2-40B4-BE49-F238E27FC236}">
              <a16:creationId xmlns:a16="http://schemas.microsoft.com/office/drawing/2014/main" id="{DBE9E1C6-0643-4681-AD82-BAE40AA31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9" name="CaixaDeTexto 1">
          <a:extLst xmlns:a="http://schemas.openxmlformats.org/drawingml/2006/main">
            <a:ext uri="{FF2B5EF4-FFF2-40B4-BE49-F238E27FC236}">
              <a16:creationId xmlns:a16="http://schemas.microsoft.com/office/drawing/2014/main" id="{A15596D9-00DC-4492-89A2-44E6D5F6C7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0" name="CaixaDeTexto 1">
          <a:extLst xmlns:a="http://schemas.openxmlformats.org/drawingml/2006/main">
            <a:ext uri="{FF2B5EF4-FFF2-40B4-BE49-F238E27FC236}">
              <a16:creationId xmlns:a16="http://schemas.microsoft.com/office/drawing/2014/main" id="{50453CED-2BEE-4014-8B28-0B0A5477A0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1" name="CaixaDeTexto 1">
          <a:extLst xmlns:a="http://schemas.openxmlformats.org/drawingml/2006/main">
            <a:ext uri="{FF2B5EF4-FFF2-40B4-BE49-F238E27FC236}">
              <a16:creationId xmlns:a16="http://schemas.microsoft.com/office/drawing/2014/main" id="{3635A963-CC7E-484C-8B6A-41335C28B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2" name="CaixaDeTexto 1">
          <a:extLst xmlns:a="http://schemas.openxmlformats.org/drawingml/2006/main">
            <a:ext uri="{FF2B5EF4-FFF2-40B4-BE49-F238E27FC236}">
              <a16:creationId xmlns:a16="http://schemas.microsoft.com/office/drawing/2014/main" id="{9D1855ED-5FDB-45F2-BB80-F559F2A285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D9E0C-6F2D-4F84-A81B-DBFAEE3C40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4" name="CaixaDeTexto 1">
          <a:extLst xmlns:a="http://schemas.openxmlformats.org/drawingml/2006/main">
            <a:ext uri="{FF2B5EF4-FFF2-40B4-BE49-F238E27FC236}">
              <a16:creationId xmlns:a16="http://schemas.microsoft.com/office/drawing/2014/main" id="{112B018A-7BA1-4D83-B8E0-35B2C40291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5" name="CaixaDeTexto 1">
          <a:extLst xmlns:a="http://schemas.openxmlformats.org/drawingml/2006/main">
            <a:ext uri="{FF2B5EF4-FFF2-40B4-BE49-F238E27FC236}">
              <a16:creationId xmlns:a16="http://schemas.microsoft.com/office/drawing/2014/main" id="{23B9CBED-9D59-4779-B7FB-8DA75AD11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6" name="CaixaDeTexto 1">
          <a:extLst xmlns:a="http://schemas.openxmlformats.org/drawingml/2006/main">
            <a:ext uri="{FF2B5EF4-FFF2-40B4-BE49-F238E27FC236}">
              <a16:creationId xmlns:a16="http://schemas.microsoft.com/office/drawing/2014/main" id="{B146AA0C-7D75-40CA-A558-9A4BF7813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7" name="CaixaDeTexto 1">
          <a:extLst xmlns:a="http://schemas.openxmlformats.org/drawingml/2006/main">
            <a:ext uri="{FF2B5EF4-FFF2-40B4-BE49-F238E27FC236}">
              <a16:creationId xmlns:a16="http://schemas.microsoft.com/office/drawing/2014/main" id="{A18E9EE3-B251-46E9-9883-835E171AB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558A2-00CB-4789-9529-3AF9057A4E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9" name="CaixaDeTexto 1">
          <a:extLst xmlns:a="http://schemas.openxmlformats.org/drawingml/2006/main">
            <a:ext uri="{FF2B5EF4-FFF2-40B4-BE49-F238E27FC236}">
              <a16:creationId xmlns:a16="http://schemas.microsoft.com/office/drawing/2014/main" id="{EE1174F4-9DD1-44C4-8A54-83E568348C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0" name="CaixaDeTexto 1">
          <a:extLst xmlns:a="http://schemas.openxmlformats.org/drawingml/2006/main">
            <a:ext uri="{FF2B5EF4-FFF2-40B4-BE49-F238E27FC236}">
              <a16:creationId xmlns:a16="http://schemas.microsoft.com/office/drawing/2014/main" id="{3D2BE60D-5AC8-4D3C-BAF9-F670A90DF9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1" name="CaixaDeTexto 1">
          <a:extLst xmlns:a="http://schemas.openxmlformats.org/drawingml/2006/main">
            <a:ext uri="{FF2B5EF4-FFF2-40B4-BE49-F238E27FC236}">
              <a16:creationId xmlns:a16="http://schemas.microsoft.com/office/drawing/2014/main" id="{84CC85E5-4D31-441E-B804-0A5612AB63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2" name="CaixaDeTexto 1">
          <a:extLst xmlns:a="http://schemas.openxmlformats.org/drawingml/2006/main">
            <a:ext uri="{FF2B5EF4-FFF2-40B4-BE49-F238E27FC236}">
              <a16:creationId xmlns:a16="http://schemas.microsoft.com/office/drawing/2014/main" id="{346DC8D0-D22C-4FB4-83D4-69A2AA571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3" name="CaixaDeTexto 1">
          <a:extLst xmlns:a="http://schemas.openxmlformats.org/drawingml/2006/main">
            <a:ext uri="{FF2B5EF4-FFF2-40B4-BE49-F238E27FC236}">
              <a16:creationId xmlns:a16="http://schemas.microsoft.com/office/drawing/2014/main" id="{F568C33B-FC80-4CCA-BEDF-570A10450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4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34B2-4305-40C3-8093-118E2EC249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5" name="CaixaDeTexto 1">
          <a:extLst xmlns:a="http://schemas.openxmlformats.org/drawingml/2006/main">
            <a:ext uri="{FF2B5EF4-FFF2-40B4-BE49-F238E27FC236}">
              <a16:creationId xmlns:a16="http://schemas.microsoft.com/office/drawing/2014/main" id="{917679CF-7742-43FC-9AF4-C5C319D00E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6" name="CaixaDeTexto 1">
          <a:extLst xmlns:a="http://schemas.openxmlformats.org/drawingml/2006/main">
            <a:ext uri="{FF2B5EF4-FFF2-40B4-BE49-F238E27FC236}">
              <a16:creationId xmlns:a16="http://schemas.microsoft.com/office/drawing/2014/main" id="{FD896AC6-C578-42DE-91E2-B949572E3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7" name="CaixaDeTexto 1">
          <a:extLst xmlns:a="http://schemas.openxmlformats.org/drawingml/2006/main">
            <a:ext uri="{FF2B5EF4-FFF2-40B4-BE49-F238E27FC236}">
              <a16:creationId xmlns:a16="http://schemas.microsoft.com/office/drawing/2014/main" id="{DA94CD83-41FE-4A3D-B1E0-D23F58194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8" name="CaixaDeTexto 1">
          <a:extLst xmlns:a="http://schemas.openxmlformats.org/drawingml/2006/main">
            <a:ext uri="{FF2B5EF4-FFF2-40B4-BE49-F238E27FC236}">
              <a16:creationId xmlns:a16="http://schemas.microsoft.com/office/drawing/2014/main" id="{49C59152-220D-47FC-B0D6-8AD769AE2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9" name="CaixaDeTexto 1">
          <a:extLst xmlns:a="http://schemas.openxmlformats.org/drawingml/2006/main">
            <a:ext uri="{FF2B5EF4-FFF2-40B4-BE49-F238E27FC236}">
              <a16:creationId xmlns:a16="http://schemas.microsoft.com/office/drawing/2014/main" id="{AF402AC8-41D9-4126-BD1A-34FB8024D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3E5F16C-A471-40A8-83CC-DC562AC3A5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CAA1693-EC6E-4472-8FF1-84A361809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2" name="CaixaDeTexto 1">
          <a:extLst xmlns:a="http://schemas.openxmlformats.org/drawingml/2006/main">
            <a:ext uri="{FF2B5EF4-FFF2-40B4-BE49-F238E27FC236}">
              <a16:creationId xmlns:a16="http://schemas.microsoft.com/office/drawing/2014/main" id="{D46560DC-D7BE-45E8-8A51-DF51CEA188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3" name="CaixaDeTexto 1">
          <a:extLst xmlns:a="http://schemas.openxmlformats.org/drawingml/2006/main">
            <a:ext uri="{FF2B5EF4-FFF2-40B4-BE49-F238E27FC236}">
              <a16:creationId xmlns:a16="http://schemas.microsoft.com/office/drawing/2014/main" id="{7495426C-17BA-40E7-831F-2FBD560901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4" name="CaixaDeTexto 1">
          <a:extLst xmlns:a="http://schemas.openxmlformats.org/drawingml/2006/main">
            <a:ext uri="{FF2B5EF4-FFF2-40B4-BE49-F238E27FC236}">
              <a16:creationId xmlns:a16="http://schemas.microsoft.com/office/drawing/2014/main" id="{003F779B-DE65-495F-9C14-9FDFB0180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5" name="CaixaDeTexto 1">
          <a:extLst xmlns:a="http://schemas.openxmlformats.org/drawingml/2006/main">
            <a:ext uri="{FF2B5EF4-FFF2-40B4-BE49-F238E27FC236}">
              <a16:creationId xmlns:a16="http://schemas.microsoft.com/office/drawing/2014/main" id="{96E4F307-D290-4731-98F9-318998A95A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6" name="CaixaDeTexto 1">
          <a:extLst xmlns:a="http://schemas.openxmlformats.org/drawingml/2006/main">
            <a:ext uri="{FF2B5EF4-FFF2-40B4-BE49-F238E27FC236}">
              <a16:creationId xmlns:a16="http://schemas.microsoft.com/office/drawing/2014/main" id="{556788CF-C28F-40AF-962E-4774A7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7" name="CaixaDeTexto 1">
          <a:extLst xmlns:a="http://schemas.openxmlformats.org/drawingml/2006/main">
            <a:ext uri="{FF2B5EF4-FFF2-40B4-BE49-F238E27FC236}">
              <a16:creationId xmlns:a16="http://schemas.microsoft.com/office/drawing/2014/main" id="{0E91661E-8EB0-49B2-9222-C3C8333405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8" name="CaixaDeTexto 1">
          <a:extLst xmlns:a="http://schemas.openxmlformats.org/drawingml/2006/main">
            <a:ext uri="{FF2B5EF4-FFF2-40B4-BE49-F238E27FC236}">
              <a16:creationId xmlns:a16="http://schemas.microsoft.com/office/drawing/2014/main" id="{EA5B1AAC-705F-48C5-912F-E7054F88D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9" name="CaixaDeTexto 1">
          <a:extLst xmlns:a="http://schemas.openxmlformats.org/drawingml/2006/main">
            <a:ext uri="{FF2B5EF4-FFF2-40B4-BE49-F238E27FC236}">
              <a16:creationId xmlns:a16="http://schemas.microsoft.com/office/drawing/2014/main" id="{E14071E3-94CA-4E9A-BBD4-D90A76B26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0" name="CaixaDeTexto 1">
          <a:extLst xmlns:a="http://schemas.openxmlformats.org/drawingml/2006/main">
            <a:ext uri="{FF2B5EF4-FFF2-40B4-BE49-F238E27FC236}">
              <a16:creationId xmlns:a16="http://schemas.microsoft.com/office/drawing/2014/main" id="{225B6771-983F-4FAB-A311-AE54CF7FC1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1" name="CaixaDeTexto 1">
          <a:extLst xmlns:a="http://schemas.openxmlformats.org/drawingml/2006/main">
            <a:ext uri="{FF2B5EF4-FFF2-40B4-BE49-F238E27FC236}">
              <a16:creationId xmlns:a16="http://schemas.microsoft.com/office/drawing/2014/main" id="{1F4D6A21-3C17-43D5-84B3-6CCC862FC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44CAFB-1FD6-43F5-BC77-33595B3D3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3" name="CaixaDeTexto 1">
          <a:extLst xmlns:a="http://schemas.openxmlformats.org/drawingml/2006/main">
            <a:ext uri="{FF2B5EF4-FFF2-40B4-BE49-F238E27FC236}">
              <a16:creationId xmlns:a16="http://schemas.microsoft.com/office/drawing/2014/main" id="{FAEA7498-DEA7-477A-A8FD-1E79C290F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4" name="CaixaDeTexto 1">
          <a:extLst xmlns:a="http://schemas.openxmlformats.org/drawingml/2006/main">
            <a:ext uri="{FF2B5EF4-FFF2-40B4-BE49-F238E27FC236}">
              <a16:creationId xmlns:a16="http://schemas.microsoft.com/office/drawing/2014/main" id="{0881C1C7-4A8B-44F0-B3A0-E137781C99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AC48E5-6F19-4EC1-B3A4-C5E89DD007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6" name="CaixaDeTexto 1">
          <a:extLst xmlns:a="http://schemas.openxmlformats.org/drawingml/2006/main">
            <a:ext uri="{FF2B5EF4-FFF2-40B4-BE49-F238E27FC236}">
              <a16:creationId xmlns:a16="http://schemas.microsoft.com/office/drawing/2014/main" id="{DF96E69B-77CF-4237-8C19-560A08C0D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8A4A47-7F27-4855-BD2B-DFDE91CAC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8" name="CaixaDeTexto 1">
          <a:extLst xmlns:a="http://schemas.openxmlformats.org/drawingml/2006/main">
            <a:ext uri="{FF2B5EF4-FFF2-40B4-BE49-F238E27FC236}">
              <a16:creationId xmlns:a16="http://schemas.microsoft.com/office/drawing/2014/main" id="{BD8E9707-4157-4165-A21F-7C93CDBF8B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841E1-0392-4593-B63A-0972AF9370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0" name="CaixaDeTexto 1">
          <a:extLst xmlns:a="http://schemas.openxmlformats.org/drawingml/2006/main">
            <a:ext uri="{FF2B5EF4-FFF2-40B4-BE49-F238E27FC236}">
              <a16:creationId xmlns:a16="http://schemas.microsoft.com/office/drawing/2014/main" id="{E9386016-24AD-41DA-8E6F-C3598F503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9153970-26BA-4452-879A-A55671A9D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2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7A8F-40C7-4E7D-AA85-B28B26E24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7BBB272-2B12-458B-A899-34FD652EB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ED4ACCA-4F63-489F-9CBB-FC0DB620DA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5" name="CaixaDeTexto 1">
          <a:extLst xmlns:a="http://schemas.openxmlformats.org/drawingml/2006/main">
            <a:ext uri="{FF2B5EF4-FFF2-40B4-BE49-F238E27FC236}">
              <a16:creationId xmlns:a16="http://schemas.microsoft.com/office/drawing/2014/main" id="{74A4B315-8EC4-4217-BF64-206094293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5FB8FE-DB21-48CA-B966-DCC793C2C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6BAD37D-D285-4D0C-A2C7-BB43831C8B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8" name="CaixaDeTexto 1">
          <a:extLst xmlns:a="http://schemas.openxmlformats.org/drawingml/2006/main">
            <a:ext uri="{FF2B5EF4-FFF2-40B4-BE49-F238E27FC236}">
              <a16:creationId xmlns:a16="http://schemas.microsoft.com/office/drawing/2014/main" id="{4217D1EE-2AD9-4588-BFB1-1B01C5F77D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9" name="CaixaDeTexto 1">
          <a:extLst xmlns:a="http://schemas.openxmlformats.org/drawingml/2006/main">
            <a:ext uri="{FF2B5EF4-FFF2-40B4-BE49-F238E27FC236}">
              <a16:creationId xmlns:a16="http://schemas.microsoft.com/office/drawing/2014/main" id="{31611B82-F159-4501-B27A-C6EF635F1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0610BF5-ADFC-4786-BEA7-02C8A7E8EE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1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14F-24D4-447D-B5D6-141F0A9C02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1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2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3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5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7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8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9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0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1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3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5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7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8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9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0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1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2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4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5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6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9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0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1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2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3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4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7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0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1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2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5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6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7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8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2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4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6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7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9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1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2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3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4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5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6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8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9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0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1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2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3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4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5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6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7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8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1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2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3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4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5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6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7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0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1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2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4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5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7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1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2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3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4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5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6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7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8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9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0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1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2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3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5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6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7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8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9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0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1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2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4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5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6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7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2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3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5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6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7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8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9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1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2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3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4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6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8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3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6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7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8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9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0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2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3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4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5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7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8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0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1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2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3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4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5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6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0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1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2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3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4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5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7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8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1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3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4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6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7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8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9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1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2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3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4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5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7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8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0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2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3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4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5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6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8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0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1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4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5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6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7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8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0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1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2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5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7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9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0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1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2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3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4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6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7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9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0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1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3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4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5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6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7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8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4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7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8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9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1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4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5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6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7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8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9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2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3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4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5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7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8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9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0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1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2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3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4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5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6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7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8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0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1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2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3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4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5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6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7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8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9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1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2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3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4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5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6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7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8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9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0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1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4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5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6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7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8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9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0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3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4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6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7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8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9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0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2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3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4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5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6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8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9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2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3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4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5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6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7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8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9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1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2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3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5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6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7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8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9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0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1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2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3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4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6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7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8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9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0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1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2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3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4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5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6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7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8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0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2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3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4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5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7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8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9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0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1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2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3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4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5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6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7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8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9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0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1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2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4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8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9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0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2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3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4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6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8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9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0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1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2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4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5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6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7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8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9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0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2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3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4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5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6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7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8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9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0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2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3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4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5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6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7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9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0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1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2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3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4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5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7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8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9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0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1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2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3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4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5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6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9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0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1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2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3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4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5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6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7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8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9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0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1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3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4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6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7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8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9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1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2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3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4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5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7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8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9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0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1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3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4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5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6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7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8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9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7724EF7-0862-488B-A37C-F1C30587F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1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A974-B690-461F-84F4-F9AFF0065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2" name="CaixaDeTexto 1">
          <a:extLst xmlns:a="http://schemas.openxmlformats.org/drawingml/2006/main">
            <a:ext uri="{FF2B5EF4-FFF2-40B4-BE49-F238E27FC236}">
              <a16:creationId xmlns:a16="http://schemas.microsoft.com/office/drawing/2014/main" id="{85162B87-C0D7-4A5B-8843-F84A455B1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3" name="CaixaDeTexto 1">
          <a:extLst xmlns:a="http://schemas.openxmlformats.org/drawingml/2006/main">
            <a:ext uri="{FF2B5EF4-FFF2-40B4-BE49-F238E27FC236}">
              <a16:creationId xmlns:a16="http://schemas.microsoft.com/office/drawing/2014/main" id="{C0C552DC-CCF6-4C76-8710-DBF2A90F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4" name="CaixaDeTexto 1">
          <a:extLst xmlns:a="http://schemas.openxmlformats.org/drawingml/2006/main">
            <a:ext uri="{FF2B5EF4-FFF2-40B4-BE49-F238E27FC236}">
              <a16:creationId xmlns:a16="http://schemas.microsoft.com/office/drawing/2014/main" id="{1E84DE34-AC39-4DD0-B0FB-BDA106321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5" name="CaixaDeTexto 1">
          <a:extLst xmlns:a="http://schemas.openxmlformats.org/drawingml/2006/main">
            <a:ext uri="{FF2B5EF4-FFF2-40B4-BE49-F238E27FC236}">
              <a16:creationId xmlns:a16="http://schemas.microsoft.com/office/drawing/2014/main" id="{B1ACB2AE-E384-4349-8078-16E74DF78E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6" name="CaixaDeTexto 1">
          <a:extLst xmlns:a="http://schemas.openxmlformats.org/drawingml/2006/main">
            <a:ext uri="{FF2B5EF4-FFF2-40B4-BE49-F238E27FC236}">
              <a16:creationId xmlns:a16="http://schemas.microsoft.com/office/drawing/2014/main" id="{F949516E-3510-4F3C-94E0-405D0A868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8BF5F5-A32A-42A1-8452-D1D4C568D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8" name="CaixaDeTexto 1">
          <a:extLst xmlns:a="http://schemas.openxmlformats.org/drawingml/2006/main">
            <a:ext uri="{FF2B5EF4-FFF2-40B4-BE49-F238E27FC236}">
              <a16:creationId xmlns:a16="http://schemas.microsoft.com/office/drawing/2014/main" id="{EA3E9F2D-34F0-463E-B09C-8D150C211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9" name="CaixaDeTexto 1">
          <a:extLst xmlns:a="http://schemas.openxmlformats.org/drawingml/2006/main">
            <a:ext uri="{FF2B5EF4-FFF2-40B4-BE49-F238E27FC236}">
              <a16:creationId xmlns:a16="http://schemas.microsoft.com/office/drawing/2014/main" id="{C0CA5E1B-245C-4396-8C15-F296FBCB4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0" name="CaixaDeTexto 1">
          <a:extLst xmlns:a="http://schemas.openxmlformats.org/drawingml/2006/main">
            <a:ext uri="{FF2B5EF4-FFF2-40B4-BE49-F238E27FC236}">
              <a16:creationId xmlns:a16="http://schemas.microsoft.com/office/drawing/2014/main" id="{7057FF3F-AA96-489D-8EB9-BAE5E31BC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1" name="CaixaDeTexto 1">
          <a:extLst xmlns:a="http://schemas.openxmlformats.org/drawingml/2006/main">
            <a:ext uri="{FF2B5EF4-FFF2-40B4-BE49-F238E27FC236}">
              <a16:creationId xmlns:a16="http://schemas.microsoft.com/office/drawing/2014/main" id="{8913169A-EAD8-429A-97B5-9C5AFCCBA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2" name="CaixaDeTexto 1">
          <a:extLst xmlns:a="http://schemas.openxmlformats.org/drawingml/2006/main">
            <a:ext uri="{FF2B5EF4-FFF2-40B4-BE49-F238E27FC236}">
              <a16:creationId xmlns:a16="http://schemas.microsoft.com/office/drawing/2014/main" id="{38DFF322-60DF-4F2A-AA0E-DA42F21C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3" name="CaixaDeTexto 1">
          <a:extLst xmlns:a="http://schemas.openxmlformats.org/drawingml/2006/main">
            <a:ext uri="{FF2B5EF4-FFF2-40B4-BE49-F238E27FC236}">
              <a16:creationId xmlns:a16="http://schemas.microsoft.com/office/drawing/2014/main" id="{2DD3937E-F9E6-48DF-A3B0-4F0EC1BE7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4" name="CaixaDeTexto 1">
          <a:extLst xmlns:a="http://schemas.openxmlformats.org/drawingml/2006/main">
            <a:ext uri="{FF2B5EF4-FFF2-40B4-BE49-F238E27FC236}">
              <a16:creationId xmlns:a16="http://schemas.microsoft.com/office/drawing/2014/main" id="{07276A98-088B-4E31-8CA7-ED86F0B25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5" name="CaixaDeTexto 1">
          <a:extLst xmlns:a="http://schemas.openxmlformats.org/drawingml/2006/main">
            <a:ext uri="{FF2B5EF4-FFF2-40B4-BE49-F238E27FC236}">
              <a16:creationId xmlns:a16="http://schemas.microsoft.com/office/drawing/2014/main" id="{CC986470-9350-4339-8D55-8047F8336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BBD1B-87EB-4ED4-AF09-27A84B00D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7" name="CaixaDeTexto 1">
          <a:extLst xmlns:a="http://schemas.openxmlformats.org/drawingml/2006/main">
            <a:ext uri="{FF2B5EF4-FFF2-40B4-BE49-F238E27FC236}">
              <a16:creationId xmlns:a16="http://schemas.microsoft.com/office/drawing/2014/main" id="{8EDCA489-1CF4-4665-ACAD-3759FA8747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8" name="CaixaDeTexto 1">
          <a:extLst xmlns:a="http://schemas.openxmlformats.org/drawingml/2006/main">
            <a:ext uri="{FF2B5EF4-FFF2-40B4-BE49-F238E27FC236}">
              <a16:creationId xmlns:a16="http://schemas.microsoft.com/office/drawing/2014/main" id="{D9FF0990-C887-42C5-A575-CCA1DF45F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9" name="CaixaDeTexto 1">
          <a:extLst xmlns:a="http://schemas.openxmlformats.org/drawingml/2006/main">
            <a:ext uri="{FF2B5EF4-FFF2-40B4-BE49-F238E27FC236}">
              <a16:creationId xmlns:a16="http://schemas.microsoft.com/office/drawing/2014/main" id="{80C78B16-6DEE-4C6B-B432-E76A176C79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0" name="CaixaDeTexto 1">
          <a:extLst xmlns:a="http://schemas.openxmlformats.org/drawingml/2006/main">
            <a:ext uri="{FF2B5EF4-FFF2-40B4-BE49-F238E27FC236}">
              <a16:creationId xmlns:a16="http://schemas.microsoft.com/office/drawing/2014/main" id="{7246BCF2-0033-44CF-B6C1-0DE03FA58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1" name="CaixaDeTexto 1">
          <a:extLst xmlns:a="http://schemas.openxmlformats.org/drawingml/2006/main">
            <a:ext uri="{FF2B5EF4-FFF2-40B4-BE49-F238E27FC236}">
              <a16:creationId xmlns:a16="http://schemas.microsoft.com/office/drawing/2014/main" id="{F10A4D97-808F-4DCF-A95B-C8C76EE91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5C6236-38D1-41A8-8826-946D315C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3" name="CaixaDeTexto 1">
          <a:extLst xmlns:a="http://schemas.openxmlformats.org/drawingml/2006/main">
            <a:ext uri="{FF2B5EF4-FFF2-40B4-BE49-F238E27FC236}">
              <a16:creationId xmlns:a16="http://schemas.microsoft.com/office/drawing/2014/main" id="{FD84642D-ED6E-4BF8-A8FC-BFD6F1690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97820-48A6-427E-B1E0-E22DB874A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7201EA-DA20-4A41-A0F1-781B30F5B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6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7153-91A6-4DC6-AD44-73F0D22BD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9E076-D89C-430F-BC14-F66EC3FB4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8" name="CaixaDeTexto 1">
          <a:extLst xmlns:a="http://schemas.openxmlformats.org/drawingml/2006/main">
            <a:ext uri="{FF2B5EF4-FFF2-40B4-BE49-F238E27FC236}">
              <a16:creationId xmlns:a16="http://schemas.microsoft.com/office/drawing/2014/main" id="{D3D8DBB2-D4D4-4D62-A7FA-3BC0F76E5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9" name="CaixaDeTexto 1">
          <a:extLst xmlns:a="http://schemas.openxmlformats.org/drawingml/2006/main">
            <a:ext uri="{FF2B5EF4-FFF2-40B4-BE49-F238E27FC236}">
              <a16:creationId xmlns:a16="http://schemas.microsoft.com/office/drawing/2014/main" id="{34693DDB-6E44-4526-B577-5D0D922FF3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180C19-360D-4AC5-ABBF-531EA3CDD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1" name="CaixaDeTexto 1">
          <a:extLst xmlns:a="http://schemas.openxmlformats.org/drawingml/2006/main">
            <a:ext uri="{FF2B5EF4-FFF2-40B4-BE49-F238E27FC236}">
              <a16:creationId xmlns:a16="http://schemas.microsoft.com/office/drawing/2014/main" id="{ABD62F3E-1D28-4332-8BF5-4F85EFC66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2" name="CaixaDeTexto 1">
          <a:extLst xmlns:a="http://schemas.openxmlformats.org/drawingml/2006/main">
            <a:ext uri="{FF2B5EF4-FFF2-40B4-BE49-F238E27FC236}">
              <a16:creationId xmlns:a16="http://schemas.microsoft.com/office/drawing/2014/main" id="{B88C226E-7B50-402A-94A1-6D0916A65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180CF6D-90DB-42EC-998E-B919CC6BBD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4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C07D-D308-4958-BC44-29E0FFCC81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5" name="CaixaDeTexto 1">
          <a:extLst xmlns:a="http://schemas.openxmlformats.org/drawingml/2006/main">
            <a:ext uri="{FF2B5EF4-FFF2-40B4-BE49-F238E27FC236}">
              <a16:creationId xmlns:a16="http://schemas.microsoft.com/office/drawing/2014/main" id="{C378BE81-F4F7-4A8D-874E-6CB9A24F02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6" name="CaixaDeTexto 1">
          <a:extLst xmlns:a="http://schemas.openxmlformats.org/drawingml/2006/main">
            <a:ext uri="{FF2B5EF4-FFF2-40B4-BE49-F238E27FC236}">
              <a16:creationId xmlns:a16="http://schemas.microsoft.com/office/drawing/2014/main" id="{19E18430-F877-4DC6-993B-2BAC8EF5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604AC1-7CCC-4A5A-AA6A-C56218B7D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8" name="CaixaDeTexto 1">
          <a:extLst xmlns:a="http://schemas.openxmlformats.org/drawingml/2006/main">
            <a:ext uri="{FF2B5EF4-FFF2-40B4-BE49-F238E27FC236}">
              <a16:creationId xmlns:a16="http://schemas.microsoft.com/office/drawing/2014/main" id="{7AD99867-CDE0-4DBF-83CC-848460EEB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9" name="CaixaDeTexto 1">
          <a:extLst xmlns:a="http://schemas.openxmlformats.org/drawingml/2006/main">
            <a:ext uri="{FF2B5EF4-FFF2-40B4-BE49-F238E27FC236}">
              <a16:creationId xmlns:a16="http://schemas.microsoft.com/office/drawing/2014/main" id="{054E675C-80B2-4C2E-BA9A-1A2995CB2E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71774-02F5-4BD1-AC92-78FCF1246E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1" name="CaixaDeTexto 1">
          <a:extLst xmlns:a="http://schemas.openxmlformats.org/drawingml/2006/main">
            <a:ext uri="{FF2B5EF4-FFF2-40B4-BE49-F238E27FC236}">
              <a16:creationId xmlns:a16="http://schemas.microsoft.com/office/drawing/2014/main" id="{37F620B6-2B9B-464A-A88A-E9D4FE6F1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2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5F89-EA7B-407F-903E-1B0FA12E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3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248D-368D-46CD-BB94-2751AEF85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51674-2CE1-4BDA-A35A-721488D635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3B3B92-4A7E-45B9-A684-9D98B11AF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6" name="CaixaDeTexto 1">
          <a:extLst xmlns:a="http://schemas.openxmlformats.org/drawingml/2006/main">
            <a:ext uri="{FF2B5EF4-FFF2-40B4-BE49-F238E27FC236}">
              <a16:creationId xmlns:a16="http://schemas.microsoft.com/office/drawing/2014/main" id="{D964A650-FACA-42A0-B0AF-BF4DDB7CE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7" name="CaixaDeTexto 1">
          <a:extLst xmlns:a="http://schemas.openxmlformats.org/drawingml/2006/main">
            <a:ext uri="{FF2B5EF4-FFF2-40B4-BE49-F238E27FC236}">
              <a16:creationId xmlns:a16="http://schemas.microsoft.com/office/drawing/2014/main" id="{5CC4280F-EDDE-4D4B-BC80-ED41FCE97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8" name="CaixaDeTexto 1">
          <a:extLst xmlns:a="http://schemas.openxmlformats.org/drawingml/2006/main">
            <a:ext uri="{FF2B5EF4-FFF2-40B4-BE49-F238E27FC236}">
              <a16:creationId xmlns:a16="http://schemas.microsoft.com/office/drawing/2014/main" id="{22BAF28F-9CB9-4A7D-BFD2-47AA4F675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9" name="CaixaDeTexto 1">
          <a:extLst xmlns:a="http://schemas.openxmlformats.org/drawingml/2006/main">
            <a:ext uri="{FF2B5EF4-FFF2-40B4-BE49-F238E27FC236}">
              <a16:creationId xmlns:a16="http://schemas.microsoft.com/office/drawing/2014/main" id="{9A51387C-D498-4802-AFC9-CFAF06820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0" name="CaixaDeTexto 1">
          <a:extLst xmlns:a="http://schemas.openxmlformats.org/drawingml/2006/main">
            <a:ext uri="{FF2B5EF4-FFF2-40B4-BE49-F238E27FC236}">
              <a16:creationId xmlns:a16="http://schemas.microsoft.com/office/drawing/2014/main" id="{9F235E97-6960-4A21-9E30-30B736945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1" name="CaixaDeTexto 1">
          <a:extLst xmlns:a="http://schemas.openxmlformats.org/drawingml/2006/main">
            <a:ext uri="{FF2B5EF4-FFF2-40B4-BE49-F238E27FC236}">
              <a16:creationId xmlns:a16="http://schemas.microsoft.com/office/drawing/2014/main" id="{E0D83859-658C-4686-AD22-092D68D31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2" name="CaixaDeTexto 1">
          <a:extLst xmlns:a="http://schemas.openxmlformats.org/drawingml/2006/main">
            <a:ext uri="{FF2B5EF4-FFF2-40B4-BE49-F238E27FC236}">
              <a16:creationId xmlns:a16="http://schemas.microsoft.com/office/drawing/2014/main" id="{CD9A8219-6CAC-4F4E-AA33-4AA7EE0FB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3" name="CaixaDeTexto 1">
          <a:extLst xmlns:a="http://schemas.openxmlformats.org/drawingml/2006/main">
            <a:ext uri="{FF2B5EF4-FFF2-40B4-BE49-F238E27FC236}">
              <a16:creationId xmlns:a16="http://schemas.microsoft.com/office/drawing/2014/main" id="{65124D82-8E13-4381-9035-F655AD879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4" name="CaixaDeTexto 1">
          <a:extLst xmlns:a="http://schemas.openxmlformats.org/drawingml/2006/main">
            <a:ext uri="{FF2B5EF4-FFF2-40B4-BE49-F238E27FC236}">
              <a16:creationId xmlns:a16="http://schemas.microsoft.com/office/drawing/2014/main" id="{B321A7CA-7A0B-495C-A4DF-9DAD7CE3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5" name="CaixaDeTexto 1">
          <a:extLst xmlns:a="http://schemas.openxmlformats.org/drawingml/2006/main">
            <a:ext uri="{FF2B5EF4-FFF2-40B4-BE49-F238E27FC236}">
              <a16:creationId xmlns:a16="http://schemas.microsoft.com/office/drawing/2014/main" id="{8AE3BE09-05FB-46E9-9172-79DBB9CCB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6" name="CaixaDeTexto 1">
          <a:extLst xmlns:a="http://schemas.openxmlformats.org/drawingml/2006/main">
            <a:ext uri="{FF2B5EF4-FFF2-40B4-BE49-F238E27FC236}">
              <a16:creationId xmlns:a16="http://schemas.microsoft.com/office/drawing/2014/main" id="{C7E1B0D0-AFC7-4590-BF65-CB30169EE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7" name="CaixaDeTexto 1">
          <a:extLst xmlns:a="http://schemas.openxmlformats.org/drawingml/2006/main">
            <a:ext uri="{FF2B5EF4-FFF2-40B4-BE49-F238E27FC236}">
              <a16:creationId xmlns:a16="http://schemas.microsoft.com/office/drawing/2014/main" id="{413C881E-D6D6-4DE5-B7FD-FB6CB7481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8" name="CaixaDeTexto 1">
          <a:extLst xmlns:a="http://schemas.openxmlformats.org/drawingml/2006/main">
            <a:ext uri="{FF2B5EF4-FFF2-40B4-BE49-F238E27FC236}">
              <a16:creationId xmlns:a16="http://schemas.microsoft.com/office/drawing/2014/main" id="{5AAAE232-A9BA-4674-BC0E-663A24E35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5D1EAF0-1F42-4E96-B383-D08F35FE3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0" name="CaixaDeTexto 1">
          <a:extLst xmlns:a="http://schemas.openxmlformats.org/drawingml/2006/main">
            <a:ext uri="{FF2B5EF4-FFF2-40B4-BE49-F238E27FC236}">
              <a16:creationId xmlns:a16="http://schemas.microsoft.com/office/drawing/2014/main" id="{DBC21328-B407-44E0-8355-BD67ADFD9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1" name="CaixaDeTexto 1">
          <a:extLst xmlns:a="http://schemas.openxmlformats.org/drawingml/2006/main">
            <a:ext uri="{FF2B5EF4-FFF2-40B4-BE49-F238E27FC236}">
              <a16:creationId xmlns:a16="http://schemas.microsoft.com/office/drawing/2014/main" id="{C5549054-ED61-47A4-A49B-F76DC1E88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264C816-55F1-47B9-A7F3-B4AF12C79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270B3B-AFCB-4B25-AA06-6A50C08AC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1F07F4-139C-4D85-A757-5D80BE8D3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96B4-D7EB-4934-82CF-12663876A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6" name="CaixaDeTexto 1">
          <a:extLst xmlns:a="http://schemas.openxmlformats.org/drawingml/2006/main">
            <a:ext uri="{FF2B5EF4-FFF2-40B4-BE49-F238E27FC236}">
              <a16:creationId xmlns:a16="http://schemas.microsoft.com/office/drawing/2014/main" id="{446A4E67-6EF4-442F-A78D-1CEC9859F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7" name="CaixaDeTexto 1">
          <a:extLst xmlns:a="http://schemas.openxmlformats.org/drawingml/2006/main">
            <a:ext uri="{FF2B5EF4-FFF2-40B4-BE49-F238E27FC236}">
              <a16:creationId xmlns:a16="http://schemas.microsoft.com/office/drawing/2014/main" id="{89898959-C213-4CCE-9192-F40251168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8" name="CaixaDeTexto 1">
          <a:extLst xmlns:a="http://schemas.openxmlformats.org/drawingml/2006/main">
            <a:ext uri="{FF2B5EF4-FFF2-40B4-BE49-F238E27FC236}">
              <a16:creationId xmlns:a16="http://schemas.microsoft.com/office/drawing/2014/main" id="{0E189642-A8D3-4B1E-9A20-DFC534C21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E95FC-EDEA-4E1B-AABA-895E959A1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0" name="CaixaDeTexto 1">
          <a:extLst xmlns:a="http://schemas.openxmlformats.org/drawingml/2006/main">
            <a:ext uri="{FF2B5EF4-FFF2-40B4-BE49-F238E27FC236}">
              <a16:creationId xmlns:a16="http://schemas.microsoft.com/office/drawing/2014/main" id="{28E03AF1-ABE1-45E8-AE9E-E95E2AE56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1C3064C-CEB6-4A18-B486-47C00B2BC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2" name="CaixaDeTexto 1">
          <a:extLst xmlns:a="http://schemas.openxmlformats.org/drawingml/2006/main">
            <a:ext uri="{FF2B5EF4-FFF2-40B4-BE49-F238E27FC236}">
              <a16:creationId xmlns:a16="http://schemas.microsoft.com/office/drawing/2014/main" id="{1B6FAACC-B301-4307-A9F9-10DA2534E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3" name="CaixaDeTexto 1">
          <a:extLst xmlns:a="http://schemas.openxmlformats.org/drawingml/2006/main">
            <a:ext uri="{FF2B5EF4-FFF2-40B4-BE49-F238E27FC236}">
              <a16:creationId xmlns:a16="http://schemas.microsoft.com/office/drawing/2014/main" id="{5D27D288-806A-4765-AB72-9AC0192BF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267173B-01A0-46DB-8A48-6FAF25004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5" name="CaixaDeTexto 1">
          <a:extLst xmlns:a="http://schemas.openxmlformats.org/drawingml/2006/main">
            <a:ext uri="{FF2B5EF4-FFF2-40B4-BE49-F238E27FC236}">
              <a16:creationId xmlns:a16="http://schemas.microsoft.com/office/drawing/2014/main" id="{6A52301D-DDBB-4F43-803B-E8CBD98B4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6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EDF-BA5D-4D83-B289-BF5C8AFE0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7" name="CaixaDeTexto 1">
          <a:extLst xmlns:a="http://schemas.openxmlformats.org/drawingml/2006/main">
            <a:ext uri="{FF2B5EF4-FFF2-40B4-BE49-F238E27FC236}">
              <a16:creationId xmlns:a16="http://schemas.microsoft.com/office/drawing/2014/main" id="{2B1EC84C-4901-468C-B44F-B463A44AE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8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B18A-9674-49D8-91B0-9EBCB9648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9" name="CaixaDeTexto 1">
          <a:extLst xmlns:a="http://schemas.openxmlformats.org/drawingml/2006/main">
            <a:ext uri="{FF2B5EF4-FFF2-40B4-BE49-F238E27FC236}">
              <a16:creationId xmlns:a16="http://schemas.microsoft.com/office/drawing/2014/main" id="{08BEC0ED-4F39-4D71-A3FC-0E7220457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886C8E-22A1-4E2B-A393-F78823C42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1" name="CaixaDeTexto 1">
          <a:extLst xmlns:a="http://schemas.openxmlformats.org/drawingml/2006/main">
            <a:ext uri="{FF2B5EF4-FFF2-40B4-BE49-F238E27FC236}">
              <a16:creationId xmlns:a16="http://schemas.microsoft.com/office/drawing/2014/main" id="{CC7A2CE2-87AB-4911-A15A-F1E5AB8BF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2" name="CaixaDeTexto 1">
          <a:extLst xmlns:a="http://schemas.openxmlformats.org/drawingml/2006/main">
            <a:ext uri="{FF2B5EF4-FFF2-40B4-BE49-F238E27FC236}">
              <a16:creationId xmlns:a16="http://schemas.microsoft.com/office/drawing/2014/main" id="{F53F1F04-1017-4CE3-B080-7AE3A0564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C506B9-1368-4C27-9BA6-F5F830426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4" name="CaixaDeTexto 1">
          <a:extLst xmlns:a="http://schemas.openxmlformats.org/drawingml/2006/main">
            <a:ext uri="{FF2B5EF4-FFF2-40B4-BE49-F238E27FC236}">
              <a16:creationId xmlns:a16="http://schemas.microsoft.com/office/drawing/2014/main" id="{9C0FBE55-9710-4843-8F76-5BEE5A231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5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F88F-B136-4626-81F7-CF76F3AB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6" name="CaixaDeTexto 1">
          <a:extLst xmlns:a="http://schemas.openxmlformats.org/drawingml/2006/main">
            <a:ext uri="{FF2B5EF4-FFF2-40B4-BE49-F238E27FC236}">
              <a16:creationId xmlns:a16="http://schemas.microsoft.com/office/drawing/2014/main" id="{82CBDA96-8658-427B-BD06-89638563A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7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76E0-E9FF-48AD-A379-AEBAB369B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8" name="CaixaDeTexto 1">
          <a:extLst xmlns:a="http://schemas.openxmlformats.org/drawingml/2006/main">
            <a:ext uri="{FF2B5EF4-FFF2-40B4-BE49-F238E27FC236}">
              <a16:creationId xmlns:a16="http://schemas.microsoft.com/office/drawing/2014/main" id="{7DB6D326-0EF0-4520-B7EA-14A527EE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9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A349-13DA-448D-B5A7-8BFA536D3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0" name="CaixaDeTexto 1">
          <a:extLst xmlns:a="http://schemas.openxmlformats.org/drawingml/2006/main">
            <a:ext uri="{FF2B5EF4-FFF2-40B4-BE49-F238E27FC236}">
              <a16:creationId xmlns:a16="http://schemas.microsoft.com/office/drawing/2014/main" id="{5221F568-1464-48F4-91C5-2BCCD810B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1" name="CaixaDeTexto 1">
          <a:extLst xmlns:a="http://schemas.openxmlformats.org/drawingml/2006/main">
            <a:ext uri="{FF2B5EF4-FFF2-40B4-BE49-F238E27FC236}">
              <a16:creationId xmlns:a16="http://schemas.microsoft.com/office/drawing/2014/main" id="{40182E46-1FCE-4C33-8FFB-8495AEE433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2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3F73-7861-4B4F-B662-1B68CFC3D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3" name="CaixaDeTexto 1">
          <a:extLst xmlns:a="http://schemas.openxmlformats.org/drawingml/2006/main">
            <a:ext uri="{FF2B5EF4-FFF2-40B4-BE49-F238E27FC236}">
              <a16:creationId xmlns:a16="http://schemas.microsoft.com/office/drawing/2014/main" id="{1603E170-2F2D-436F-8782-FE83779B3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4" name="CaixaDeTexto 1">
          <a:extLst xmlns:a="http://schemas.openxmlformats.org/drawingml/2006/main">
            <a:ext uri="{FF2B5EF4-FFF2-40B4-BE49-F238E27FC236}">
              <a16:creationId xmlns:a16="http://schemas.microsoft.com/office/drawing/2014/main" id="{3E2368D8-7993-43AD-B173-352F6D485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B49445-DD8D-48F3-A58F-B84A7CB2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6" name="CaixaDeTexto 1">
          <a:extLst xmlns:a="http://schemas.openxmlformats.org/drawingml/2006/main">
            <a:ext uri="{FF2B5EF4-FFF2-40B4-BE49-F238E27FC236}">
              <a16:creationId xmlns:a16="http://schemas.microsoft.com/office/drawing/2014/main" id="{E591415F-4467-4545-94E8-0E7F9BCFA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7" name="CaixaDeTexto 1">
          <a:extLst xmlns:a="http://schemas.openxmlformats.org/drawingml/2006/main">
            <a:ext uri="{FF2B5EF4-FFF2-40B4-BE49-F238E27FC236}">
              <a16:creationId xmlns:a16="http://schemas.microsoft.com/office/drawing/2014/main" id="{7D336D86-63E9-4A93-89B0-0816DACAD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8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8D55-8D08-442D-9BFA-D702D679E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9" name="CaixaDeTexto 1">
          <a:extLst xmlns:a="http://schemas.openxmlformats.org/drawingml/2006/main">
            <a:ext uri="{FF2B5EF4-FFF2-40B4-BE49-F238E27FC236}">
              <a16:creationId xmlns:a16="http://schemas.microsoft.com/office/drawing/2014/main" id="{88767D0A-1E94-4775-94CC-3751C82B1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0" name="CaixaDeTexto 1">
          <a:extLst xmlns:a="http://schemas.openxmlformats.org/drawingml/2006/main">
            <a:ext uri="{FF2B5EF4-FFF2-40B4-BE49-F238E27FC236}">
              <a16:creationId xmlns:a16="http://schemas.microsoft.com/office/drawing/2014/main" id="{9A4DCD0F-98C5-499C-8CEC-8BF9E3A1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1" name="CaixaDeTexto 1">
          <a:extLst xmlns:a="http://schemas.openxmlformats.org/drawingml/2006/main">
            <a:ext uri="{FF2B5EF4-FFF2-40B4-BE49-F238E27FC236}">
              <a16:creationId xmlns:a16="http://schemas.microsoft.com/office/drawing/2014/main" id="{22E8D960-8E0C-40EF-B9D7-8C5CB0306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2" name="CaixaDeTexto 1">
          <a:extLst xmlns:a="http://schemas.openxmlformats.org/drawingml/2006/main">
            <a:ext uri="{FF2B5EF4-FFF2-40B4-BE49-F238E27FC236}">
              <a16:creationId xmlns:a16="http://schemas.microsoft.com/office/drawing/2014/main" id="{B99BF2E5-1FBC-4849-B7E6-C36D12252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3" name="CaixaDeTexto 1">
          <a:extLst xmlns:a="http://schemas.openxmlformats.org/drawingml/2006/main">
            <a:ext uri="{FF2B5EF4-FFF2-40B4-BE49-F238E27FC236}">
              <a16:creationId xmlns:a16="http://schemas.microsoft.com/office/drawing/2014/main" id="{22703B0E-A410-42E6-8FE9-8CB7E7EA4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79B9-7152-4DA5-9135-404021981E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5" name="CaixaDeTexto 1">
          <a:extLst xmlns:a="http://schemas.openxmlformats.org/drawingml/2006/main">
            <a:ext uri="{FF2B5EF4-FFF2-40B4-BE49-F238E27FC236}">
              <a16:creationId xmlns:a16="http://schemas.microsoft.com/office/drawing/2014/main" id="{B3E3D93B-9C5A-4F08-96B8-54565F305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6" name="CaixaDeTexto 1">
          <a:extLst xmlns:a="http://schemas.openxmlformats.org/drawingml/2006/main">
            <a:ext uri="{FF2B5EF4-FFF2-40B4-BE49-F238E27FC236}">
              <a16:creationId xmlns:a16="http://schemas.microsoft.com/office/drawing/2014/main" id="{7D324369-5526-468D-A344-F8992DF8F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7" name="CaixaDeTexto 1">
          <a:extLst xmlns:a="http://schemas.openxmlformats.org/drawingml/2006/main">
            <a:ext uri="{FF2B5EF4-FFF2-40B4-BE49-F238E27FC236}">
              <a16:creationId xmlns:a16="http://schemas.microsoft.com/office/drawing/2014/main" id="{FC9EF6E0-206F-449F-A08D-4E927BFB0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7051B6E-C866-496C-A1DF-741CC89EC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705233-D5C0-4E28-930C-C31237ACE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0" name="CaixaDeTexto 1">
          <a:extLst xmlns:a="http://schemas.openxmlformats.org/drawingml/2006/main">
            <a:ext uri="{FF2B5EF4-FFF2-40B4-BE49-F238E27FC236}">
              <a16:creationId xmlns:a16="http://schemas.microsoft.com/office/drawing/2014/main" id="{E8E76D7D-EB34-4E88-B578-8E3C945E9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1" name="CaixaDeTexto 1">
          <a:extLst xmlns:a="http://schemas.openxmlformats.org/drawingml/2006/main">
            <a:ext uri="{FF2B5EF4-FFF2-40B4-BE49-F238E27FC236}">
              <a16:creationId xmlns:a16="http://schemas.microsoft.com/office/drawing/2014/main" id="{40AAB6CB-AD93-4AFE-8057-0A23C8EC9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2" name="CaixaDeTexto 1">
          <a:extLst xmlns:a="http://schemas.openxmlformats.org/drawingml/2006/main">
            <a:ext uri="{FF2B5EF4-FFF2-40B4-BE49-F238E27FC236}">
              <a16:creationId xmlns:a16="http://schemas.microsoft.com/office/drawing/2014/main" id="{A890D07A-0F0F-4A16-A09F-9E2442E82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3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1BCA-385C-4E81-8C59-80F3742B4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4" name="CaixaDeTexto 1">
          <a:extLst xmlns:a="http://schemas.openxmlformats.org/drawingml/2006/main">
            <a:ext uri="{FF2B5EF4-FFF2-40B4-BE49-F238E27FC236}">
              <a16:creationId xmlns:a16="http://schemas.microsoft.com/office/drawing/2014/main" id="{CF255DAC-CBDC-4B51-8EB6-0F7B40121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5" name="CaixaDeTexto 1">
          <a:extLst xmlns:a="http://schemas.openxmlformats.org/drawingml/2006/main">
            <a:ext uri="{FF2B5EF4-FFF2-40B4-BE49-F238E27FC236}">
              <a16:creationId xmlns:a16="http://schemas.microsoft.com/office/drawing/2014/main" id="{6275DCAA-B716-4C50-A04A-C8AEF9D27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88D718E-7C06-4C37-9272-C101FC01A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7" name="CaixaDeTexto 1">
          <a:extLst xmlns:a="http://schemas.openxmlformats.org/drawingml/2006/main">
            <a:ext uri="{FF2B5EF4-FFF2-40B4-BE49-F238E27FC236}">
              <a16:creationId xmlns:a16="http://schemas.microsoft.com/office/drawing/2014/main" id="{8EE3D8D8-1E79-4F1A-B811-17C05DE80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8" name="CaixaDeTexto 1">
          <a:extLst xmlns:a="http://schemas.openxmlformats.org/drawingml/2006/main">
            <a:ext uri="{FF2B5EF4-FFF2-40B4-BE49-F238E27FC236}">
              <a16:creationId xmlns:a16="http://schemas.microsoft.com/office/drawing/2014/main" id="{DAB3EC99-B9E3-44DB-8D7C-C52CAC8655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A2A4409-CC7C-4335-8533-DC39B9381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0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DC78-E0C1-4A2A-B6AA-E8371F7FD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1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DD04-43A0-4E84-B4A0-60F519E49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2" name="CaixaDeTexto 1">
          <a:extLst xmlns:a="http://schemas.openxmlformats.org/drawingml/2006/main">
            <a:ext uri="{FF2B5EF4-FFF2-40B4-BE49-F238E27FC236}">
              <a16:creationId xmlns:a16="http://schemas.microsoft.com/office/drawing/2014/main" id="{DDBB7517-D005-415A-9255-D02CEE8AE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3" name="CaixaDeTexto 1">
          <a:extLst xmlns:a="http://schemas.openxmlformats.org/drawingml/2006/main">
            <a:ext uri="{FF2B5EF4-FFF2-40B4-BE49-F238E27FC236}">
              <a16:creationId xmlns:a16="http://schemas.microsoft.com/office/drawing/2014/main" id="{C8780FC8-DE13-4E5D-B897-E978C1FE8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4" name="CaixaDeTexto 1">
          <a:extLst xmlns:a="http://schemas.openxmlformats.org/drawingml/2006/main">
            <a:ext uri="{FF2B5EF4-FFF2-40B4-BE49-F238E27FC236}">
              <a16:creationId xmlns:a16="http://schemas.microsoft.com/office/drawing/2014/main" id="{B56FEA37-8477-4E7B-8BFB-593D3F99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5" name="CaixaDeTexto 1">
          <a:extLst xmlns:a="http://schemas.openxmlformats.org/drawingml/2006/main">
            <a:ext uri="{FF2B5EF4-FFF2-40B4-BE49-F238E27FC236}">
              <a16:creationId xmlns:a16="http://schemas.microsoft.com/office/drawing/2014/main" id="{4C814F75-E300-4BBE-8A6B-BD0A5E50A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6" name="CaixaDeTexto 1">
          <a:extLst xmlns:a="http://schemas.openxmlformats.org/drawingml/2006/main">
            <a:ext uri="{FF2B5EF4-FFF2-40B4-BE49-F238E27FC236}">
              <a16:creationId xmlns:a16="http://schemas.microsoft.com/office/drawing/2014/main" id="{07979EB6-E3CB-46C2-91DF-B29DFDE90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7" name="CaixaDeTexto 1">
          <a:extLst xmlns:a="http://schemas.openxmlformats.org/drawingml/2006/main">
            <a:ext uri="{FF2B5EF4-FFF2-40B4-BE49-F238E27FC236}">
              <a16:creationId xmlns:a16="http://schemas.microsoft.com/office/drawing/2014/main" id="{2664C62A-EA5A-4B14-8363-CE78659B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6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7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8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9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0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1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2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4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5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6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7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9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1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2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3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4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5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6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7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8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0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1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2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3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4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6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9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0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2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3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5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6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7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8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9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1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2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4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6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7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9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0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1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2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3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5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7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8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9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0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1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3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4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5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6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7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8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0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2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3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6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9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0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2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4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5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6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8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0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3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4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5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6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7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9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1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3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4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5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6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8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9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1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2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3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4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5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6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8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9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0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1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2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3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8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9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0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1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2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3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4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5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6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7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8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2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3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4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5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6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9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1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2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3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4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5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6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7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8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0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1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3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4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6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7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8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9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0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1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2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3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4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5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6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7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8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9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0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1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3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4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5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7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8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9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0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1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2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3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4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5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7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8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9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0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1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2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3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4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5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6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7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8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9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0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1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2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3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5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6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7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8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1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3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5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6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7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8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1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3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4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5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6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7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8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9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2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3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4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5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6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7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9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0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1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2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3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4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5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6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8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9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0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1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3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5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6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7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8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0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1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4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7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8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9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1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2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3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4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5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6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7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8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9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4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5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6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8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9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0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2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3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7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8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0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2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4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6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8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9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1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2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5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7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8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9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0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1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2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3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4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5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6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9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1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2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3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4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5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6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7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9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1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3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5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6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7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8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9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0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1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2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5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6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9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1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3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6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7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8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9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0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1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8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A9CDA0D4-B7A9-4711-863D-447737E0C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EC9E1971-C70E-4081-AEFE-AC0BE487F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8FAC94E-AC98-4762-89F9-400AC1D65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E881A492-8108-4043-B1D6-A5245FB910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6E116888-FF3E-41D7-B3B0-5F1A8FFAD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E364F3-B0AB-4CF4-9A7A-B157F7DA0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8F7B9B17-BB6F-47FB-A5C4-E3B9C02F4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1ED1-7E75-4024-96C9-BC1FAE3DE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1D25A526-EB7D-40A7-9E07-1D2B952C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AAB4DB18-5D51-47FD-B2B3-3FC27543C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6E66647E-54D5-4A8A-8F7B-D509CDDCD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536F979B-8B2F-45D5-B9D2-0D5A06026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82E9464D-D7C3-4E45-A5E6-B7CC2E106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AFDF0174-F9EC-49EC-A652-866A274A4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8A248DEF-B4D5-4147-98E8-685184194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CA953A9A-C565-4E43-AB7B-C76BF655F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40F6733C-8732-4552-89E9-31DC111C4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21DFB6AC-7953-409C-88E8-BFFA7FD48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07053EFF-A38E-4070-8AFA-DB02027F9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51E86-B6B5-4BA2-B4C5-F00E2BE82D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CB3F0F05-733F-49DB-8262-405D78A66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3F90C0D5-F891-40F3-91A1-F1CC0A4EB1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D95BC325-84B5-4691-9F61-61C8CF910D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75F43C94-340C-4E54-862F-EACD6247D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C55DD8F3-C3CE-4FAD-9BCE-C767B002A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CA3B9548-7A3B-4893-8034-AC71D1122B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19EDC38A-9875-499F-9856-ED0718458A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43C4353E-6B70-4ADA-90D9-CB4BE8194A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6AEB9C1-DF1D-4C92-94C7-E9547937D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5C8DF108-B7E9-42A5-9B3D-9800E39F78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8C92E129-9E16-48A5-B106-2AA0793BB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7ED33944-CBB3-40A7-9247-58F7C5435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D5EA330C-FB2A-467B-A1B6-D7B130929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64D69F8-69AC-4C54-AFA3-81D740A4D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578BB18B-CEDA-428E-84C9-5736AAD48F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8DCF0D54-1B5F-4679-8A45-FBFA2E718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92AD5CA-1A00-4CBA-8D7E-F3EC65786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5BE170-CF51-47B1-8385-D030C563B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0A19E4E-E6AC-421A-8F47-59729DC313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09A28722-BF6E-43E5-A100-28F395730E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1781A-0EA0-4974-975A-C21368944B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C7276D6F-4308-4CF9-B454-2378F00DC2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EE45-4357-4CCE-953F-9515F72CB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FAC30377-24A3-44F9-BC91-C946DD3C0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80A0404E-A03C-40B8-8BBC-23A5C26C6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3DFB3543-D4E3-4FAB-B5A3-43DC9F52B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A4010AC6-75F7-4C27-83B1-CBDD6E9AF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4A35C-75BD-4204-8834-5F9F1270E6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56A02C4-A3E1-4BA2-896D-BD5D24C9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899B451A-AFCC-42B3-B609-A39712AE4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21351A7F-0B4D-4C20-B674-9084EA601C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B3D59166-15A0-45AF-A593-554DC7E02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4C0E7F59-D14B-4D94-BF86-A47541D5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082FE5BD-B3AA-460E-8C82-4898F3520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EA5A2923-9F18-41EC-B43F-719C9623B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28DAE5EC-3B89-4556-A0AD-857598F8E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58309509-0BF8-4B66-BD05-9824FEB1D1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F965A50B-4CD6-48ED-98D7-323513C97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E3C040D5-85C5-473E-BDD0-A1CF905C8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E696E349-DF99-49C5-896B-CF5D618D35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F0C8EB56-E10D-4DD7-918B-E7CAA939F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AA0A9CED-5F3E-4DDD-A35C-88335BF21D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6150C111-D527-4065-8580-490750C9F8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408D3A86-5346-4F5A-8F2B-08BDBFAC0A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757600F-515C-46A9-B707-ED3D3E0ABD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2C262C58-44E8-48AE-847C-C88A97B168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5421DBBA-2344-4F93-BE7C-6F8B25ECC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8B48A8D2-0D37-46F9-8393-40057AB28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0A965451-05AB-4370-8639-0BC501469B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FB7FD4D3-1EC6-455E-A085-A42ACCAF3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C73F-1D19-40DD-9786-3C6662CE5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1610B7F7-799E-4421-A7CA-9E90156C3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05FA1382-C6CF-435E-AF81-736EA5F070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388DEFF8-BFA6-4608-9247-AFF659411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BC85E20-16F0-4C98-891A-C584CAF05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700-E8B4-45B4-9249-99CB5A8243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74484683-DE35-45C6-83A4-FA7C684583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33824C3B-44A7-449A-9D91-2B9F7DEFC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2D2FCF7-BE27-4634-97D1-32BD8AB43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30AC3BB0-F0DB-4583-835C-673C204AA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969F4D7-4A07-4F16-83F7-A6E75416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769DB3-9DC9-4C52-B62F-BE30E4655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D15B24EE-7085-455E-82E2-A3C9744629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9B25-6381-40E6-A7BF-C0615BD361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5BD25292-452E-4176-9337-5979DEFFA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C7D2B6FD-1D10-43B3-ACC6-2F06EA8B1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9A2C-6615-4CFF-8FD2-1D58C0754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EDF8-6B54-419F-BE4E-3C54EBF202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120F84ED-3855-46E5-A219-38189ED5B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E7FCC6A-0FD8-4906-9A56-045E20FE07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C2ACD14C-7181-42BE-AE2D-D51DB7132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CB5AD24E-9E55-4492-BFB9-37EF3F9EE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FB170793-8BD9-4F9F-ADF8-30D838122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C75933E4-F53F-4C2F-AFD2-FAAB2EB41A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BEAD9063-A60C-4A50-A8CD-C9DB861BA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E693F155-A677-4829-A6DA-07BF622E15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1FDBECEB-1ABB-4991-9FFD-1B22378DE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F35A9176-F628-47AD-8C45-4B761BE1E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7F7D5941-E10D-47B5-9AD8-EA8FAF43B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520E2B3B-0834-413E-9099-7BDF8029F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432647A-486B-463A-A59D-1FF56F3347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B2F3293-4D84-4FF2-9B4A-6CD591C5D5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DC1D4CA1-4523-4FA8-9A0F-60C7C605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B144625D-D013-475C-B5DF-E2A47084B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1129ED73-79A1-45EA-B786-41CF80EFBC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9686F3C-ABBE-4244-B67E-D8BEC6CF6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0C34CC13-B2D4-4737-85E0-E74068C3D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3F31269B-A3CF-421E-979C-5111EF74C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9FDC38EE-C53E-4F90-9074-C3023B8F6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08E12A69-2AF7-41FA-B05C-113FEADE5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F1434E44-C490-4682-B947-50A6A9795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1384AE65-AC30-45F6-99A0-4D49CE16F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09779C42-0E25-4263-85D9-D7C548D240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C1D42503-0004-4130-9370-E8907C737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BD2125D6-F710-4CB0-8B15-19FFE0635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C1973797-8366-484A-B776-D8A48953E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58CABB5C-C9E5-4D16-B6AE-B29B142FF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EEA2B917-1104-40B6-A898-9E6C6076C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8A7E0D-1AA6-4E09-A4C9-377BDB199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3B29C99-8647-420C-BA9A-5AC60921A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CCA69B58-34A6-4843-A19F-9FC759B3A5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F4C30469-D1E2-4C74-92C0-798000E9E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17EB9976-EF39-4707-996D-F96A2287AE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5BE1B51-F37B-44F3-BF0D-7E718C631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387F-919E-4A36-B5E6-C0152A915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9948DEA7-A379-4DD4-B44A-C6B1635F3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99F6764-2D86-4909-AC6E-B05E52CBD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F03C3CAE-C830-4FBF-8CF2-288FBB978E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A152FD4-EF4C-41E0-AB16-F6D08CFE6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4168FD3F-E96B-4BB3-B049-9C2B4376F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2418FB4B-A21B-4350-8963-143A6B74A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89CD-38A2-4DCA-86D4-1BC3EE711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3DA699BB-28BD-434D-B708-67254B37F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B2691FED-1899-43B5-9D76-F6B7EB447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D4115024-6CD7-451B-82F7-2D3DEF749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FD388361-0164-4301-BBC0-B96999142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B5BB78AD-59EE-4C39-A83A-457F254EC2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8C5BBBCD-39AF-4CD0-96AA-71FB5228B0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A12C-2A3A-4953-B719-6F28DAF72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2C9A09E4-6ADB-4689-BCB3-4CEF27682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BDFC-3CB4-4812-BC68-4C03B06974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23893F53-7568-4116-8E08-E2010E9B8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876BE1D3-17FB-435A-8BB0-BA68013AE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BFEB3AAF-DC29-473C-8387-5BF4F4BA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73C15FA-F241-4654-822E-C7F9F3FAB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3C9B018A-9461-4520-B408-02FED2476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125151A4-652E-43E0-BA67-252E131F3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FF693A-C964-4095-B9CE-3D5C0AEF7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364486-35F8-404A-8683-BD4D4CF54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CBABC319-BF06-49E4-A861-284EA7F4A4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F75BF1EB-0655-42CB-AA6E-2B33E9A4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5AD9-4160-435A-BC7A-5CCC5C862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D73FE8FB-F001-43C7-A636-374F7906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D2DD10F8-CDC6-46BE-971E-E4F23300C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7199-B53D-4C8F-9267-01DBF23EB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1CB417F-40BC-42B9-A549-583633D9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B23CF89-2D68-4AEE-9FAA-E2AD74968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7BAE714E-F0E9-4949-9F88-BCAED16DB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320E599C-8B3B-4B97-89FD-A7816EB60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97BBF9B9-52E1-4A07-9F73-6372310A2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14BD840-B680-4C40-9148-5DF044AB2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84831090-3BA6-413D-B41B-9E46BAADC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E687-DC09-4CE4-AA74-AA0ED9712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7B3CC26D-92BE-439D-82DB-3ED4D32425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C48B22AC-9B26-41CB-8EF2-55E8E7B7A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5560482-93AE-4CC5-9371-B105B0ADA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15C1043D-85F5-4329-8F8B-2DA3D30F5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75A5-1164-437D-9D03-7FA4249EC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3A8771DD-B15D-47F0-ACFE-DC232A5B7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B7A7FFB2-8C59-41F5-ABEF-E528EA699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F45DCD49-FBE7-4F7C-903F-6CFE5DB1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C3250-62AE-4ECD-8A1D-5B18E9930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C2026FCD-003B-4514-982C-6ABF57A424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1CCEF465-92BD-49F7-B01F-F2A1884B0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C686C94D-44D4-463C-A220-CEC42FA7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671E7D92-976F-48EE-BA3A-FF838A3FB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013B-9A2A-473B-9F38-DE20EC35F0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1971-DB01-4E9C-ADED-7E4764BDC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90EF9DC2-373C-406C-8EC6-3E2AF53E7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80BD405D-62E7-46D8-A785-49216C9ED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1176C7D2-9C9E-43E7-A955-474F3E2B1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9B1132-0CCA-4F7E-9E4C-55583EDC0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7B9B6A32-2103-4BFC-8C15-F14DE9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858A1D0D-30B5-4E0B-849B-AE380BA6C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4184-26F1-45C5-BA0D-314FDE8F3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ECABF854-A6DB-4232-97F8-EE8B4105AA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5F6057-3086-4071-AF35-81F0DF015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09A6A724-690B-48BF-A334-9CA6CE621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39E8FBB6-DCCE-43E2-8123-2B7137DB9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102DF6DD-D8E4-4C5F-A8EE-C74DFB973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3A16F584-3C4D-432A-85D4-C1155218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A01925E8-C87F-40F8-B771-5522725AF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837D5A1D-D4E6-40F3-A58C-62B70C10C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EF9E000C-7F95-4594-895C-614757B7B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87ED613C-C9CD-47F1-A6C7-DA9BE248A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6A816A-62D3-42C5-A379-654ACDB20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D8C6-A425-4755-8151-9959C3891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2B56D1AF-D615-48EF-9C80-8E41B1E5B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01866393-1D2D-4807-913C-5C59688EF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3C8FA266-C3C3-4B9A-843E-FCD05FA1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051-F703-4574-9F48-2DF6E486E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A9DBA-BBD9-4D8E-B81C-ECE8F30DE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9DA63B6-2BB4-4DFB-AC2B-D8581339C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803F1AD7-4DCC-479B-A5DC-10A072334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7FA889CA-CF1E-45C6-B569-2BBA60A94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FDCB07A1-A6C9-4625-9477-DD4E6937C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55F1113D-9002-4637-B307-3082591AD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9B4D01F7-B264-4B87-935E-6FCB407F23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775D892-BB3F-4C19-82CF-29B26DD97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54053-5A10-4B85-BE73-3FD4C0824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1BFAB696-DE23-4F69-A74C-2D289E432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A9FC7D86-FBFE-4E5E-89E5-21CAB8102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0E2C0E36-B49B-4553-8CCF-4BBF4A399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478CD6E3-E938-4FBB-9637-101497934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57E8F01D-AB41-489E-8BA8-62107F3EA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28A1-B2EF-4D7E-988E-38BAF0D3D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A6FC98F1-79FF-4EB2-9AE2-BE11B774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AB7C2A8E-8C8C-4A38-B10E-098561784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B45EA62A-6D94-47A5-B93A-F40B1ABF2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C00F9BD8-BE27-49E5-A508-987F33111C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B52BD5D3-2314-4B7F-8B56-B36D54239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32E05DDD-8900-49B9-B3E8-F9F3EF4FA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B66B066E-4640-486A-854F-158186168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6F3022CD-D71D-4E5F-BACA-2A71470F8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9AC1F443-05EC-446A-A1E5-E7B30EB48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E23DC3CA-A9C5-4B9E-B9C3-FE92802133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13EA18A5-0EB8-46E5-8EF0-2D4FC12CF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7AE9015C-7EAE-4FA8-96CF-4961A3BB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D9D3ADB2-5BC3-476F-A73C-C8E156E46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1972-872D-4BA3-B0CC-06E6A03DA0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9838402A-DFA2-4974-8CF2-AC7C3E99D3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7D71694F-3E0B-40D9-B864-4320F3BE4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1D02AA5B-1D73-4580-B2EA-F16D667D6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3A2EDC-E4E6-43E5-86E3-95630E8B8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DEA6B29B-3DD8-42E8-A3E5-9F602545B7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68C3D7D7-FA3B-45BD-95F2-1DD073D26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52DECD65-C58F-4141-93E9-A8972B02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D079B81D-EB61-4855-A5C2-B1BE3F5C8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3DD1-1515-4F81-A065-CDC8CAC44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60ADDF06-5F76-4CAC-9001-D503C5AF8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331A216D-4DDC-4EA3-B61A-F98604699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692EA3D-3DF1-409D-AB4D-8193F09E0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379B55A2-C96D-4BD4-ACE8-DA7CA2DABA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E6C9FC94-E770-49C4-AA11-8FE343F4A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F97EBA4C-BD89-4DF3-BE50-F5C835124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6F861570-C628-49C6-B8D0-3264242B7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DE5E59-96C2-4B86-9521-A88893E4F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DA45A427-2D03-4CD5-B536-850DEF414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D80E9E0-23F1-440B-AFEE-A3B156A7C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D9AB45A3-033F-486B-8090-D8C0ADF3D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8DF37962-1611-4420-A68D-B860327C5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35FD-0F5F-492B-9702-7302C98F9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0B5B4E5-32DA-4782-A3DC-EDE72FB1AC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5C154-E47B-4982-A972-12569E6F5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EE6D10CC-2590-4FB2-B1EC-67DF516BC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C33DE27-4467-4E58-BEF5-C3DA61622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2A8F447C-A944-47E4-A1EC-FA457F54F4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87967677-8495-4D12-B3DA-BE793A715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C526AC46-BE60-4582-A23B-044FD1561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3C3F4FA-770A-4F06-89BE-F1251B324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A19C4C5E-F418-49EA-B55E-22431627B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296D0FCD-3D47-494A-A5F4-929966D56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9BE27BF2-44E0-44AE-9B98-3293652ED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CCB6DFE3-BD3C-4F62-B032-2695A2B493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9DFDDC32-5071-4AA6-B63E-5251F865F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89A120F8-7BE4-4155-B504-00BA55A73F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B540C33D-2BBE-45DB-B9FF-9077E1344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C379B2B1-0EAD-4035-A196-0A9C5D7953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F5089C-B27C-4BCF-87B6-B154265E45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7FFE1ACB-990F-45A9-AF3E-E43DEC59D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3E71BBE8-7D2A-4419-A3C4-15C7C6E16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3AA4B5C4-ED93-4552-80CE-6BF7C64339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9D0D8364-0E07-48DD-9E31-8AAF9DA26A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71735E86-51D7-4241-9B5D-B2C6516B9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33C76B4-5336-4DC3-AA5D-E435877DCB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796042C3-1B2C-48C5-8F41-69DA111DCF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C4033896-66A7-4293-85C0-CE20EA4DE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F9B3107D-E201-4C6F-B89E-DA5A584A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9E4C8B91-7AFB-46D4-9C7A-89BC92186A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73596360-B3DE-49FB-A5A4-77082A60C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FDF63F-278E-4D97-9D4C-D7B1657CF2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F6CE1ABF-2DA1-4178-A737-F155544D28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1954C882-1AF6-4145-90B7-CEB9FA6F7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6638774-DD9F-4DEB-90C1-90AC7A8ADE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DDF5039C-65DF-4FC7-8F9B-E2CC82BC9C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956D7796-23BD-4AFA-B31A-79C3FABA16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1CB05D43-8881-4675-A64A-70D8D8145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B3F26AE0-713C-449D-895A-DE5AB34E2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56970404-C22C-4048-A85F-390A85C0F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BB67E44-7948-453C-9200-6C7E89B27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E3D3FBF-B8A5-455F-971B-B95CA4089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BDE2330E-0A9C-4FA0-9A1C-6A6B6EEC7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457F9684-1630-4856-8E66-07CF2DA6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0CE31423-44C5-4971-AB3C-3B3F111D15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E1F4EDA4-65EB-4C8C-9598-1781C89FA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608A67C-1DE8-49EA-BD8E-23B9868B85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9508806B-15C6-41BF-BB1C-0054573CF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D20FBD4F-F9D2-4388-8078-580A934B0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6538A-2082-4641-B39F-72B581507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A1709-B8BC-4C6C-B4EC-430CAFF97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9DC2EF9C-935C-4146-A5E3-AA7868002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D79DE948-CFB9-4123-865B-97432E2CEB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551EF2F4-D23A-4260-B7E3-CBC5190B24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B02B7FA-3B61-4C31-91CA-DF18226F2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70CF7C7F-CDF9-4CB5-9446-E56D56FAB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0A7F0F-AE6E-4998-85C8-069F854196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EBBE581-8235-49DF-9698-FD7A65CF0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20EBD7F-453F-46F5-BAFD-CAC18172F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625272E5-2D9A-4090-A903-D6A2C8533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7254A15-416E-4900-851D-B604FED67E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49217223-57C6-4558-9141-9FA3BCEEB2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74CB4ED-515D-478F-A7FC-8C61408E58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915333DB-F203-4217-8EB0-1E19B1BC1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007206-EC73-45DB-BC11-9D5CF91328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0CA9D570-1DA7-4431-AB60-A6A4E1D70E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DF1364-6D88-4F08-A171-C68860007F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DB1277C1-7E83-4A7D-9236-0F1A18D82F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210C75EE-6162-460C-B778-2BF1D8443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2287B1-B7AD-4C77-A533-D1ADB622BF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00B0332E-84D3-4C26-A02B-D65EB49A2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C175B2C6-6DCA-4918-98D7-F8D1C662C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447ECC77-4ABE-451A-A2C0-98EB31592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AFBC2-1188-41EE-ABC3-2A8F3F3B4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B88E7C9C-0F04-481C-BE00-9213F17F4A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F759DB96-697E-4DE7-B34C-AEA30EBC06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C387BF92-21B0-46BF-87A4-684E502382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6C568719-376F-4ABA-BBD3-B1D7E095F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68C21869-9101-4390-8B8B-5929C05FA7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570D30C5-931E-47E5-B366-4275C92FA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25CE89C1-F591-4E11-B981-334FC94D16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973B6761-DD0C-4F6D-8EA3-48F4D916A0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310BE-F26A-43B5-B7B3-9F4953AF3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FB06703F-C529-4E97-B9BC-A179B3AB6B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9B19A3CD-4E23-45BA-BCAE-987E8ADDF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D46D2258-AE2B-4740-85A9-DA6A8490E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42D8D81-B488-4C54-90B2-0731ECD3D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009C1200-072D-4667-B55A-00CA6EBB1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0F7A-4407-4DBC-B21B-CD933BFFC6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15EEB247-7EB7-4DB9-A10E-EFC48A1C4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678B5E57-E711-4823-BEBD-0B031B58C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CFAD4BFD-71D8-421A-A8E9-E312DF052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81CD-755E-45EB-B985-CCFCB65D67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03A906-62CD-4EFF-A34B-F637279E90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32DD57DF-1570-4CA9-B09C-106AC2857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87A9FDD-B537-4D37-88DF-F25349DB4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E65F845-C002-415C-9603-C24AF47C8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1D4F6B71-83A8-4840-81AD-CB0D8C91AC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30EB84F-866D-4BDB-8723-3A3F4B3FE5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E2E6BDC3-D00D-4C72-B36D-44D3A8CA0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877A60B-D125-4676-9526-710551CA34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D9753172-93D4-4530-8350-250DC347DC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782E3494-3A59-42D0-B34A-834BDB2946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EE8BF9-ACA9-452C-8F1A-16891E149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A97FB32B-E4C0-4BFE-89F6-553A0B5B9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7818B3A6-CF29-4DD3-8AD6-F3DC40D404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8B7F6C6D-7AE1-46A4-A48E-40FCF1E55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35A466EB-86F3-474A-9647-AA622F9479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77DC8B3-F6D0-4442-AFEF-1F53B2336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B00A12E1-47C2-4E3D-A000-9308A2274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E5BE3D6B-8A16-4C67-9BBC-B829A2C5BE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C71295B4-1B44-436D-912A-1AEBA7F89B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4B0FD02B-E041-4246-B96B-370F891EBE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0404159E-345E-45F6-89D5-0C3EE9132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C3EB841B-6E46-49E0-A27D-FA1B7EE1E1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863ED791-D278-41A2-8112-5733B19C62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2B9DB530-380E-4591-9C1C-7C06040F6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3CA25340-3139-4B7F-AAEF-848678872C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99F1EB4-19A6-479C-952E-A1127FFE6B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8E03BEF6-A920-487D-AEE8-BDD70FBCCB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BDC7129F-5CA2-419B-8948-7701FB2E5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B40829B1-0811-4155-9EC6-AECA9B18B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26BAE6-E526-41A9-B612-E85593918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D6EA5A5-F908-4BFF-9E2E-82B60A872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4D559B02-0113-489C-82A1-2A6719A97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1932169-6F73-4DFE-B82E-7B5FEDA4F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196D0A19-FD36-4664-A19C-174B004E8E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07E3B18D-24E9-40BB-8D97-4B15C2AE22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2ACE97-7E45-4675-BD92-B00F56552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01E08975-0D32-48D9-A6FE-473903E0B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D81E09D-BE83-4AF8-B9EF-668B23CC6B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08666458-4490-4667-BB83-B1BDE5A17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DED2721F-7ECA-498D-B4B8-2DA5C2CA3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0E8BC4C5-FF34-4B2B-9B91-A09018D9D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8E751392-A987-4349-95EF-321D35D29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2A152FD4-EF4C-41E0-AB16-F6D08CFE6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168FD3F-E96B-4BB3-B049-9C2B4376F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2418FB4B-A21B-4350-8963-143A6B74A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89CD-38A2-4DCA-86D4-1BC3EE711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3DA699BB-28BD-434D-B708-67254B37F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2691FED-1899-43B5-9D76-F6B7EB447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D4115024-6CD7-451B-82F7-2D3DEF749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FD388361-0164-4301-BBC0-B96999142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B5BB78AD-59EE-4C39-A83A-457F254EC2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C5BBBCD-39AF-4CD0-96AA-71FB5228B0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A12C-2A3A-4953-B719-6F28DAF72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2C9A09E4-6ADB-4689-BCB3-4CEF27682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BDFC-3CB4-4812-BC68-4C03B06974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23893F53-7568-4116-8E08-E2010E9B8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876BE1D3-17FB-435A-8BB0-BA68013AE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BFEB3AAF-DC29-473C-8387-5BF4F4BA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673C15FA-F241-4654-822E-C7F9F3FAB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3C9B018A-9461-4520-B408-02FED2476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125151A4-652E-43E0-BA67-252E131F3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41FF693A-C964-4095-B9CE-3D5C0AEF7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364486-35F8-404A-8683-BD4D4CF54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CBABC319-BF06-49E4-A861-284EA7F4A4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F75BF1EB-0655-42CB-AA6E-2B33E9A4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5AD9-4160-435A-BC7A-5CCC5C862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D73FE8FB-F001-43C7-A636-374F7906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D2DD10F8-CDC6-46BE-971E-E4F23300C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7199-B53D-4C8F-9267-01DBF23EB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D1CB417F-40BC-42B9-A549-583633D9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B23CF89-2D68-4AEE-9FAA-E2AD74968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7BAE714E-F0E9-4949-9F88-BCAED16DB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320E599C-8B3B-4B97-89FD-A7816EB60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97BBF9B9-52E1-4A07-9F73-6372310A2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714BD840-B680-4C40-9148-5DF044AB2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4831090-3BA6-413D-B41B-9E46BAADC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E687-DC09-4CE4-AA74-AA0ED9712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7B3CC26D-92BE-439D-82DB-3ED4D32425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C48B22AC-9B26-41CB-8EF2-55E8E7B7A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15560482-93AE-4CC5-9371-B105B0ADA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15C1043D-85F5-4329-8F8B-2DA3D30F5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75A5-1164-437D-9D03-7FA4249EC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3A8771DD-B15D-47F0-ACFE-DC232A5B7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B7A7FFB2-8C59-41F5-ABEF-E528EA699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F45DCD49-FBE7-4F7C-903F-6CFE5DB1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C42C3250-62AE-4ECD-8A1D-5B18E9930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C2026FCD-003B-4514-982C-6ABF57A424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1CCEF465-92BD-49F7-B01F-F2A1884B0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C686C94D-44D4-463C-A220-CEC42FA7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671E7D92-976F-48EE-BA3A-FF838A3FB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013B-9A2A-473B-9F38-DE20EC35F0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1971-DB01-4E9C-ADED-7E4764BDC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90EF9DC2-373C-406C-8EC6-3E2AF53E7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80BD405D-62E7-46D8-A785-49216C9ED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1176C7D2-9C9E-43E7-A955-474F3E2B1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9B1132-0CCA-4F7E-9E4C-55583EDC0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B9B6A32-2103-4BFC-8C15-F14DE9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858A1D0D-30B5-4E0B-849B-AE380BA6C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4184-26F1-45C5-BA0D-314FDE8F3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ECABF854-A6DB-4232-97F8-EE8B4105AA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965F6057-3086-4071-AF35-81F0DF015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09A6A724-690B-48BF-A334-9CA6CE621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8FBB6-DCCE-43E2-8123-2B7137DB9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102DF6DD-D8E4-4C5F-A8EE-C74DFB973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3A16F584-3C4D-432A-85D4-C1155218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A01925E8-C87F-40F8-B771-5522725AF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837D5A1D-D4E6-40F3-A58C-62B70C10C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EF9E000C-7F95-4594-895C-614757B7B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87ED613C-C9CD-47F1-A6C7-DA9BE248A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6A816A-62D3-42C5-A379-654ACDB20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D8C6-A425-4755-8151-9959C3891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2B56D1AF-D615-48EF-9C80-8E41B1E5B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01866393-1D2D-4807-913C-5C59688EF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3C8FA266-C3C3-4B9A-843E-FCD05FA1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051-F703-4574-9F48-2DF6E486E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A9DBA-BBD9-4D8E-B81C-ECE8F30DE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39DA63B6-2BB4-4DFB-AC2B-D8581339C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03F1AD7-4DCC-479B-A5DC-10A072334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7FA889CA-CF1E-45C6-B569-2BBA60A94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FDCB07A1-A6C9-4625-9477-DD4E6937C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55F1113D-9002-4637-B307-3082591AD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9B4D01F7-B264-4B87-935E-6FCB407F23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C775D892-BB3F-4C19-82CF-29B26DD97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54053-5A10-4B85-BE73-3FD4C0824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1BFAB696-DE23-4F69-A74C-2D289E432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A9FC7D86-FBFE-4E5E-89E5-21CAB8102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0E2C0E36-B49B-4553-8CCF-4BBF4A399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478CD6E3-E938-4FBB-9637-101497934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57E8F01D-AB41-489E-8BA8-62107F3EA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28A1-B2EF-4D7E-988E-38BAF0D3D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A6FC98F1-79FF-4EB2-9AE2-BE11B774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AB7C2A8E-8C8C-4A38-B10E-098561784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B45EA62A-6D94-47A5-B93A-F40B1ABF2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C00F9BD8-BE27-49E5-A508-987F33111C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B52BD5D3-2314-4B7F-8B56-B36D54239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2E05DDD-8900-49B9-B3E8-F9F3EF4FA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B66B066E-4640-486A-854F-158186168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6F3022CD-D71D-4E5F-BACA-2A71470F8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9AC1F443-05EC-446A-A1E5-E7B30EB48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E23DC3CA-A9C5-4B9E-B9C3-FE92802133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13EA18A5-0EB8-46E5-8EF0-2D4FC12CF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7AE9015C-7EAE-4FA8-96CF-4961A3BB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D9D3ADB2-5BC3-476F-A73C-C8E156E46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1972-872D-4BA3-B0CC-06E6A03DA0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9838402A-DFA2-4974-8CF2-AC7C3E99D3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7D71694F-3E0B-40D9-B864-4320F3BE4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1D02AA5B-1D73-4580-B2EA-F16D667D6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CE3A2EDC-E4E6-43E5-86E3-95630E8B8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DEA6B29B-3DD8-42E8-A3E5-9F602545B7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68C3D7D7-FA3B-45BD-95F2-1DD073D26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52DECD65-C58F-4141-93E9-A8972B02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D079B81D-EB61-4855-A5C2-B1BE3F5C8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3DD1-1515-4F81-A065-CDC8CAC44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60ADDF06-5F76-4CAC-9001-D503C5AF8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331A216D-4DDC-4EA3-B61A-F98604699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9692EA3D-3DF1-409D-AB4D-8193F09E0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379B55A2-C96D-4BD4-ACE8-DA7CA2DABA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E6C9FC94-E770-49C4-AA11-8FE343F4A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F97EBA4C-BD89-4DF3-BE50-F5C835124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6F861570-C628-49C6-B8D0-3264242B7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DE5E59-96C2-4B86-9521-A88893E4F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DA45A427-2D03-4CD5-B536-850DEF414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BD80E9E0-23F1-440B-AFEE-A3B156A7C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D9AB45A3-033F-486B-8090-D8C0ADF3D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8DF37962-1611-4420-A68D-B860327C5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35FD-0F5F-492B-9702-7302C98F9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90B5B4E5-32DA-4782-A3DC-EDE72FB1AC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5C154-E47B-4982-A972-12569E6F5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EE6D10CC-2590-4FB2-B1EC-67DF516BC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EC33DE27-4467-4E58-BEF5-C3DA61622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CCF293E8-9E46-4CD7-8209-112AFE22B6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8613EE9A-CC0E-4B61-BF55-7D14EAC8B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37CE160C-4311-4AE1-9E74-8C4DA6ADC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19353693-0B2A-49DB-8F13-BA5BD04628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F9FB20-5EC5-452A-B1BD-577F1442D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8F066814-F966-4A94-9673-E71B5EF3F4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CC137BA3-9B53-4FBC-A4EA-1EF0AF2E1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85DF9CFB-031C-4904-8EBC-BD18F5B40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DBE318D7-F1E5-4D6D-AE85-A18F0A6E11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E56D768D-49B9-4F39-97AF-92099CA39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8727958C-8809-4CFF-A87C-7D8F1AF5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A133C99-3A05-4498-8298-7A3711C6F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64F64F93-E6B0-45CA-927C-3B317638EB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5D8B540F-B4CA-47B4-9D1E-0058755BBB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3B8A367C-0EAA-435F-8A34-8A14C9EF9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0ED28F90-03A6-475E-87C6-CF6A62821A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A7A625D1-DF8E-4838-B415-C424037491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6E10A53C-1DEC-4F07-B6F7-D02843E5AF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78E3F995-ED11-413E-AE23-EE2956AB33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FE3DCC77-5C6A-429D-B8BF-3ECAF2648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C0A3C-1803-4344-A7B6-1DAEAA233A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6216A30A-2632-4E26-B675-CE4F7F51B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1DA5222-20CF-438D-8892-4D529B9F6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2820F61D-3767-4E35-ACB1-DFBDBE0FA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CB6CF334-FE32-4105-A267-D7D5275FFC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C9C0D873-ACC5-4AD2-9CFD-8269E6B81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37FB173A-984A-4173-B436-67F91D30F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29B8A348-1703-4937-8D5A-236596DC6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0B271DE3-2302-42D7-81C9-522CA0ECF9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8C4B760-2D42-4034-BACC-D53D35F8A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192D4722-5493-4DFE-8C6F-2259B0FC86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4029D824-934E-4737-94A9-C61FB67BB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BCDA-7468-4059-B61F-4CC11CEE5B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8AE2141B-AF02-4775-9490-E36C99B894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6FDC0F8A-2EAC-4BA6-9E57-A418E1ADC0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F4A231C-0A8F-4250-A3D3-7D6ED09EFE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E3C24EB-7626-4C38-9E6A-9F7FAC0EC2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340546D-F999-4F3D-955B-4BCC0EEA2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281F9821-FAF1-47BA-8290-136E0389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459F1856-3711-4882-ACB4-E0B55D73B4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D9735A07-883E-4BF0-B153-AFEE0AD8B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45F2D-7EBB-4BD9-B4CD-8139AC78B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0E18-4B0B-4CB6-A9C2-136E59A896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93266E80-9322-41E8-B7DF-58DF30F33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17DF8AA0-7252-450B-BFF1-DF9576CBD8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361782-D98E-41DF-A388-2656F0248C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0DD340E1-B41C-4CDB-A648-F5628167A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F53E-C3CF-4ABE-931B-C792B27E9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FA1F4E54-10AA-4FF4-AC54-8BBA2CDBBA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71CF0257-38EF-4D57-9BF0-012AC3F755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862843-40EB-4999-AE2A-066C2726A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C67C66B4-7EC7-406A-89AE-679E0A7755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01FE-861B-47B9-91B4-9E08EAEDC8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814280-FD07-4F78-B800-DA89F84C4A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44854B1F-947E-4C8F-86FD-CC4B80E402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6049C502-FDC0-4C75-892C-F9C120690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C9919994-9CA6-4DF9-AF89-B72DBF765E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6AACD8F8-9084-4218-B71A-BB75CE061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D697C33D-9BBA-4230-8C98-76E120739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6C115F-AB3F-46EC-B661-E13C78B209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D60637BA-FAC4-4F2A-A849-EE3F12E326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6C57-F34D-4564-8897-80C978EE9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EAFF9-8FAC-4AB3-AF58-11125A3A1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EE4DD527-6A53-4057-8A7D-A6F5E4AE9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F9976473-E353-4ADB-9315-191648ED6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1A919292-CE1A-47F1-AB8D-A66EB5DA81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C9B61638-1ED5-44AC-A111-41F35EE7D8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90796D72-CB96-4B67-87F6-94184A5D5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FE3FAFF7-5055-47D6-B203-E41DC81476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2DDA51-A3AF-4E4E-8D72-72D7CC9700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08B1F53F-DF4F-4A99-8AEC-588A8CE38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234FAE16-55CB-4F24-989A-52FB3DFC8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B8E83504-1368-4DDD-8D93-3DEE02629B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FF603A00-849F-438F-A705-9ECB1E4532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36DF0362-DE22-4003-893B-26467ACBB4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72407FE4-DF90-40EC-8894-863FA1B5E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F110422A-FE98-410A-A59A-633FB419C7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455E6965-33FD-4156-88BE-CC7C86FE6A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BE75EF72-C0A8-4F0C-A6C3-60795F11B9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AB01981-B7AD-4FE7-B290-FE1514587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47595DB-40F4-4828-A47A-0FF5ECFFC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A043E816-6970-4EC3-AA18-0555CC90A1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88CDD539-C5E3-4A24-92A7-CD004BBD7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E411944B-BD29-4BB2-8812-7EF42C95FF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57EE5D8-A070-40C6-A7D3-2E0BDAC9E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E342792-FF2A-4B17-B7AA-8C5BD576B3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4C369AF3-C22F-4FCD-9C4D-C1C24F327B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BA03A12B-9BF0-405E-9203-94A2038D6C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1A92A4B5-826F-4F2B-BFD3-D9014665A1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BBA25938-2F1F-412A-9923-AB125271D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FC806F32-879A-4EAB-AE70-56CC100584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7DEE3C91-0D4F-4E72-A7C7-A2FCF65A0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38C838D-ECE9-41DC-8870-524B2CAE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2A0A6922-074F-4C70-B079-7B6100FB11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30367D2-3AAD-41C7-909C-17D85F2F9B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84359DA5-1E48-4937-928C-61525C2084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C3932A74-E318-4A1D-92CD-269E7B916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29DE3870-096A-43C8-A572-7C72DDFCE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7D0B846C-9AC1-4AB8-8DAA-A0AF23BDA5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F7486E32-1649-4293-9C6A-E33F2D3D8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4474596-A3BE-441E-A47F-E0D91F3B1A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3084B3F-B2A8-4CAE-A18A-3051E2D66A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F5382-A57C-4DAC-A5F8-5CE5F95EA0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1AE2CC57-0B89-43FA-B124-C1C29E9852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9B453FBA-200F-4B3C-B32F-686797249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348B56C-F4BA-448A-B5B3-4B1946763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95BB8A7E-4592-42BD-8198-86797D009E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BBFF229F-97EE-4152-BB50-31B439AF9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6EC19C84-7C28-4AC6-AB7D-E50060F9E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5EAAE21C-CC8D-4715-875E-E3E4738B26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48DA2A1-E05E-4231-83C4-37E7FD7ED1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34B104AE-69EE-4186-8FE4-193F78059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5F47668B-5ECA-43F2-A421-05153A5A2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370F662E-0BF1-4111-BEF0-A18A17B437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18C71BD9-1073-4383-AB74-AD904858D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0848E14E-776D-4A1F-AD16-AEE11C149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7A59-CB62-4791-8AFD-74F958959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A84263A-4464-478A-81EA-DB1A1331CA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F01B8A94-0E07-4CCF-9BFD-775C9B2A34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670700EE-6875-4B3C-90ED-C131E1F59A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D5D94074-AD43-4DD8-A79E-358CC84DB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491CBA89-00AA-4336-9911-A5F4BDB22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EB49F1B6-465F-4151-93E3-31B1254959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2498623-A380-4134-B737-71416453A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3D0271C0-8E9F-421B-9B12-FD512E2AEA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A37BC7A3-ACD6-406D-B021-DD3442A75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6BD931F1-6DFE-4BAC-95A0-0B5318A507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5990-C0DF-400C-AF3F-B51FFCBA55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8" name="CaixaDeTexto 1">
          <a:extLst xmlns:a="http://schemas.openxmlformats.org/drawingml/2006/main">
            <a:ext uri="{FF2B5EF4-FFF2-40B4-BE49-F238E27FC236}">
              <a16:creationId xmlns:a16="http://schemas.microsoft.com/office/drawing/2014/main" id="{A9CDA0D4-B7A9-4711-863D-447737E0C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9" name="CaixaDeTexto 1">
          <a:extLst xmlns:a="http://schemas.openxmlformats.org/drawingml/2006/main">
            <a:ext uri="{FF2B5EF4-FFF2-40B4-BE49-F238E27FC236}">
              <a16:creationId xmlns:a16="http://schemas.microsoft.com/office/drawing/2014/main" id="{EC9E1971-C70E-4081-AEFE-AC0BE487F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0" name="CaixaDeTexto 1">
          <a:extLst xmlns:a="http://schemas.openxmlformats.org/drawingml/2006/main">
            <a:ext uri="{FF2B5EF4-FFF2-40B4-BE49-F238E27FC236}">
              <a16:creationId xmlns:a16="http://schemas.microsoft.com/office/drawing/2014/main" id="{78FAC94E-AC98-4762-89F9-400AC1D65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1" name="CaixaDeTexto 1">
          <a:extLst xmlns:a="http://schemas.openxmlformats.org/drawingml/2006/main">
            <a:ext uri="{FF2B5EF4-FFF2-40B4-BE49-F238E27FC236}">
              <a16:creationId xmlns:a16="http://schemas.microsoft.com/office/drawing/2014/main" id="{E881A492-8108-4043-B1D6-A5245FB910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2" name="CaixaDeTexto 1">
          <a:extLst xmlns:a="http://schemas.openxmlformats.org/drawingml/2006/main">
            <a:ext uri="{FF2B5EF4-FFF2-40B4-BE49-F238E27FC236}">
              <a16:creationId xmlns:a16="http://schemas.microsoft.com/office/drawing/2014/main" id="{6E116888-FF3E-41D7-B3B0-5F1A8FFAD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3" name="CaixaDeTexto 1">
          <a:extLst xmlns:a="http://schemas.openxmlformats.org/drawingml/2006/main">
            <a:ext uri="{FF2B5EF4-FFF2-40B4-BE49-F238E27FC236}">
              <a16:creationId xmlns:a16="http://schemas.microsoft.com/office/drawing/2014/main" id="{CBE364F3-B0AB-4CF4-9A7A-B157F7DA0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4" name="CaixaDeTexto 1">
          <a:extLst xmlns:a="http://schemas.openxmlformats.org/drawingml/2006/main">
            <a:ext uri="{FF2B5EF4-FFF2-40B4-BE49-F238E27FC236}">
              <a16:creationId xmlns:a16="http://schemas.microsoft.com/office/drawing/2014/main" id="{8F7B9B17-BB6F-47FB-A5C4-E3B9C02F4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5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1ED1-7E75-4024-96C9-BC1FAE3DE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6" name="CaixaDeTexto 1">
          <a:extLst xmlns:a="http://schemas.openxmlformats.org/drawingml/2006/main">
            <a:ext uri="{FF2B5EF4-FFF2-40B4-BE49-F238E27FC236}">
              <a16:creationId xmlns:a16="http://schemas.microsoft.com/office/drawing/2014/main" id="{1D25A526-EB7D-40A7-9E07-1D2B952C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7" name="CaixaDeTexto 1">
          <a:extLst xmlns:a="http://schemas.openxmlformats.org/drawingml/2006/main">
            <a:ext uri="{FF2B5EF4-FFF2-40B4-BE49-F238E27FC236}">
              <a16:creationId xmlns:a16="http://schemas.microsoft.com/office/drawing/2014/main" id="{AAB4DB18-5D51-47FD-B2B3-3FC27543C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8" name="CaixaDeTexto 1">
          <a:extLst xmlns:a="http://schemas.openxmlformats.org/drawingml/2006/main">
            <a:ext uri="{FF2B5EF4-FFF2-40B4-BE49-F238E27FC236}">
              <a16:creationId xmlns:a16="http://schemas.microsoft.com/office/drawing/2014/main" id="{6E66647E-54D5-4A8A-8F7B-D509CDDCD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9" name="CaixaDeTexto 1">
          <a:extLst xmlns:a="http://schemas.openxmlformats.org/drawingml/2006/main">
            <a:ext uri="{FF2B5EF4-FFF2-40B4-BE49-F238E27FC236}">
              <a16:creationId xmlns:a16="http://schemas.microsoft.com/office/drawing/2014/main" id="{536F979B-8B2F-45D5-B9D2-0D5A06026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0" name="CaixaDeTexto 1">
          <a:extLst xmlns:a="http://schemas.openxmlformats.org/drawingml/2006/main">
            <a:ext uri="{FF2B5EF4-FFF2-40B4-BE49-F238E27FC236}">
              <a16:creationId xmlns:a16="http://schemas.microsoft.com/office/drawing/2014/main" id="{82E9464D-D7C3-4E45-A5E6-B7CC2E106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1" name="CaixaDeTexto 1">
          <a:extLst xmlns:a="http://schemas.openxmlformats.org/drawingml/2006/main">
            <a:ext uri="{FF2B5EF4-FFF2-40B4-BE49-F238E27FC236}">
              <a16:creationId xmlns:a16="http://schemas.microsoft.com/office/drawing/2014/main" id="{AFDF0174-F9EC-49EC-A652-866A274A4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2" name="CaixaDeTexto 1">
          <a:extLst xmlns:a="http://schemas.openxmlformats.org/drawingml/2006/main">
            <a:ext uri="{FF2B5EF4-FFF2-40B4-BE49-F238E27FC236}">
              <a16:creationId xmlns:a16="http://schemas.microsoft.com/office/drawing/2014/main" id="{8A248DEF-B4D5-4147-98E8-685184194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3" name="CaixaDeTexto 1">
          <a:extLst xmlns:a="http://schemas.openxmlformats.org/drawingml/2006/main">
            <a:ext uri="{FF2B5EF4-FFF2-40B4-BE49-F238E27FC236}">
              <a16:creationId xmlns:a16="http://schemas.microsoft.com/office/drawing/2014/main" id="{CA953A9A-C565-4E43-AB7B-C76BF655F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4" name="CaixaDeTexto 1">
          <a:extLst xmlns:a="http://schemas.openxmlformats.org/drawingml/2006/main">
            <a:ext uri="{FF2B5EF4-FFF2-40B4-BE49-F238E27FC236}">
              <a16:creationId xmlns:a16="http://schemas.microsoft.com/office/drawing/2014/main" id="{40F6733C-8732-4552-89E9-31DC111C4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5" name="CaixaDeTexto 1">
          <a:extLst xmlns:a="http://schemas.openxmlformats.org/drawingml/2006/main">
            <a:ext uri="{FF2B5EF4-FFF2-40B4-BE49-F238E27FC236}">
              <a16:creationId xmlns:a16="http://schemas.microsoft.com/office/drawing/2014/main" id="{21DFB6AC-7953-409C-88E8-BFFA7FD48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6" name="CaixaDeTexto 1">
          <a:extLst xmlns:a="http://schemas.openxmlformats.org/drawingml/2006/main">
            <a:ext uri="{FF2B5EF4-FFF2-40B4-BE49-F238E27FC236}">
              <a16:creationId xmlns:a16="http://schemas.microsoft.com/office/drawing/2014/main" id="{07053EFF-A38E-4070-8AFA-DB02027F9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51E86-B6B5-4BA2-B4C5-F00E2BE82D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8" name="CaixaDeTexto 1">
          <a:extLst xmlns:a="http://schemas.openxmlformats.org/drawingml/2006/main">
            <a:ext uri="{FF2B5EF4-FFF2-40B4-BE49-F238E27FC236}">
              <a16:creationId xmlns:a16="http://schemas.microsoft.com/office/drawing/2014/main" id="{CB3F0F05-733F-49DB-8262-405D78A66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9" name="CaixaDeTexto 1">
          <a:extLst xmlns:a="http://schemas.openxmlformats.org/drawingml/2006/main">
            <a:ext uri="{FF2B5EF4-FFF2-40B4-BE49-F238E27FC236}">
              <a16:creationId xmlns:a16="http://schemas.microsoft.com/office/drawing/2014/main" id="{3F90C0D5-F891-40F3-91A1-F1CC0A4EB1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0" name="CaixaDeTexto 1">
          <a:extLst xmlns:a="http://schemas.openxmlformats.org/drawingml/2006/main">
            <a:ext uri="{FF2B5EF4-FFF2-40B4-BE49-F238E27FC236}">
              <a16:creationId xmlns:a16="http://schemas.microsoft.com/office/drawing/2014/main" id="{D95BC325-84B5-4691-9F61-61C8CF910D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1" name="CaixaDeTexto 1">
          <a:extLst xmlns:a="http://schemas.openxmlformats.org/drawingml/2006/main">
            <a:ext uri="{FF2B5EF4-FFF2-40B4-BE49-F238E27FC236}">
              <a16:creationId xmlns:a16="http://schemas.microsoft.com/office/drawing/2014/main" id="{75F43C94-340C-4E54-862F-EACD6247D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2" name="CaixaDeTexto 1">
          <a:extLst xmlns:a="http://schemas.openxmlformats.org/drawingml/2006/main">
            <a:ext uri="{FF2B5EF4-FFF2-40B4-BE49-F238E27FC236}">
              <a16:creationId xmlns:a16="http://schemas.microsoft.com/office/drawing/2014/main" id="{C55DD8F3-C3CE-4FAD-9BCE-C767B002A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3" name="CaixaDeTexto 1">
          <a:extLst xmlns:a="http://schemas.openxmlformats.org/drawingml/2006/main">
            <a:ext uri="{FF2B5EF4-FFF2-40B4-BE49-F238E27FC236}">
              <a16:creationId xmlns:a16="http://schemas.microsoft.com/office/drawing/2014/main" id="{CA3B9548-7A3B-4893-8034-AC71D1122B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4" name="CaixaDeTexto 1">
          <a:extLst xmlns:a="http://schemas.openxmlformats.org/drawingml/2006/main">
            <a:ext uri="{FF2B5EF4-FFF2-40B4-BE49-F238E27FC236}">
              <a16:creationId xmlns:a16="http://schemas.microsoft.com/office/drawing/2014/main" id="{19EDC38A-9875-499F-9856-ED0718458A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5" name="CaixaDeTexto 1">
          <a:extLst xmlns:a="http://schemas.openxmlformats.org/drawingml/2006/main">
            <a:ext uri="{FF2B5EF4-FFF2-40B4-BE49-F238E27FC236}">
              <a16:creationId xmlns:a16="http://schemas.microsoft.com/office/drawing/2014/main" id="{43C4353E-6B70-4ADA-90D9-CB4BE8194A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6" name="CaixaDeTexto 1">
          <a:extLst xmlns:a="http://schemas.openxmlformats.org/drawingml/2006/main">
            <a:ext uri="{FF2B5EF4-FFF2-40B4-BE49-F238E27FC236}">
              <a16:creationId xmlns:a16="http://schemas.microsoft.com/office/drawing/2014/main" id="{26AEB9C1-DF1D-4C92-94C7-E9547937D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7" name="CaixaDeTexto 1">
          <a:extLst xmlns:a="http://schemas.openxmlformats.org/drawingml/2006/main">
            <a:ext uri="{FF2B5EF4-FFF2-40B4-BE49-F238E27FC236}">
              <a16:creationId xmlns:a16="http://schemas.microsoft.com/office/drawing/2014/main" id="{5C8DF108-B7E9-42A5-9B3D-9800E39F78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8" name="CaixaDeTexto 1">
          <a:extLst xmlns:a="http://schemas.openxmlformats.org/drawingml/2006/main">
            <a:ext uri="{FF2B5EF4-FFF2-40B4-BE49-F238E27FC236}">
              <a16:creationId xmlns:a16="http://schemas.microsoft.com/office/drawing/2014/main" id="{8C92E129-9E16-48A5-B106-2AA0793BB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D33944-CBB3-40A7-9247-58F7C5435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0" name="CaixaDeTexto 1">
          <a:extLst xmlns:a="http://schemas.openxmlformats.org/drawingml/2006/main">
            <a:ext uri="{FF2B5EF4-FFF2-40B4-BE49-F238E27FC236}">
              <a16:creationId xmlns:a16="http://schemas.microsoft.com/office/drawing/2014/main" id="{D5EA330C-FB2A-467B-A1B6-D7B130929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1" name="CaixaDeTexto 1">
          <a:extLst xmlns:a="http://schemas.openxmlformats.org/drawingml/2006/main">
            <a:ext uri="{FF2B5EF4-FFF2-40B4-BE49-F238E27FC236}">
              <a16:creationId xmlns:a16="http://schemas.microsoft.com/office/drawing/2014/main" id="{B64D69F8-69AC-4C54-AFA3-81D740A4D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2" name="CaixaDeTexto 1">
          <a:extLst xmlns:a="http://schemas.openxmlformats.org/drawingml/2006/main">
            <a:ext uri="{FF2B5EF4-FFF2-40B4-BE49-F238E27FC236}">
              <a16:creationId xmlns:a16="http://schemas.microsoft.com/office/drawing/2014/main" id="{578BB18B-CEDA-428E-84C9-5736AAD48F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3" name="CaixaDeTexto 1">
          <a:extLst xmlns:a="http://schemas.openxmlformats.org/drawingml/2006/main">
            <a:ext uri="{FF2B5EF4-FFF2-40B4-BE49-F238E27FC236}">
              <a16:creationId xmlns:a16="http://schemas.microsoft.com/office/drawing/2014/main" id="{8DCF0D54-1B5F-4679-8A45-FBFA2E718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4" name="CaixaDeTexto 1">
          <a:extLst xmlns:a="http://schemas.openxmlformats.org/drawingml/2006/main">
            <a:ext uri="{FF2B5EF4-FFF2-40B4-BE49-F238E27FC236}">
              <a16:creationId xmlns:a16="http://schemas.microsoft.com/office/drawing/2014/main" id="{992AD5CA-1A00-4CBA-8D7E-F3EC65786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5" name="CaixaDeTexto 1">
          <a:extLst xmlns:a="http://schemas.openxmlformats.org/drawingml/2006/main">
            <a:ext uri="{FF2B5EF4-FFF2-40B4-BE49-F238E27FC236}">
              <a16:creationId xmlns:a16="http://schemas.microsoft.com/office/drawing/2014/main" id="{CE5BE170-CF51-47B1-8385-D030C563B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6" name="CaixaDeTexto 1">
          <a:extLst xmlns:a="http://schemas.openxmlformats.org/drawingml/2006/main">
            <a:ext uri="{FF2B5EF4-FFF2-40B4-BE49-F238E27FC236}">
              <a16:creationId xmlns:a16="http://schemas.microsoft.com/office/drawing/2014/main" id="{C0A19E4E-E6AC-421A-8F47-59729DC313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7" name="CaixaDeTexto 1">
          <a:extLst xmlns:a="http://schemas.openxmlformats.org/drawingml/2006/main">
            <a:ext uri="{FF2B5EF4-FFF2-40B4-BE49-F238E27FC236}">
              <a16:creationId xmlns:a16="http://schemas.microsoft.com/office/drawing/2014/main" id="{09A28722-BF6E-43E5-A100-28F395730E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1781A-0EA0-4974-975A-C21368944B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9" name="CaixaDeTexto 1">
          <a:extLst xmlns:a="http://schemas.openxmlformats.org/drawingml/2006/main">
            <a:ext uri="{FF2B5EF4-FFF2-40B4-BE49-F238E27FC236}">
              <a16:creationId xmlns:a16="http://schemas.microsoft.com/office/drawing/2014/main" id="{C7276D6F-4308-4CF9-B454-2378F00DC2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0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EE45-4357-4CCE-953F-9515F72CB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1" name="CaixaDeTexto 1">
          <a:extLst xmlns:a="http://schemas.openxmlformats.org/drawingml/2006/main">
            <a:ext uri="{FF2B5EF4-FFF2-40B4-BE49-F238E27FC236}">
              <a16:creationId xmlns:a16="http://schemas.microsoft.com/office/drawing/2014/main" id="{FAC30377-24A3-44F9-BC91-C946DD3C0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2" name="CaixaDeTexto 1">
          <a:extLst xmlns:a="http://schemas.openxmlformats.org/drawingml/2006/main">
            <a:ext uri="{FF2B5EF4-FFF2-40B4-BE49-F238E27FC236}">
              <a16:creationId xmlns:a16="http://schemas.microsoft.com/office/drawing/2014/main" id="{80A0404E-A03C-40B8-8BBC-23A5C26C6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3" name="CaixaDeTexto 1">
          <a:extLst xmlns:a="http://schemas.openxmlformats.org/drawingml/2006/main">
            <a:ext uri="{FF2B5EF4-FFF2-40B4-BE49-F238E27FC236}">
              <a16:creationId xmlns:a16="http://schemas.microsoft.com/office/drawing/2014/main" id="{3DFB3543-D4E3-4FAB-B5A3-43DC9F52B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4" name="CaixaDeTexto 1">
          <a:extLst xmlns:a="http://schemas.openxmlformats.org/drawingml/2006/main">
            <a:ext uri="{FF2B5EF4-FFF2-40B4-BE49-F238E27FC236}">
              <a16:creationId xmlns:a16="http://schemas.microsoft.com/office/drawing/2014/main" id="{A4010AC6-75F7-4C27-83B1-CBDD6E9AF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5" name="CaixaDeTexto 1">
          <a:extLst xmlns:a="http://schemas.openxmlformats.org/drawingml/2006/main">
            <a:ext uri="{FF2B5EF4-FFF2-40B4-BE49-F238E27FC236}">
              <a16:creationId xmlns:a16="http://schemas.microsoft.com/office/drawing/2014/main" id="{3424A35C-75BD-4204-8834-5F9F1270E6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6" name="CaixaDeTexto 1">
          <a:extLst xmlns:a="http://schemas.openxmlformats.org/drawingml/2006/main">
            <a:ext uri="{FF2B5EF4-FFF2-40B4-BE49-F238E27FC236}">
              <a16:creationId xmlns:a16="http://schemas.microsoft.com/office/drawing/2014/main" id="{356A02C4-A3E1-4BA2-896D-BD5D24C9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7" name="CaixaDeTexto 1">
          <a:extLst xmlns:a="http://schemas.openxmlformats.org/drawingml/2006/main">
            <a:ext uri="{FF2B5EF4-FFF2-40B4-BE49-F238E27FC236}">
              <a16:creationId xmlns:a16="http://schemas.microsoft.com/office/drawing/2014/main" id="{899B451A-AFCC-42B3-B609-A39712AE4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8" name="CaixaDeTexto 1">
          <a:extLst xmlns:a="http://schemas.openxmlformats.org/drawingml/2006/main">
            <a:ext uri="{FF2B5EF4-FFF2-40B4-BE49-F238E27FC236}">
              <a16:creationId xmlns:a16="http://schemas.microsoft.com/office/drawing/2014/main" id="{21351A7F-0B4D-4C20-B674-9084EA601C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9" name="CaixaDeTexto 1">
          <a:extLst xmlns:a="http://schemas.openxmlformats.org/drawingml/2006/main">
            <a:ext uri="{FF2B5EF4-FFF2-40B4-BE49-F238E27FC236}">
              <a16:creationId xmlns:a16="http://schemas.microsoft.com/office/drawing/2014/main" id="{B3D59166-15A0-45AF-A593-554DC7E02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E7F59-D14B-4D94-BF86-A47541D5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1" name="CaixaDeTexto 1">
          <a:extLst xmlns:a="http://schemas.openxmlformats.org/drawingml/2006/main">
            <a:ext uri="{FF2B5EF4-FFF2-40B4-BE49-F238E27FC236}">
              <a16:creationId xmlns:a16="http://schemas.microsoft.com/office/drawing/2014/main" id="{082FE5BD-B3AA-460E-8C82-4898F3520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2" name="CaixaDeTexto 1">
          <a:extLst xmlns:a="http://schemas.openxmlformats.org/drawingml/2006/main">
            <a:ext uri="{FF2B5EF4-FFF2-40B4-BE49-F238E27FC236}">
              <a16:creationId xmlns:a16="http://schemas.microsoft.com/office/drawing/2014/main" id="{EA5A2923-9F18-41EC-B43F-719C9623B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3" name="CaixaDeTexto 1">
          <a:extLst xmlns:a="http://schemas.openxmlformats.org/drawingml/2006/main">
            <a:ext uri="{FF2B5EF4-FFF2-40B4-BE49-F238E27FC236}">
              <a16:creationId xmlns:a16="http://schemas.microsoft.com/office/drawing/2014/main" id="{28DAE5EC-3B89-4556-A0AD-857598F8E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4" name="CaixaDeTexto 1">
          <a:extLst xmlns:a="http://schemas.openxmlformats.org/drawingml/2006/main">
            <a:ext uri="{FF2B5EF4-FFF2-40B4-BE49-F238E27FC236}">
              <a16:creationId xmlns:a16="http://schemas.microsoft.com/office/drawing/2014/main" id="{58309509-0BF8-4B66-BD05-9824FEB1D1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5" name="CaixaDeTexto 1">
          <a:extLst xmlns:a="http://schemas.openxmlformats.org/drawingml/2006/main">
            <a:ext uri="{FF2B5EF4-FFF2-40B4-BE49-F238E27FC236}">
              <a16:creationId xmlns:a16="http://schemas.microsoft.com/office/drawing/2014/main" id="{F965A50B-4CD6-48ED-98D7-323513C97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6" name="CaixaDeTexto 1">
          <a:extLst xmlns:a="http://schemas.openxmlformats.org/drawingml/2006/main">
            <a:ext uri="{FF2B5EF4-FFF2-40B4-BE49-F238E27FC236}">
              <a16:creationId xmlns:a16="http://schemas.microsoft.com/office/drawing/2014/main" id="{E3C040D5-85C5-473E-BDD0-A1CF905C8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7" name="CaixaDeTexto 1">
          <a:extLst xmlns:a="http://schemas.openxmlformats.org/drawingml/2006/main">
            <a:ext uri="{FF2B5EF4-FFF2-40B4-BE49-F238E27FC236}">
              <a16:creationId xmlns:a16="http://schemas.microsoft.com/office/drawing/2014/main" id="{E696E349-DF99-49C5-896B-CF5D618D35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8" name="CaixaDeTexto 1">
          <a:extLst xmlns:a="http://schemas.openxmlformats.org/drawingml/2006/main">
            <a:ext uri="{FF2B5EF4-FFF2-40B4-BE49-F238E27FC236}">
              <a16:creationId xmlns:a16="http://schemas.microsoft.com/office/drawing/2014/main" id="{F0C8EB56-E10D-4DD7-918B-E7CAA939F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9" name="CaixaDeTexto 1">
          <a:extLst xmlns:a="http://schemas.openxmlformats.org/drawingml/2006/main">
            <a:ext uri="{FF2B5EF4-FFF2-40B4-BE49-F238E27FC236}">
              <a16:creationId xmlns:a16="http://schemas.microsoft.com/office/drawing/2014/main" id="{AA0A9CED-5F3E-4DDD-A35C-88335BF21D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0" name="CaixaDeTexto 1">
          <a:extLst xmlns:a="http://schemas.openxmlformats.org/drawingml/2006/main">
            <a:ext uri="{FF2B5EF4-FFF2-40B4-BE49-F238E27FC236}">
              <a16:creationId xmlns:a16="http://schemas.microsoft.com/office/drawing/2014/main" id="{6150C111-D527-4065-8580-490750C9F8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1" name="CaixaDeTexto 1">
          <a:extLst xmlns:a="http://schemas.openxmlformats.org/drawingml/2006/main">
            <a:ext uri="{FF2B5EF4-FFF2-40B4-BE49-F238E27FC236}">
              <a16:creationId xmlns:a16="http://schemas.microsoft.com/office/drawing/2014/main" id="{408D3A86-5346-4F5A-8F2B-08BDBFAC0A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2" name="CaixaDeTexto 1">
          <a:extLst xmlns:a="http://schemas.openxmlformats.org/drawingml/2006/main">
            <a:ext uri="{FF2B5EF4-FFF2-40B4-BE49-F238E27FC236}">
              <a16:creationId xmlns:a16="http://schemas.microsoft.com/office/drawing/2014/main" id="{D757600F-515C-46A9-B707-ED3D3E0ABD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3" name="CaixaDeTexto 1">
          <a:extLst xmlns:a="http://schemas.openxmlformats.org/drawingml/2006/main">
            <a:ext uri="{FF2B5EF4-FFF2-40B4-BE49-F238E27FC236}">
              <a16:creationId xmlns:a16="http://schemas.microsoft.com/office/drawing/2014/main" id="{2C262C58-44E8-48AE-847C-C88A97B168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4" name="CaixaDeTexto 1">
          <a:extLst xmlns:a="http://schemas.openxmlformats.org/drawingml/2006/main">
            <a:ext uri="{FF2B5EF4-FFF2-40B4-BE49-F238E27FC236}">
              <a16:creationId xmlns:a16="http://schemas.microsoft.com/office/drawing/2014/main" id="{5421DBBA-2344-4F93-BE7C-6F8B25ECC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5" name="CaixaDeTexto 1">
          <a:extLst xmlns:a="http://schemas.openxmlformats.org/drawingml/2006/main">
            <a:ext uri="{FF2B5EF4-FFF2-40B4-BE49-F238E27FC236}">
              <a16:creationId xmlns:a16="http://schemas.microsoft.com/office/drawing/2014/main" id="{8B48A8D2-0D37-46F9-8393-40057AB28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6" name="CaixaDeTexto 1">
          <a:extLst xmlns:a="http://schemas.openxmlformats.org/drawingml/2006/main">
            <a:ext uri="{FF2B5EF4-FFF2-40B4-BE49-F238E27FC236}">
              <a16:creationId xmlns:a16="http://schemas.microsoft.com/office/drawing/2014/main" id="{0A965451-05AB-4370-8639-0BC501469B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7" name="CaixaDeTexto 1">
          <a:extLst xmlns:a="http://schemas.openxmlformats.org/drawingml/2006/main">
            <a:ext uri="{FF2B5EF4-FFF2-40B4-BE49-F238E27FC236}">
              <a16:creationId xmlns:a16="http://schemas.microsoft.com/office/drawing/2014/main" id="{FB7FD4D3-1EC6-455E-A085-A42ACCAF3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8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C73F-1D19-40DD-9786-3C6662CE5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9" name="CaixaDeTexto 1">
          <a:extLst xmlns:a="http://schemas.openxmlformats.org/drawingml/2006/main">
            <a:ext uri="{FF2B5EF4-FFF2-40B4-BE49-F238E27FC236}">
              <a16:creationId xmlns:a16="http://schemas.microsoft.com/office/drawing/2014/main" id="{1610B7F7-799E-4421-A7CA-9E90156C3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0" name="CaixaDeTexto 1">
          <a:extLst xmlns:a="http://schemas.openxmlformats.org/drawingml/2006/main">
            <a:ext uri="{FF2B5EF4-FFF2-40B4-BE49-F238E27FC236}">
              <a16:creationId xmlns:a16="http://schemas.microsoft.com/office/drawing/2014/main" id="{05FA1382-C6CF-435E-AF81-736EA5F070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1" name="CaixaDeTexto 1">
          <a:extLst xmlns:a="http://schemas.openxmlformats.org/drawingml/2006/main">
            <a:ext uri="{FF2B5EF4-FFF2-40B4-BE49-F238E27FC236}">
              <a16:creationId xmlns:a16="http://schemas.microsoft.com/office/drawing/2014/main" id="{388DEFF8-BFA6-4608-9247-AFF659411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2" name="CaixaDeTexto 1">
          <a:extLst xmlns:a="http://schemas.openxmlformats.org/drawingml/2006/main">
            <a:ext uri="{FF2B5EF4-FFF2-40B4-BE49-F238E27FC236}">
              <a16:creationId xmlns:a16="http://schemas.microsoft.com/office/drawing/2014/main" id="{7BC85E20-16F0-4C98-891A-C584CAF05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3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700-E8B4-45B4-9249-99CB5A8243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4" name="CaixaDeTexto 1">
          <a:extLst xmlns:a="http://schemas.openxmlformats.org/drawingml/2006/main">
            <a:ext uri="{FF2B5EF4-FFF2-40B4-BE49-F238E27FC236}">
              <a16:creationId xmlns:a16="http://schemas.microsoft.com/office/drawing/2014/main" id="{74484683-DE35-45C6-83A4-FA7C684583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5" name="CaixaDeTexto 1">
          <a:extLst xmlns:a="http://schemas.openxmlformats.org/drawingml/2006/main">
            <a:ext uri="{FF2B5EF4-FFF2-40B4-BE49-F238E27FC236}">
              <a16:creationId xmlns:a16="http://schemas.microsoft.com/office/drawing/2014/main" id="{33824C3B-44A7-449A-9D91-2B9F7DEFC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6" name="CaixaDeTexto 1">
          <a:extLst xmlns:a="http://schemas.openxmlformats.org/drawingml/2006/main">
            <a:ext uri="{FF2B5EF4-FFF2-40B4-BE49-F238E27FC236}">
              <a16:creationId xmlns:a16="http://schemas.microsoft.com/office/drawing/2014/main" id="{62D2FCF7-BE27-4634-97D1-32BD8AB43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7" name="CaixaDeTexto 1">
          <a:extLst xmlns:a="http://schemas.openxmlformats.org/drawingml/2006/main">
            <a:ext uri="{FF2B5EF4-FFF2-40B4-BE49-F238E27FC236}">
              <a16:creationId xmlns:a16="http://schemas.microsoft.com/office/drawing/2014/main" id="{30AC3BB0-F0DB-4583-835C-673C204AA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8" name="CaixaDeTexto 1">
          <a:extLst xmlns:a="http://schemas.openxmlformats.org/drawingml/2006/main">
            <a:ext uri="{FF2B5EF4-FFF2-40B4-BE49-F238E27FC236}">
              <a16:creationId xmlns:a16="http://schemas.microsoft.com/office/drawing/2014/main" id="{3969F4D7-4A07-4F16-83F7-A6E75416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769DB3-9DC9-4C52-B62F-BE30E4655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0" name="CaixaDeTexto 1">
          <a:extLst xmlns:a="http://schemas.openxmlformats.org/drawingml/2006/main">
            <a:ext uri="{FF2B5EF4-FFF2-40B4-BE49-F238E27FC236}">
              <a16:creationId xmlns:a16="http://schemas.microsoft.com/office/drawing/2014/main" id="{D15B24EE-7085-455E-82E2-A3C9744629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1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9B25-6381-40E6-A7BF-C0615BD361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25292-452E-4176-9337-5979DEFFA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3" name="CaixaDeTexto 1">
          <a:extLst xmlns:a="http://schemas.openxmlformats.org/drawingml/2006/main">
            <a:ext uri="{FF2B5EF4-FFF2-40B4-BE49-F238E27FC236}">
              <a16:creationId xmlns:a16="http://schemas.microsoft.com/office/drawing/2014/main" id="{C7D2B6FD-1D10-43B3-ACC6-2F06EA8B1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4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9A2C-6615-4CFF-8FD2-1D58C0754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5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EDF8-6B54-419F-BE4E-3C54EBF202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6" name="CaixaDeTexto 1">
          <a:extLst xmlns:a="http://schemas.openxmlformats.org/drawingml/2006/main">
            <a:ext uri="{FF2B5EF4-FFF2-40B4-BE49-F238E27FC236}">
              <a16:creationId xmlns:a16="http://schemas.microsoft.com/office/drawing/2014/main" id="{120F84ED-3855-46E5-A219-38189ED5B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7" name="CaixaDeTexto 1">
          <a:extLst xmlns:a="http://schemas.openxmlformats.org/drawingml/2006/main">
            <a:ext uri="{FF2B5EF4-FFF2-40B4-BE49-F238E27FC236}">
              <a16:creationId xmlns:a16="http://schemas.microsoft.com/office/drawing/2014/main" id="{5E7FCC6A-0FD8-4906-9A56-045E20FE07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8" name="CaixaDeTexto 1">
          <a:extLst xmlns:a="http://schemas.openxmlformats.org/drawingml/2006/main">
            <a:ext uri="{FF2B5EF4-FFF2-40B4-BE49-F238E27FC236}">
              <a16:creationId xmlns:a16="http://schemas.microsoft.com/office/drawing/2014/main" id="{C2ACD14C-7181-42BE-AE2D-D51DB7132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B5AD24E-9E55-4492-BFB9-37EF3F9EE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0" name="CaixaDeTexto 1">
          <a:extLst xmlns:a="http://schemas.openxmlformats.org/drawingml/2006/main">
            <a:ext uri="{FF2B5EF4-FFF2-40B4-BE49-F238E27FC236}">
              <a16:creationId xmlns:a16="http://schemas.microsoft.com/office/drawing/2014/main" id="{FB170793-8BD9-4F9F-ADF8-30D838122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1" name="CaixaDeTexto 1">
          <a:extLst xmlns:a="http://schemas.openxmlformats.org/drawingml/2006/main">
            <a:ext uri="{FF2B5EF4-FFF2-40B4-BE49-F238E27FC236}">
              <a16:creationId xmlns:a16="http://schemas.microsoft.com/office/drawing/2014/main" id="{C75933E4-F53F-4C2F-AFD2-FAAB2EB41A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2" name="CaixaDeTexto 1">
          <a:extLst xmlns:a="http://schemas.openxmlformats.org/drawingml/2006/main">
            <a:ext uri="{FF2B5EF4-FFF2-40B4-BE49-F238E27FC236}">
              <a16:creationId xmlns:a16="http://schemas.microsoft.com/office/drawing/2014/main" id="{BEAD9063-A60C-4A50-A8CD-C9DB861BA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3" name="CaixaDeTexto 1">
          <a:extLst xmlns:a="http://schemas.openxmlformats.org/drawingml/2006/main">
            <a:ext uri="{FF2B5EF4-FFF2-40B4-BE49-F238E27FC236}">
              <a16:creationId xmlns:a16="http://schemas.microsoft.com/office/drawing/2014/main" id="{E693F155-A677-4829-A6DA-07BF622E15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4" name="CaixaDeTexto 1">
          <a:extLst xmlns:a="http://schemas.openxmlformats.org/drawingml/2006/main">
            <a:ext uri="{FF2B5EF4-FFF2-40B4-BE49-F238E27FC236}">
              <a16:creationId xmlns:a16="http://schemas.microsoft.com/office/drawing/2014/main" id="{1FDBECEB-1ABB-4991-9FFD-1B22378DE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5" name="CaixaDeTexto 1">
          <a:extLst xmlns:a="http://schemas.openxmlformats.org/drawingml/2006/main">
            <a:ext uri="{FF2B5EF4-FFF2-40B4-BE49-F238E27FC236}">
              <a16:creationId xmlns:a16="http://schemas.microsoft.com/office/drawing/2014/main" id="{F35A9176-F628-47AD-8C45-4B761BE1E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6" name="CaixaDeTexto 1">
          <a:extLst xmlns:a="http://schemas.openxmlformats.org/drawingml/2006/main">
            <a:ext uri="{FF2B5EF4-FFF2-40B4-BE49-F238E27FC236}">
              <a16:creationId xmlns:a16="http://schemas.microsoft.com/office/drawing/2014/main" id="{7F7D5941-E10D-47B5-9AD8-EA8FAF43B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7" name="CaixaDeTexto 1">
          <a:extLst xmlns:a="http://schemas.openxmlformats.org/drawingml/2006/main">
            <a:ext uri="{FF2B5EF4-FFF2-40B4-BE49-F238E27FC236}">
              <a16:creationId xmlns:a16="http://schemas.microsoft.com/office/drawing/2014/main" id="{520E2B3B-0834-413E-9099-7BDF8029F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8" name="CaixaDeTexto 1">
          <a:extLst xmlns:a="http://schemas.openxmlformats.org/drawingml/2006/main">
            <a:ext uri="{FF2B5EF4-FFF2-40B4-BE49-F238E27FC236}">
              <a16:creationId xmlns:a16="http://schemas.microsoft.com/office/drawing/2014/main" id="{1432647A-486B-463A-A59D-1FF56F3347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9" name="CaixaDeTexto 1">
          <a:extLst xmlns:a="http://schemas.openxmlformats.org/drawingml/2006/main">
            <a:ext uri="{FF2B5EF4-FFF2-40B4-BE49-F238E27FC236}">
              <a16:creationId xmlns:a16="http://schemas.microsoft.com/office/drawing/2014/main" id="{BB2F3293-4D84-4FF2-9B4A-6CD591C5D5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0" name="CaixaDeTexto 1">
          <a:extLst xmlns:a="http://schemas.openxmlformats.org/drawingml/2006/main">
            <a:ext uri="{FF2B5EF4-FFF2-40B4-BE49-F238E27FC236}">
              <a16:creationId xmlns:a16="http://schemas.microsoft.com/office/drawing/2014/main" id="{DC1D4CA1-4523-4FA8-9A0F-60C7C605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1" name="CaixaDeTexto 1">
          <a:extLst xmlns:a="http://schemas.openxmlformats.org/drawingml/2006/main">
            <a:ext uri="{FF2B5EF4-FFF2-40B4-BE49-F238E27FC236}">
              <a16:creationId xmlns:a16="http://schemas.microsoft.com/office/drawing/2014/main" id="{B144625D-D013-475C-B5DF-E2A47084B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129ED73-79A1-45EA-B786-41CF80EFBC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686F3C-ABBE-4244-B67E-D8BEC6CF6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4" name="CaixaDeTexto 1">
          <a:extLst xmlns:a="http://schemas.openxmlformats.org/drawingml/2006/main">
            <a:ext uri="{FF2B5EF4-FFF2-40B4-BE49-F238E27FC236}">
              <a16:creationId xmlns:a16="http://schemas.microsoft.com/office/drawing/2014/main" id="{0C34CC13-B2D4-4737-85E0-E74068C3D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5" name="CaixaDeTexto 1">
          <a:extLst xmlns:a="http://schemas.openxmlformats.org/drawingml/2006/main">
            <a:ext uri="{FF2B5EF4-FFF2-40B4-BE49-F238E27FC236}">
              <a16:creationId xmlns:a16="http://schemas.microsoft.com/office/drawing/2014/main" id="{3F31269B-A3CF-421E-979C-5111EF74C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6" name="CaixaDeTexto 1">
          <a:extLst xmlns:a="http://schemas.openxmlformats.org/drawingml/2006/main">
            <a:ext uri="{FF2B5EF4-FFF2-40B4-BE49-F238E27FC236}">
              <a16:creationId xmlns:a16="http://schemas.microsoft.com/office/drawing/2014/main" id="{9FDC38EE-C53E-4F90-9074-C3023B8F6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7" name="CaixaDeTexto 1">
          <a:extLst xmlns:a="http://schemas.openxmlformats.org/drawingml/2006/main">
            <a:ext uri="{FF2B5EF4-FFF2-40B4-BE49-F238E27FC236}">
              <a16:creationId xmlns:a16="http://schemas.microsoft.com/office/drawing/2014/main" id="{08E12A69-2AF7-41FA-B05C-113FEADE5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8" name="CaixaDeTexto 1">
          <a:extLst xmlns:a="http://schemas.openxmlformats.org/drawingml/2006/main">
            <a:ext uri="{FF2B5EF4-FFF2-40B4-BE49-F238E27FC236}">
              <a16:creationId xmlns:a16="http://schemas.microsoft.com/office/drawing/2014/main" id="{F1434E44-C490-4682-B947-50A6A9795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9" name="CaixaDeTexto 1">
          <a:extLst xmlns:a="http://schemas.openxmlformats.org/drawingml/2006/main">
            <a:ext uri="{FF2B5EF4-FFF2-40B4-BE49-F238E27FC236}">
              <a16:creationId xmlns:a16="http://schemas.microsoft.com/office/drawing/2014/main" id="{1384AE65-AC30-45F6-99A0-4D49CE16F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0" name="CaixaDeTexto 1">
          <a:extLst xmlns:a="http://schemas.openxmlformats.org/drawingml/2006/main">
            <a:ext uri="{FF2B5EF4-FFF2-40B4-BE49-F238E27FC236}">
              <a16:creationId xmlns:a16="http://schemas.microsoft.com/office/drawing/2014/main" id="{09779C42-0E25-4263-85D9-D7C548D240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1" name="CaixaDeTexto 1">
          <a:extLst xmlns:a="http://schemas.openxmlformats.org/drawingml/2006/main">
            <a:ext uri="{FF2B5EF4-FFF2-40B4-BE49-F238E27FC236}">
              <a16:creationId xmlns:a16="http://schemas.microsoft.com/office/drawing/2014/main" id="{C1D42503-0004-4130-9370-E8907C737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2" name="CaixaDeTexto 1">
          <a:extLst xmlns:a="http://schemas.openxmlformats.org/drawingml/2006/main">
            <a:ext uri="{FF2B5EF4-FFF2-40B4-BE49-F238E27FC236}">
              <a16:creationId xmlns:a16="http://schemas.microsoft.com/office/drawing/2014/main" id="{BD2125D6-F710-4CB0-8B15-19FFE0635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3" name="CaixaDeTexto 1">
          <a:extLst xmlns:a="http://schemas.openxmlformats.org/drawingml/2006/main">
            <a:ext uri="{FF2B5EF4-FFF2-40B4-BE49-F238E27FC236}">
              <a16:creationId xmlns:a16="http://schemas.microsoft.com/office/drawing/2014/main" id="{C1973797-8366-484A-B776-D8A48953E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4" name="CaixaDeTexto 1">
          <a:extLst xmlns:a="http://schemas.openxmlformats.org/drawingml/2006/main">
            <a:ext uri="{FF2B5EF4-FFF2-40B4-BE49-F238E27FC236}">
              <a16:creationId xmlns:a16="http://schemas.microsoft.com/office/drawing/2014/main" id="{58CABB5C-C9E5-4D16-B6AE-B29B142FF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5" name="CaixaDeTexto 1">
          <a:extLst xmlns:a="http://schemas.openxmlformats.org/drawingml/2006/main">
            <a:ext uri="{FF2B5EF4-FFF2-40B4-BE49-F238E27FC236}">
              <a16:creationId xmlns:a16="http://schemas.microsoft.com/office/drawing/2014/main" id="{EEA2B917-1104-40B6-A898-9E6C6076C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6" name="CaixaDeTexto 1">
          <a:extLst xmlns:a="http://schemas.openxmlformats.org/drawingml/2006/main">
            <a:ext uri="{FF2B5EF4-FFF2-40B4-BE49-F238E27FC236}">
              <a16:creationId xmlns:a16="http://schemas.microsoft.com/office/drawing/2014/main" id="{A58A7E0D-1AA6-4E09-A4C9-377BDB199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7" name="CaixaDeTexto 1">
          <a:extLst xmlns:a="http://schemas.openxmlformats.org/drawingml/2006/main">
            <a:ext uri="{FF2B5EF4-FFF2-40B4-BE49-F238E27FC236}">
              <a16:creationId xmlns:a16="http://schemas.microsoft.com/office/drawing/2014/main" id="{A3B29C99-8647-420C-BA9A-5AC60921A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8" name="CaixaDeTexto 1">
          <a:extLst xmlns:a="http://schemas.openxmlformats.org/drawingml/2006/main">
            <a:ext uri="{FF2B5EF4-FFF2-40B4-BE49-F238E27FC236}">
              <a16:creationId xmlns:a16="http://schemas.microsoft.com/office/drawing/2014/main" id="{CCA69B58-34A6-4843-A19F-9FC759B3A5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9" name="CaixaDeTexto 1">
          <a:extLst xmlns:a="http://schemas.openxmlformats.org/drawingml/2006/main">
            <a:ext uri="{FF2B5EF4-FFF2-40B4-BE49-F238E27FC236}">
              <a16:creationId xmlns:a16="http://schemas.microsoft.com/office/drawing/2014/main" id="{F4C30469-D1E2-4C74-92C0-798000E9E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0" name="CaixaDeTexto 1">
          <a:extLst xmlns:a="http://schemas.openxmlformats.org/drawingml/2006/main">
            <a:ext uri="{FF2B5EF4-FFF2-40B4-BE49-F238E27FC236}">
              <a16:creationId xmlns:a16="http://schemas.microsoft.com/office/drawing/2014/main" id="{17EB9976-EF39-4707-996D-F96A2287AE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1" name="CaixaDeTexto 1">
          <a:extLst xmlns:a="http://schemas.openxmlformats.org/drawingml/2006/main">
            <a:ext uri="{FF2B5EF4-FFF2-40B4-BE49-F238E27FC236}">
              <a16:creationId xmlns:a16="http://schemas.microsoft.com/office/drawing/2014/main" id="{E5BE1B51-F37B-44F3-BF0D-7E718C631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2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387F-919E-4A36-B5E6-C0152A915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948DEA7-A379-4DD4-B44A-C6B1635F3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4" name="CaixaDeTexto 1">
          <a:extLst xmlns:a="http://schemas.openxmlformats.org/drawingml/2006/main">
            <a:ext uri="{FF2B5EF4-FFF2-40B4-BE49-F238E27FC236}">
              <a16:creationId xmlns:a16="http://schemas.microsoft.com/office/drawing/2014/main" id="{C99F6764-2D86-4909-AC6E-B05E52CBD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5" name="CaixaDeTexto 1">
          <a:extLst xmlns:a="http://schemas.openxmlformats.org/drawingml/2006/main">
            <a:ext uri="{FF2B5EF4-FFF2-40B4-BE49-F238E27FC236}">
              <a16:creationId xmlns:a16="http://schemas.microsoft.com/office/drawing/2014/main" id="{F03C3CAE-C830-4FBF-8CF2-288FBB978E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6" name="CaixaDeTexto 1">
          <a:extLst xmlns:a="http://schemas.openxmlformats.org/drawingml/2006/main">
            <a:ext uri="{FF2B5EF4-FFF2-40B4-BE49-F238E27FC236}">
              <a16:creationId xmlns:a16="http://schemas.microsoft.com/office/drawing/2014/main" id="{2A152FD4-EF4C-41E0-AB16-F6D08CFE6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7" name="CaixaDeTexto 1">
          <a:extLst xmlns:a="http://schemas.openxmlformats.org/drawingml/2006/main">
            <a:ext uri="{FF2B5EF4-FFF2-40B4-BE49-F238E27FC236}">
              <a16:creationId xmlns:a16="http://schemas.microsoft.com/office/drawing/2014/main" id="{4168FD3F-E96B-4BB3-B049-9C2B4376F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8" name="CaixaDeTexto 1">
          <a:extLst xmlns:a="http://schemas.openxmlformats.org/drawingml/2006/main">
            <a:ext uri="{FF2B5EF4-FFF2-40B4-BE49-F238E27FC236}">
              <a16:creationId xmlns:a16="http://schemas.microsoft.com/office/drawing/2014/main" id="{2418FB4B-A21B-4350-8963-143A6B74A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9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89CD-38A2-4DCA-86D4-1BC3EE711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0" name="CaixaDeTexto 1">
          <a:extLst xmlns:a="http://schemas.openxmlformats.org/drawingml/2006/main">
            <a:ext uri="{FF2B5EF4-FFF2-40B4-BE49-F238E27FC236}">
              <a16:creationId xmlns:a16="http://schemas.microsoft.com/office/drawing/2014/main" id="{3DA699BB-28BD-434D-B708-67254B37F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1" name="CaixaDeTexto 1">
          <a:extLst xmlns:a="http://schemas.openxmlformats.org/drawingml/2006/main">
            <a:ext uri="{FF2B5EF4-FFF2-40B4-BE49-F238E27FC236}">
              <a16:creationId xmlns:a16="http://schemas.microsoft.com/office/drawing/2014/main" id="{B2691FED-1899-43B5-9D76-F6B7EB447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2" name="CaixaDeTexto 1">
          <a:extLst xmlns:a="http://schemas.openxmlformats.org/drawingml/2006/main">
            <a:ext uri="{FF2B5EF4-FFF2-40B4-BE49-F238E27FC236}">
              <a16:creationId xmlns:a16="http://schemas.microsoft.com/office/drawing/2014/main" id="{D4115024-6CD7-451B-82F7-2D3DEF749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3" name="CaixaDeTexto 1">
          <a:extLst xmlns:a="http://schemas.openxmlformats.org/drawingml/2006/main">
            <a:ext uri="{FF2B5EF4-FFF2-40B4-BE49-F238E27FC236}">
              <a16:creationId xmlns:a16="http://schemas.microsoft.com/office/drawing/2014/main" id="{FD388361-0164-4301-BBC0-B96999142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4" name="CaixaDeTexto 1">
          <a:extLst xmlns:a="http://schemas.openxmlformats.org/drawingml/2006/main">
            <a:ext uri="{FF2B5EF4-FFF2-40B4-BE49-F238E27FC236}">
              <a16:creationId xmlns:a16="http://schemas.microsoft.com/office/drawing/2014/main" id="{B5BB78AD-59EE-4C39-A83A-457F254EC2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5" name="CaixaDeTexto 1">
          <a:extLst xmlns:a="http://schemas.openxmlformats.org/drawingml/2006/main">
            <a:ext uri="{FF2B5EF4-FFF2-40B4-BE49-F238E27FC236}">
              <a16:creationId xmlns:a16="http://schemas.microsoft.com/office/drawing/2014/main" id="{8C5BBBCD-39AF-4CD0-96AA-71FB5228B0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6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A12C-2A3A-4953-B719-6F28DAF72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7" name="CaixaDeTexto 1">
          <a:extLst xmlns:a="http://schemas.openxmlformats.org/drawingml/2006/main">
            <a:ext uri="{FF2B5EF4-FFF2-40B4-BE49-F238E27FC236}">
              <a16:creationId xmlns:a16="http://schemas.microsoft.com/office/drawing/2014/main" id="{2C9A09E4-6ADB-4689-BCB3-4CEF27682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8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BDFC-3CB4-4812-BC68-4C03B06974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9" name="CaixaDeTexto 1">
          <a:extLst xmlns:a="http://schemas.openxmlformats.org/drawingml/2006/main">
            <a:ext uri="{FF2B5EF4-FFF2-40B4-BE49-F238E27FC236}">
              <a16:creationId xmlns:a16="http://schemas.microsoft.com/office/drawing/2014/main" id="{23893F53-7568-4116-8E08-E2010E9B8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0" name="CaixaDeTexto 1">
          <a:extLst xmlns:a="http://schemas.openxmlformats.org/drawingml/2006/main">
            <a:ext uri="{FF2B5EF4-FFF2-40B4-BE49-F238E27FC236}">
              <a16:creationId xmlns:a16="http://schemas.microsoft.com/office/drawing/2014/main" id="{876BE1D3-17FB-435A-8BB0-BA68013AE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1" name="CaixaDeTexto 1">
          <a:extLst xmlns:a="http://schemas.openxmlformats.org/drawingml/2006/main">
            <a:ext uri="{FF2B5EF4-FFF2-40B4-BE49-F238E27FC236}">
              <a16:creationId xmlns:a16="http://schemas.microsoft.com/office/drawing/2014/main" id="{BFEB3AAF-DC29-473C-8387-5BF4F4BA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2" name="CaixaDeTexto 1">
          <a:extLst xmlns:a="http://schemas.openxmlformats.org/drawingml/2006/main">
            <a:ext uri="{FF2B5EF4-FFF2-40B4-BE49-F238E27FC236}">
              <a16:creationId xmlns:a16="http://schemas.microsoft.com/office/drawing/2014/main" id="{673C15FA-F241-4654-822E-C7F9F3FAB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3" name="CaixaDeTexto 1">
          <a:extLst xmlns:a="http://schemas.openxmlformats.org/drawingml/2006/main">
            <a:ext uri="{FF2B5EF4-FFF2-40B4-BE49-F238E27FC236}">
              <a16:creationId xmlns:a16="http://schemas.microsoft.com/office/drawing/2014/main" id="{3C9B018A-9461-4520-B408-02FED2476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4" name="CaixaDeTexto 1">
          <a:extLst xmlns:a="http://schemas.openxmlformats.org/drawingml/2006/main">
            <a:ext uri="{FF2B5EF4-FFF2-40B4-BE49-F238E27FC236}">
              <a16:creationId xmlns:a16="http://schemas.microsoft.com/office/drawing/2014/main" id="{125151A4-652E-43E0-BA67-252E131F3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5" name="CaixaDeTexto 1">
          <a:extLst xmlns:a="http://schemas.openxmlformats.org/drawingml/2006/main">
            <a:ext uri="{FF2B5EF4-FFF2-40B4-BE49-F238E27FC236}">
              <a16:creationId xmlns:a16="http://schemas.microsoft.com/office/drawing/2014/main" id="{41FF693A-C964-4095-B9CE-3D5C0AEF7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6" name="CaixaDeTexto 1">
          <a:extLst xmlns:a="http://schemas.openxmlformats.org/drawingml/2006/main">
            <a:ext uri="{FF2B5EF4-FFF2-40B4-BE49-F238E27FC236}">
              <a16:creationId xmlns:a16="http://schemas.microsoft.com/office/drawing/2014/main" id="{E4364486-35F8-404A-8683-BD4D4CF54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ABC319-BF06-49E4-A861-284EA7F4A4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8" name="CaixaDeTexto 1">
          <a:extLst xmlns:a="http://schemas.openxmlformats.org/drawingml/2006/main">
            <a:ext uri="{FF2B5EF4-FFF2-40B4-BE49-F238E27FC236}">
              <a16:creationId xmlns:a16="http://schemas.microsoft.com/office/drawing/2014/main" id="{F75BF1EB-0655-42CB-AA6E-2B33E9A4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5AD9-4160-435A-BC7A-5CCC5C862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0" name="CaixaDeTexto 1">
          <a:extLst xmlns:a="http://schemas.openxmlformats.org/drawingml/2006/main">
            <a:ext uri="{FF2B5EF4-FFF2-40B4-BE49-F238E27FC236}">
              <a16:creationId xmlns:a16="http://schemas.microsoft.com/office/drawing/2014/main" id="{D73FE8FB-F001-43C7-A636-374F7906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1" name="CaixaDeTexto 1">
          <a:extLst xmlns:a="http://schemas.openxmlformats.org/drawingml/2006/main">
            <a:ext uri="{FF2B5EF4-FFF2-40B4-BE49-F238E27FC236}">
              <a16:creationId xmlns:a16="http://schemas.microsoft.com/office/drawing/2014/main" id="{D2DD10F8-CDC6-46BE-971E-E4F23300C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7199-B53D-4C8F-9267-01DBF23EB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3" name="CaixaDeTexto 1">
          <a:extLst xmlns:a="http://schemas.openxmlformats.org/drawingml/2006/main">
            <a:ext uri="{FF2B5EF4-FFF2-40B4-BE49-F238E27FC236}">
              <a16:creationId xmlns:a16="http://schemas.microsoft.com/office/drawing/2014/main" id="{D1CB417F-40BC-42B9-A549-583633D9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4" name="CaixaDeTexto 1">
          <a:extLst xmlns:a="http://schemas.openxmlformats.org/drawingml/2006/main">
            <a:ext uri="{FF2B5EF4-FFF2-40B4-BE49-F238E27FC236}">
              <a16:creationId xmlns:a16="http://schemas.microsoft.com/office/drawing/2014/main" id="{EB23CF89-2D68-4AEE-9FAA-E2AD74968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5" name="CaixaDeTexto 1">
          <a:extLst xmlns:a="http://schemas.openxmlformats.org/drawingml/2006/main">
            <a:ext uri="{FF2B5EF4-FFF2-40B4-BE49-F238E27FC236}">
              <a16:creationId xmlns:a16="http://schemas.microsoft.com/office/drawing/2014/main" id="{7BAE714E-F0E9-4949-9F88-BCAED16DB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6" name="CaixaDeTexto 1">
          <a:extLst xmlns:a="http://schemas.openxmlformats.org/drawingml/2006/main">
            <a:ext uri="{FF2B5EF4-FFF2-40B4-BE49-F238E27FC236}">
              <a16:creationId xmlns:a16="http://schemas.microsoft.com/office/drawing/2014/main" id="{320E599C-8B3B-4B97-89FD-A7816EB60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7" name="CaixaDeTexto 1">
          <a:extLst xmlns:a="http://schemas.openxmlformats.org/drawingml/2006/main">
            <a:ext uri="{FF2B5EF4-FFF2-40B4-BE49-F238E27FC236}">
              <a16:creationId xmlns:a16="http://schemas.microsoft.com/office/drawing/2014/main" id="{97BBF9B9-52E1-4A07-9F73-6372310A2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8" name="CaixaDeTexto 1">
          <a:extLst xmlns:a="http://schemas.openxmlformats.org/drawingml/2006/main">
            <a:ext uri="{FF2B5EF4-FFF2-40B4-BE49-F238E27FC236}">
              <a16:creationId xmlns:a16="http://schemas.microsoft.com/office/drawing/2014/main" id="{714BD840-B680-4C40-9148-5DF044AB2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9" name="CaixaDeTexto 1">
          <a:extLst xmlns:a="http://schemas.openxmlformats.org/drawingml/2006/main">
            <a:ext uri="{FF2B5EF4-FFF2-40B4-BE49-F238E27FC236}">
              <a16:creationId xmlns:a16="http://schemas.microsoft.com/office/drawing/2014/main" id="{84831090-3BA6-413D-B41B-9E46BAADC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E687-DC09-4CE4-AA74-AA0ED9712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1" name="CaixaDeTexto 1">
          <a:extLst xmlns:a="http://schemas.openxmlformats.org/drawingml/2006/main">
            <a:ext uri="{FF2B5EF4-FFF2-40B4-BE49-F238E27FC236}">
              <a16:creationId xmlns:a16="http://schemas.microsoft.com/office/drawing/2014/main" id="{7B3CC26D-92BE-439D-82DB-3ED4D32425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2" name="CaixaDeTexto 1">
          <a:extLst xmlns:a="http://schemas.openxmlformats.org/drawingml/2006/main">
            <a:ext uri="{FF2B5EF4-FFF2-40B4-BE49-F238E27FC236}">
              <a16:creationId xmlns:a16="http://schemas.microsoft.com/office/drawing/2014/main" id="{C48B22AC-9B26-41CB-8EF2-55E8E7B7A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3" name="CaixaDeTexto 1">
          <a:extLst xmlns:a="http://schemas.openxmlformats.org/drawingml/2006/main">
            <a:ext uri="{FF2B5EF4-FFF2-40B4-BE49-F238E27FC236}">
              <a16:creationId xmlns:a16="http://schemas.microsoft.com/office/drawing/2014/main" id="{15560482-93AE-4CC5-9371-B105B0ADA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4" name="CaixaDeTexto 1">
          <a:extLst xmlns:a="http://schemas.openxmlformats.org/drawingml/2006/main">
            <a:ext uri="{FF2B5EF4-FFF2-40B4-BE49-F238E27FC236}">
              <a16:creationId xmlns:a16="http://schemas.microsoft.com/office/drawing/2014/main" id="{15C1043D-85F5-4329-8F8B-2DA3D30F5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5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75A5-1164-437D-9D03-7FA4249EC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6" name="CaixaDeTexto 1">
          <a:extLst xmlns:a="http://schemas.openxmlformats.org/drawingml/2006/main">
            <a:ext uri="{FF2B5EF4-FFF2-40B4-BE49-F238E27FC236}">
              <a16:creationId xmlns:a16="http://schemas.microsoft.com/office/drawing/2014/main" id="{3A8771DD-B15D-47F0-ACFE-DC232A5B7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7" name="CaixaDeTexto 1">
          <a:extLst xmlns:a="http://schemas.openxmlformats.org/drawingml/2006/main">
            <a:ext uri="{FF2B5EF4-FFF2-40B4-BE49-F238E27FC236}">
              <a16:creationId xmlns:a16="http://schemas.microsoft.com/office/drawing/2014/main" id="{B7A7FFB2-8C59-41F5-ABEF-E528EA699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8" name="CaixaDeTexto 1">
          <a:extLst xmlns:a="http://schemas.openxmlformats.org/drawingml/2006/main">
            <a:ext uri="{FF2B5EF4-FFF2-40B4-BE49-F238E27FC236}">
              <a16:creationId xmlns:a16="http://schemas.microsoft.com/office/drawing/2014/main" id="{F45DCD49-FBE7-4F7C-903F-6CFE5DB1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C3250-62AE-4ECD-8A1D-5B18E9930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0" name="CaixaDeTexto 1">
          <a:extLst xmlns:a="http://schemas.openxmlformats.org/drawingml/2006/main">
            <a:ext uri="{FF2B5EF4-FFF2-40B4-BE49-F238E27FC236}">
              <a16:creationId xmlns:a16="http://schemas.microsoft.com/office/drawing/2014/main" id="{C2026FCD-003B-4514-982C-6ABF57A424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1" name="CaixaDeTexto 1">
          <a:extLst xmlns:a="http://schemas.openxmlformats.org/drawingml/2006/main">
            <a:ext uri="{FF2B5EF4-FFF2-40B4-BE49-F238E27FC236}">
              <a16:creationId xmlns:a16="http://schemas.microsoft.com/office/drawing/2014/main" id="{1CCEF465-92BD-49F7-B01F-F2A1884B0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2" name="CaixaDeTexto 1">
          <a:extLst xmlns:a="http://schemas.openxmlformats.org/drawingml/2006/main">
            <a:ext uri="{FF2B5EF4-FFF2-40B4-BE49-F238E27FC236}">
              <a16:creationId xmlns:a16="http://schemas.microsoft.com/office/drawing/2014/main" id="{C686C94D-44D4-463C-A220-CEC42FA7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71E7D92-976F-48EE-BA3A-FF838A3FB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4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013B-9A2A-473B-9F38-DE20EC35F0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5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1971-DB01-4E9C-ADED-7E4764BDC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6" name="CaixaDeTexto 1">
          <a:extLst xmlns:a="http://schemas.openxmlformats.org/drawingml/2006/main">
            <a:ext uri="{FF2B5EF4-FFF2-40B4-BE49-F238E27FC236}">
              <a16:creationId xmlns:a16="http://schemas.microsoft.com/office/drawing/2014/main" id="{90EF9DC2-373C-406C-8EC6-3E2AF53E7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7" name="CaixaDeTexto 1">
          <a:extLst xmlns:a="http://schemas.openxmlformats.org/drawingml/2006/main">
            <a:ext uri="{FF2B5EF4-FFF2-40B4-BE49-F238E27FC236}">
              <a16:creationId xmlns:a16="http://schemas.microsoft.com/office/drawing/2014/main" id="{80BD405D-62E7-46D8-A785-49216C9ED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176C7D2-9C9E-43E7-A955-474F3E2B1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9B1132-0CCA-4F7E-9E4C-55583EDC0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0" name="CaixaDeTexto 1">
          <a:extLst xmlns:a="http://schemas.openxmlformats.org/drawingml/2006/main">
            <a:ext uri="{FF2B5EF4-FFF2-40B4-BE49-F238E27FC236}">
              <a16:creationId xmlns:a16="http://schemas.microsoft.com/office/drawing/2014/main" id="{7B9B6A32-2103-4BFC-8C15-F14DE9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1" name="CaixaDeTexto 1">
          <a:extLst xmlns:a="http://schemas.openxmlformats.org/drawingml/2006/main">
            <a:ext uri="{FF2B5EF4-FFF2-40B4-BE49-F238E27FC236}">
              <a16:creationId xmlns:a16="http://schemas.microsoft.com/office/drawing/2014/main" id="{858A1D0D-30B5-4E0B-849B-AE380BA6C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4184-26F1-45C5-BA0D-314FDE8F3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3" name="CaixaDeTexto 1">
          <a:extLst xmlns:a="http://schemas.openxmlformats.org/drawingml/2006/main">
            <a:ext uri="{FF2B5EF4-FFF2-40B4-BE49-F238E27FC236}">
              <a16:creationId xmlns:a16="http://schemas.microsoft.com/office/drawing/2014/main" id="{ECABF854-A6DB-4232-97F8-EE8B4105AA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5F6057-3086-4071-AF35-81F0DF015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5" name="CaixaDeTexto 1">
          <a:extLst xmlns:a="http://schemas.openxmlformats.org/drawingml/2006/main">
            <a:ext uri="{FF2B5EF4-FFF2-40B4-BE49-F238E27FC236}">
              <a16:creationId xmlns:a16="http://schemas.microsoft.com/office/drawing/2014/main" id="{09A6A724-690B-48BF-A334-9CA6CE621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6" name="CaixaDeTexto 1">
          <a:extLst xmlns:a="http://schemas.openxmlformats.org/drawingml/2006/main">
            <a:ext uri="{FF2B5EF4-FFF2-40B4-BE49-F238E27FC236}">
              <a16:creationId xmlns:a16="http://schemas.microsoft.com/office/drawing/2014/main" id="{39E8FBB6-DCCE-43E2-8123-2B7137DB9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7" name="CaixaDeTexto 1">
          <a:extLst xmlns:a="http://schemas.openxmlformats.org/drawingml/2006/main">
            <a:ext uri="{FF2B5EF4-FFF2-40B4-BE49-F238E27FC236}">
              <a16:creationId xmlns:a16="http://schemas.microsoft.com/office/drawing/2014/main" id="{102DF6DD-D8E4-4C5F-A8EE-C74DFB973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8" name="CaixaDeTexto 1">
          <a:extLst xmlns:a="http://schemas.openxmlformats.org/drawingml/2006/main">
            <a:ext uri="{FF2B5EF4-FFF2-40B4-BE49-F238E27FC236}">
              <a16:creationId xmlns:a16="http://schemas.microsoft.com/office/drawing/2014/main" id="{3A16F584-3C4D-432A-85D4-C1155218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9" name="CaixaDeTexto 1">
          <a:extLst xmlns:a="http://schemas.openxmlformats.org/drawingml/2006/main">
            <a:ext uri="{FF2B5EF4-FFF2-40B4-BE49-F238E27FC236}">
              <a16:creationId xmlns:a16="http://schemas.microsoft.com/office/drawing/2014/main" id="{A01925E8-C87F-40F8-B771-5522725AF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0" name="CaixaDeTexto 1">
          <a:extLst xmlns:a="http://schemas.openxmlformats.org/drawingml/2006/main">
            <a:ext uri="{FF2B5EF4-FFF2-40B4-BE49-F238E27FC236}">
              <a16:creationId xmlns:a16="http://schemas.microsoft.com/office/drawing/2014/main" id="{837D5A1D-D4E6-40F3-A58C-62B70C10C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1" name="CaixaDeTexto 1">
          <a:extLst xmlns:a="http://schemas.openxmlformats.org/drawingml/2006/main">
            <a:ext uri="{FF2B5EF4-FFF2-40B4-BE49-F238E27FC236}">
              <a16:creationId xmlns:a16="http://schemas.microsoft.com/office/drawing/2014/main" id="{EF9E000C-7F95-4594-895C-614757B7B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2" name="CaixaDeTexto 1">
          <a:extLst xmlns:a="http://schemas.openxmlformats.org/drawingml/2006/main">
            <a:ext uri="{FF2B5EF4-FFF2-40B4-BE49-F238E27FC236}">
              <a16:creationId xmlns:a16="http://schemas.microsoft.com/office/drawing/2014/main" id="{87ED613C-C9CD-47F1-A6C7-DA9BE248A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D6A816A-62D3-42C5-A379-654ACDB20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4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D8C6-A425-4755-8151-9959C3891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5" name="CaixaDeTexto 1">
          <a:extLst xmlns:a="http://schemas.openxmlformats.org/drawingml/2006/main">
            <a:ext uri="{FF2B5EF4-FFF2-40B4-BE49-F238E27FC236}">
              <a16:creationId xmlns:a16="http://schemas.microsoft.com/office/drawing/2014/main" id="{2B56D1AF-D615-48EF-9C80-8E41B1E5B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6" name="CaixaDeTexto 1">
          <a:extLst xmlns:a="http://schemas.openxmlformats.org/drawingml/2006/main">
            <a:ext uri="{FF2B5EF4-FFF2-40B4-BE49-F238E27FC236}">
              <a16:creationId xmlns:a16="http://schemas.microsoft.com/office/drawing/2014/main" id="{01866393-1D2D-4807-913C-5C59688EF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7" name="CaixaDeTexto 1">
          <a:extLst xmlns:a="http://schemas.openxmlformats.org/drawingml/2006/main">
            <a:ext uri="{FF2B5EF4-FFF2-40B4-BE49-F238E27FC236}">
              <a16:creationId xmlns:a16="http://schemas.microsoft.com/office/drawing/2014/main" id="{3C8FA266-C3C3-4B9A-843E-FCD05FA1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8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051-F703-4574-9F48-2DF6E486E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A9DBA-BBD9-4D8E-B81C-ECE8F30DE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0" name="CaixaDeTexto 1">
          <a:extLst xmlns:a="http://schemas.openxmlformats.org/drawingml/2006/main">
            <a:ext uri="{FF2B5EF4-FFF2-40B4-BE49-F238E27FC236}">
              <a16:creationId xmlns:a16="http://schemas.microsoft.com/office/drawing/2014/main" id="{39DA63B6-2BB4-4DFB-AC2B-D8581339C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1" name="CaixaDeTexto 1">
          <a:extLst xmlns:a="http://schemas.openxmlformats.org/drawingml/2006/main">
            <a:ext uri="{FF2B5EF4-FFF2-40B4-BE49-F238E27FC236}">
              <a16:creationId xmlns:a16="http://schemas.microsoft.com/office/drawing/2014/main" id="{803F1AD7-4DCC-479B-A5DC-10A072334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2" name="CaixaDeTexto 1">
          <a:extLst xmlns:a="http://schemas.openxmlformats.org/drawingml/2006/main">
            <a:ext uri="{FF2B5EF4-FFF2-40B4-BE49-F238E27FC236}">
              <a16:creationId xmlns:a16="http://schemas.microsoft.com/office/drawing/2014/main" id="{7FA889CA-CF1E-45C6-B569-2BBA60A94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3" name="CaixaDeTexto 1">
          <a:extLst xmlns:a="http://schemas.openxmlformats.org/drawingml/2006/main">
            <a:ext uri="{FF2B5EF4-FFF2-40B4-BE49-F238E27FC236}">
              <a16:creationId xmlns:a16="http://schemas.microsoft.com/office/drawing/2014/main" id="{FDCB07A1-A6C9-4625-9477-DD4E6937C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5F1113D-9002-4637-B307-3082591AD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5" name="CaixaDeTexto 1">
          <a:extLst xmlns:a="http://schemas.openxmlformats.org/drawingml/2006/main">
            <a:ext uri="{FF2B5EF4-FFF2-40B4-BE49-F238E27FC236}">
              <a16:creationId xmlns:a16="http://schemas.microsoft.com/office/drawing/2014/main" id="{9B4D01F7-B264-4B87-935E-6FCB407F23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6" name="CaixaDeTexto 1">
          <a:extLst xmlns:a="http://schemas.openxmlformats.org/drawingml/2006/main">
            <a:ext uri="{FF2B5EF4-FFF2-40B4-BE49-F238E27FC236}">
              <a16:creationId xmlns:a16="http://schemas.microsoft.com/office/drawing/2014/main" id="{C775D892-BB3F-4C19-82CF-29B26DD97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54053-5A10-4B85-BE73-3FD4C0824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8" name="CaixaDeTexto 1">
          <a:extLst xmlns:a="http://schemas.openxmlformats.org/drawingml/2006/main">
            <a:ext uri="{FF2B5EF4-FFF2-40B4-BE49-F238E27FC236}">
              <a16:creationId xmlns:a16="http://schemas.microsoft.com/office/drawing/2014/main" id="{1BFAB696-DE23-4F69-A74C-2D289E432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9" name="CaixaDeTexto 1">
          <a:extLst xmlns:a="http://schemas.openxmlformats.org/drawingml/2006/main">
            <a:ext uri="{FF2B5EF4-FFF2-40B4-BE49-F238E27FC236}">
              <a16:creationId xmlns:a16="http://schemas.microsoft.com/office/drawing/2014/main" id="{A9FC7D86-FBFE-4E5E-89E5-21CAB8102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0" name="CaixaDeTexto 1">
          <a:extLst xmlns:a="http://schemas.openxmlformats.org/drawingml/2006/main">
            <a:ext uri="{FF2B5EF4-FFF2-40B4-BE49-F238E27FC236}">
              <a16:creationId xmlns:a16="http://schemas.microsoft.com/office/drawing/2014/main" id="{0E2C0E36-B49B-4553-8CCF-4BBF4A399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1" name="CaixaDeTexto 1">
          <a:extLst xmlns:a="http://schemas.openxmlformats.org/drawingml/2006/main">
            <a:ext uri="{FF2B5EF4-FFF2-40B4-BE49-F238E27FC236}">
              <a16:creationId xmlns:a16="http://schemas.microsoft.com/office/drawing/2014/main" id="{478CD6E3-E938-4FBB-9637-101497934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2" name="CaixaDeTexto 1">
          <a:extLst xmlns:a="http://schemas.openxmlformats.org/drawingml/2006/main">
            <a:ext uri="{FF2B5EF4-FFF2-40B4-BE49-F238E27FC236}">
              <a16:creationId xmlns:a16="http://schemas.microsoft.com/office/drawing/2014/main" id="{57E8F01D-AB41-489E-8BA8-62107F3EA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3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28A1-B2EF-4D7E-988E-38BAF0D3D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4" name="CaixaDeTexto 1">
          <a:extLst xmlns:a="http://schemas.openxmlformats.org/drawingml/2006/main">
            <a:ext uri="{FF2B5EF4-FFF2-40B4-BE49-F238E27FC236}">
              <a16:creationId xmlns:a16="http://schemas.microsoft.com/office/drawing/2014/main" id="{A6FC98F1-79FF-4EB2-9AE2-BE11B774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5" name="CaixaDeTexto 1">
          <a:extLst xmlns:a="http://schemas.openxmlformats.org/drawingml/2006/main">
            <a:ext uri="{FF2B5EF4-FFF2-40B4-BE49-F238E27FC236}">
              <a16:creationId xmlns:a16="http://schemas.microsoft.com/office/drawing/2014/main" id="{AB7C2A8E-8C8C-4A38-B10E-098561784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5EA62A-6D94-47A5-B93A-F40B1ABF2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7" name="CaixaDeTexto 1">
          <a:extLst xmlns:a="http://schemas.openxmlformats.org/drawingml/2006/main">
            <a:ext uri="{FF2B5EF4-FFF2-40B4-BE49-F238E27FC236}">
              <a16:creationId xmlns:a16="http://schemas.microsoft.com/office/drawing/2014/main" id="{C00F9BD8-BE27-49E5-A508-987F33111C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8" name="CaixaDeTexto 1">
          <a:extLst xmlns:a="http://schemas.openxmlformats.org/drawingml/2006/main">
            <a:ext uri="{FF2B5EF4-FFF2-40B4-BE49-F238E27FC236}">
              <a16:creationId xmlns:a16="http://schemas.microsoft.com/office/drawing/2014/main" id="{B52BD5D3-2314-4B7F-8B56-B36D54239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9" name="CaixaDeTexto 1">
          <a:extLst xmlns:a="http://schemas.openxmlformats.org/drawingml/2006/main">
            <a:ext uri="{FF2B5EF4-FFF2-40B4-BE49-F238E27FC236}">
              <a16:creationId xmlns:a16="http://schemas.microsoft.com/office/drawing/2014/main" id="{32E05DDD-8900-49B9-B3E8-F9F3EF4FA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6B066E-4640-486A-854F-158186168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1" name="CaixaDeTexto 1">
          <a:extLst xmlns:a="http://schemas.openxmlformats.org/drawingml/2006/main">
            <a:ext uri="{FF2B5EF4-FFF2-40B4-BE49-F238E27FC236}">
              <a16:creationId xmlns:a16="http://schemas.microsoft.com/office/drawing/2014/main" id="{6F3022CD-D71D-4E5F-BACA-2A71470F8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2" name="CaixaDeTexto 1">
          <a:extLst xmlns:a="http://schemas.openxmlformats.org/drawingml/2006/main">
            <a:ext uri="{FF2B5EF4-FFF2-40B4-BE49-F238E27FC236}">
              <a16:creationId xmlns:a16="http://schemas.microsoft.com/office/drawing/2014/main" id="{9AC1F443-05EC-446A-A1E5-E7B30EB48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23DC3CA-A9C5-4B9E-B9C3-FE92802133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4" name="CaixaDeTexto 1">
          <a:extLst xmlns:a="http://schemas.openxmlformats.org/drawingml/2006/main">
            <a:ext uri="{FF2B5EF4-FFF2-40B4-BE49-F238E27FC236}">
              <a16:creationId xmlns:a16="http://schemas.microsoft.com/office/drawing/2014/main" id="{13EA18A5-0EB8-46E5-8EF0-2D4FC12CF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5" name="CaixaDeTexto 1">
          <a:extLst xmlns:a="http://schemas.openxmlformats.org/drawingml/2006/main">
            <a:ext uri="{FF2B5EF4-FFF2-40B4-BE49-F238E27FC236}">
              <a16:creationId xmlns:a16="http://schemas.microsoft.com/office/drawing/2014/main" id="{7AE9015C-7EAE-4FA8-96CF-4961A3BB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6" name="CaixaDeTexto 1">
          <a:extLst xmlns:a="http://schemas.openxmlformats.org/drawingml/2006/main">
            <a:ext uri="{FF2B5EF4-FFF2-40B4-BE49-F238E27FC236}">
              <a16:creationId xmlns:a16="http://schemas.microsoft.com/office/drawing/2014/main" id="{D9D3ADB2-5BC3-476F-A73C-C8E156E46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1972-872D-4BA3-B0CC-06E6A03DA0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8" name="CaixaDeTexto 1">
          <a:extLst xmlns:a="http://schemas.openxmlformats.org/drawingml/2006/main">
            <a:ext uri="{FF2B5EF4-FFF2-40B4-BE49-F238E27FC236}">
              <a16:creationId xmlns:a16="http://schemas.microsoft.com/office/drawing/2014/main" id="{9838402A-DFA2-4974-8CF2-AC7C3E99D3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9" name="CaixaDeTexto 1">
          <a:extLst xmlns:a="http://schemas.openxmlformats.org/drawingml/2006/main">
            <a:ext uri="{FF2B5EF4-FFF2-40B4-BE49-F238E27FC236}">
              <a16:creationId xmlns:a16="http://schemas.microsoft.com/office/drawing/2014/main" id="{7D71694F-3E0B-40D9-B864-4320F3BE4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0" name="CaixaDeTexto 1">
          <a:extLst xmlns:a="http://schemas.openxmlformats.org/drawingml/2006/main">
            <a:ext uri="{FF2B5EF4-FFF2-40B4-BE49-F238E27FC236}">
              <a16:creationId xmlns:a16="http://schemas.microsoft.com/office/drawing/2014/main" id="{1D02AA5B-1D73-4580-B2EA-F16D667D6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E3A2EDC-E4E6-43E5-86E3-95630E8B8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2" name="CaixaDeTexto 1">
          <a:extLst xmlns:a="http://schemas.openxmlformats.org/drawingml/2006/main">
            <a:ext uri="{FF2B5EF4-FFF2-40B4-BE49-F238E27FC236}">
              <a16:creationId xmlns:a16="http://schemas.microsoft.com/office/drawing/2014/main" id="{DEA6B29B-3DD8-42E8-A3E5-9F602545B7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3" name="CaixaDeTexto 1">
          <a:extLst xmlns:a="http://schemas.openxmlformats.org/drawingml/2006/main">
            <a:ext uri="{FF2B5EF4-FFF2-40B4-BE49-F238E27FC236}">
              <a16:creationId xmlns:a16="http://schemas.microsoft.com/office/drawing/2014/main" id="{68C3D7D7-FA3B-45BD-95F2-1DD073D26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4" name="CaixaDeTexto 1">
          <a:extLst xmlns:a="http://schemas.openxmlformats.org/drawingml/2006/main">
            <a:ext uri="{FF2B5EF4-FFF2-40B4-BE49-F238E27FC236}">
              <a16:creationId xmlns:a16="http://schemas.microsoft.com/office/drawing/2014/main" id="{52DECD65-C58F-4141-93E9-A8972B02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5" name="CaixaDeTexto 1">
          <a:extLst xmlns:a="http://schemas.openxmlformats.org/drawingml/2006/main">
            <a:ext uri="{FF2B5EF4-FFF2-40B4-BE49-F238E27FC236}">
              <a16:creationId xmlns:a16="http://schemas.microsoft.com/office/drawing/2014/main" id="{D079B81D-EB61-4855-A5C2-B1BE3F5C8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3DD1-1515-4F81-A065-CDC8CAC44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7" name="CaixaDeTexto 1">
          <a:extLst xmlns:a="http://schemas.openxmlformats.org/drawingml/2006/main">
            <a:ext uri="{FF2B5EF4-FFF2-40B4-BE49-F238E27FC236}">
              <a16:creationId xmlns:a16="http://schemas.microsoft.com/office/drawing/2014/main" id="{60ADDF06-5F76-4CAC-9001-D503C5AF8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8" name="CaixaDeTexto 1">
          <a:extLst xmlns:a="http://schemas.openxmlformats.org/drawingml/2006/main">
            <a:ext uri="{FF2B5EF4-FFF2-40B4-BE49-F238E27FC236}">
              <a16:creationId xmlns:a16="http://schemas.microsoft.com/office/drawing/2014/main" id="{331A216D-4DDC-4EA3-B61A-F98604699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9" name="CaixaDeTexto 1">
          <a:extLst xmlns:a="http://schemas.openxmlformats.org/drawingml/2006/main">
            <a:ext uri="{FF2B5EF4-FFF2-40B4-BE49-F238E27FC236}">
              <a16:creationId xmlns:a16="http://schemas.microsoft.com/office/drawing/2014/main" id="{9692EA3D-3DF1-409D-AB4D-8193F09E0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0" name="CaixaDeTexto 1">
          <a:extLst xmlns:a="http://schemas.openxmlformats.org/drawingml/2006/main">
            <a:ext uri="{FF2B5EF4-FFF2-40B4-BE49-F238E27FC236}">
              <a16:creationId xmlns:a16="http://schemas.microsoft.com/office/drawing/2014/main" id="{379B55A2-C96D-4BD4-ACE8-DA7CA2DABA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1" name="CaixaDeTexto 1">
          <a:extLst xmlns:a="http://schemas.openxmlformats.org/drawingml/2006/main">
            <a:ext uri="{FF2B5EF4-FFF2-40B4-BE49-F238E27FC236}">
              <a16:creationId xmlns:a16="http://schemas.microsoft.com/office/drawing/2014/main" id="{E6C9FC94-E770-49C4-AA11-8FE343F4A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2" name="CaixaDeTexto 1">
          <a:extLst xmlns:a="http://schemas.openxmlformats.org/drawingml/2006/main">
            <a:ext uri="{FF2B5EF4-FFF2-40B4-BE49-F238E27FC236}">
              <a16:creationId xmlns:a16="http://schemas.microsoft.com/office/drawing/2014/main" id="{F97EBA4C-BD89-4DF3-BE50-F5C835124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3" name="CaixaDeTexto 1">
          <a:extLst xmlns:a="http://schemas.openxmlformats.org/drawingml/2006/main">
            <a:ext uri="{FF2B5EF4-FFF2-40B4-BE49-F238E27FC236}">
              <a16:creationId xmlns:a16="http://schemas.microsoft.com/office/drawing/2014/main" id="{6F861570-C628-49C6-B8D0-3264242B7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DE5E59-96C2-4B86-9521-A88893E4F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5" name="CaixaDeTexto 1">
          <a:extLst xmlns:a="http://schemas.openxmlformats.org/drawingml/2006/main">
            <a:ext uri="{FF2B5EF4-FFF2-40B4-BE49-F238E27FC236}">
              <a16:creationId xmlns:a16="http://schemas.microsoft.com/office/drawing/2014/main" id="{DA45A427-2D03-4CD5-B536-850DEF414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6" name="CaixaDeTexto 1">
          <a:extLst xmlns:a="http://schemas.openxmlformats.org/drawingml/2006/main">
            <a:ext uri="{FF2B5EF4-FFF2-40B4-BE49-F238E27FC236}">
              <a16:creationId xmlns:a16="http://schemas.microsoft.com/office/drawing/2014/main" id="{BD80E9E0-23F1-440B-AFEE-A3B156A7C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7" name="CaixaDeTexto 1">
          <a:extLst xmlns:a="http://schemas.openxmlformats.org/drawingml/2006/main">
            <a:ext uri="{FF2B5EF4-FFF2-40B4-BE49-F238E27FC236}">
              <a16:creationId xmlns:a16="http://schemas.microsoft.com/office/drawing/2014/main" id="{D9AB45A3-033F-486B-8090-D8C0ADF3D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8" name="CaixaDeTexto 1">
          <a:extLst xmlns:a="http://schemas.openxmlformats.org/drawingml/2006/main">
            <a:ext uri="{FF2B5EF4-FFF2-40B4-BE49-F238E27FC236}">
              <a16:creationId xmlns:a16="http://schemas.microsoft.com/office/drawing/2014/main" id="{8DF37962-1611-4420-A68D-B860327C5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9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35FD-0F5F-492B-9702-7302C98F9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0" name="CaixaDeTexto 1">
          <a:extLst xmlns:a="http://schemas.openxmlformats.org/drawingml/2006/main">
            <a:ext uri="{FF2B5EF4-FFF2-40B4-BE49-F238E27FC236}">
              <a16:creationId xmlns:a16="http://schemas.microsoft.com/office/drawing/2014/main" id="{90B5B4E5-32DA-4782-A3DC-EDE72FB1AC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5C154-E47B-4982-A972-12569E6F5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2" name="CaixaDeTexto 1">
          <a:extLst xmlns:a="http://schemas.openxmlformats.org/drawingml/2006/main">
            <a:ext uri="{FF2B5EF4-FFF2-40B4-BE49-F238E27FC236}">
              <a16:creationId xmlns:a16="http://schemas.microsoft.com/office/drawing/2014/main" id="{EE6D10CC-2590-4FB2-B1EC-67DF516BC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3" name="CaixaDeTexto 1">
          <a:extLst xmlns:a="http://schemas.openxmlformats.org/drawingml/2006/main">
            <a:ext uri="{FF2B5EF4-FFF2-40B4-BE49-F238E27FC236}">
              <a16:creationId xmlns:a16="http://schemas.microsoft.com/office/drawing/2014/main" id="{EC33DE27-4467-4E58-BEF5-C3DA61622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4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5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6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7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8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9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0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1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5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6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7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8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9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0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2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4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5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6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7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8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9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0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1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2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3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4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5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6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7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8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9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0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2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3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4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5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6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7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8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9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0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1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2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3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4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5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6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7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8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9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0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1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2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3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4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5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6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7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8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0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1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2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3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4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5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6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9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1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2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3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5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8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9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0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1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2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3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4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5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6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7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9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0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1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2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3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4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5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7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8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9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0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1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2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3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4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5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8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9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0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1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3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4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5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7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8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9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0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2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6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7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9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0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3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5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7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8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9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1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2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3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4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5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7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0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1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3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5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7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8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0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3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4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5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8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9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0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2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3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9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4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7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8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2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5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6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7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8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0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1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3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4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5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6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2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3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4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5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6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7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8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9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0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1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2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3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4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5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9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0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2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3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5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6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8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9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0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2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3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4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7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8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9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0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1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2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3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4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8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0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1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2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3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4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5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6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7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9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0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1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2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4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5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6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7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8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9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2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3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5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0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5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7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9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0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2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3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5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6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7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8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9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2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6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7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8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9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0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1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2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3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4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5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7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8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9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0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1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2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3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4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5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6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7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8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0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1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4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5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7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8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0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1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2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3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5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6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7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9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0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2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3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4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6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8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0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1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2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4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5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7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8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9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3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4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7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0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1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3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6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1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4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6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9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0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4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8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9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3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4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8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0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3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4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0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1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2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3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4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5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7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9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1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2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3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3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4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5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9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0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1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6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9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1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2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6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9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4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5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29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0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3D69B2-DACA-45F9-A330-E41778CF8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B924680F-F21D-44A9-B13C-471D77A9D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E29F1C5-FB7E-4E90-A957-642D7D8B0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F69616E-1BD7-4F83-BA76-FD2AA4DE10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302658C-2BE6-4076-9664-D30164095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A83971-BCF2-4270-9C53-006AF510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75F178EF-6662-45EC-A4B2-C57617610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20E2FFF-18F2-4850-8D07-5912E8FD82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E9D866AE-F9E6-4904-8F1B-874809ADA1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F3D521A8-4588-4460-81B8-4A33997EAC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F45F7-8F5A-4ED8-BCB4-B1A54BE1A4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52F26842-71E7-4D37-8875-3084123914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3E3F41C2-6C55-4FDF-8F20-2CB63E329A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B1DD53D9-17A2-4ED5-91A6-20E3BB11E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70EC85B-E0BE-4CB8-9BE3-F200B5F5A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E08-C9A8-421F-A105-18877167E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9AB8886F-6A51-4B22-BF86-C71FE73BB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00211E8C-1ABA-4D7F-BEE3-F53D6E4A8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796684-4BF5-4035-B9A2-0D28E8769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E60E76A0-FC8C-48AF-A18C-36AC48A09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F9446493-FCCE-4855-8B6A-FB5D7F939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9850-D6BC-446C-84FE-001CEFD528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C0CCA258-17AA-463C-A06E-4AE3C95E20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223E-9FCF-4835-A1D3-9FBA743E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BF6CED49-39DA-41C3-9890-77CA46A5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28FD2D18-1DB5-47B6-9CAE-C6B7B02908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81E2B-5CB5-4941-B9C1-264B483C3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4545FA-2262-4561-B06E-2F817D8AB5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4BD23259-706F-40EA-8FFB-2E7E5AE36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A7397207-98E8-43D2-976F-762F90BBE1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15CA09BA-E010-42A4-890C-F89C29A9F7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594954A-122D-4304-97B2-83DCF70A8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D99C3FF-5FAD-484D-962E-98907B22F0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4AFCC2E2-F356-47AB-AB68-E44258C70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C312A54B-6171-4B59-A139-F0420E877D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683700-9537-416B-A1A4-97166652D2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64568E66-DDA2-42C3-BCE3-64246725A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3A49A4C-7296-44E3-88A9-8F846BB28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35980-3C24-4226-8660-0E2B9F03D2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258A3A-1AC5-4284-B317-76865B2EB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9025CB92-96D5-4F0E-9AB2-1CCBB8796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1B255D7A-4DF9-4962-85B7-786EC828B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6B84D1E6-0F83-4946-AF8E-D814F0969D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3DC0-D00D-42A3-95EC-0445F6710F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11F46BDC-D325-43E1-A92F-ACDF27F542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1FEC2E6-4CE4-4ABC-AF7A-1CCB0A913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60D32C-29A1-46E0-BD20-8341712EE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96E2149-98F4-4CEB-B6EC-3959A9E301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ED6B7A4-2D60-4124-86CD-9F94A82DC9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189CCB5-7F19-4040-8620-F7CAB59D3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083264-EDC9-4998-8084-03B147FB2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8830-7251-45ED-8A02-C4AA2018FA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689D8B3-2927-4F6B-A48D-91D31506C0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021C678-7D87-453E-9E06-4C06A4B84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CD05-0A0C-4FFC-94D7-643B97A1B1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0E09AE7-1708-4A62-ACB3-1A498310DB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321D4-748A-4BBF-9197-BB2015244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03FDCA2-8D0A-4966-A525-C77403A00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53A81783-0070-4007-8FE3-CAFCD1123D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B6D070B-9E80-47B0-B790-24B93D4F48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F65FB40D-2C6C-43FE-9A75-F3440DC0AB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95513DF-7B78-4330-923C-3B6518AEC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9EB1AD6A-A6E6-499D-960B-E59AF2B834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747008B6-02A1-4A25-AF6F-E4E1745A8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970481B-7F82-4382-A390-A48E7F85F1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9B82701-6C75-4099-A81D-E08F3251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A6E3D-5B0E-456B-A52B-027A57397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D9B576A6-324D-40FC-A988-7F7FDEBF3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B23C5E56-6CB4-4B60-A056-C4E6C39AA0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671E97-A3B6-47D6-B427-4941B52180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97BCC512-1ED8-4DE8-B16A-C550DD2AB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0433A97-9CAE-466B-8241-BC5D0B03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891C24EB-36D2-4435-9135-727170406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19918B76-C212-4423-B316-4CD58205FB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5846C7B6-A933-4F15-A5A9-660A14D231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001C9A38-F71D-4018-9C10-E02F594B5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553B3350-DB58-403C-8552-E48D0F2082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F4C8D841-44E1-4CFD-A928-321025EB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7A71334B-48C4-464D-B4A2-99D950898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36BFFC44-02B6-4E30-94C7-99FF6512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237CE56-97C2-4D5B-A860-3BB5D8E3DC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E3C1DD5-CC86-4E9F-BBDB-C0074256F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10237-2B53-433A-960F-03F188D92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816F75B9-DE25-4327-84BB-D05AD087CB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3F5818-B813-463C-8EC6-6BCAD97A6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79FB2-AD24-4970-9AAA-F77352EDC9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F64F2AB-E041-4A29-831B-4BAB1E7AED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7AA63AE2-BCD3-4A97-B475-FCCF5056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18CC25FC-468B-42C0-9AF4-AC60E0645F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4E364567-9D86-4C52-B7C1-4A6FF0BB2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264CB83E-AB2D-4A8C-9E5B-9D669D4A8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F66800CD-2688-4834-A614-4C9C22F39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C9DBF-6F4F-4D59-8BA9-9588328861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E1642E96-A36A-4263-ACB0-3792E6CCB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0B0E-0C24-4D3E-811B-7C8310CCE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E156CC4-1998-42C8-AAAB-DE9C82A316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856BDB3-95F6-4F01-88B8-113F5623DC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C170E4C8-7C59-406E-B559-8923AF4E8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1187AB2F-83BB-4DE5-93FD-41995980AC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995F896-D909-408F-B2AF-7AEB459E6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0DA48A7-FBD3-42FB-BC34-B7EE5762B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F1247F8B-4FFF-4564-803B-5B4303E527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A32A86DE-5EBF-4A34-8F80-C4E3518CDB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E8494F-8BFE-452E-B6F6-DCB40B0917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E642F675-B7F0-45A0-AB76-BE3204C3F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1920A62-B0B9-4840-B9CC-EA3F9BDD8D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496F196-1DAB-4834-8AF7-C477374EEE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F9EB90A4-38C7-4AA3-AD43-CA2C404AA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C0C5690-AB87-4857-8990-85FF6833A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2402-2119-49F6-B91E-7A4925957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F29F64FC-DF81-4316-A742-E1FB42E54B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2E980E35-C6AD-4B6D-954F-C239D550CC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AFCA2D6-72B6-49F8-92AA-0539CE272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A722C294-755F-4C9B-8EE7-842584465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F0B52ADD-2327-45AB-99F0-549E9E8CF0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43DA5226-2EBE-4E4F-A9E3-6A616BAF4F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336B52D-271C-4D41-A780-9B305ED88F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756C78-B801-4C0F-B46B-46D8EC59E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E21BD22E-B742-4143-A61E-A63C16EA9F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1C61759F-D61C-40FF-849C-3CD55E01C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F856B-32F2-4D6E-8443-3E52DA4F8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0B5F-62C7-4997-8573-EF70F4AB0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AE728D-F2D1-4561-B482-22378D3E4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0C9295F-1B73-455A-BC83-E24592769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41ADE9-41BA-4112-B550-FA8FE98F9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5B77B116-3A5A-43E0-A39D-55061D768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72AB415C-4608-4AA8-9B20-5762264603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1337CAD5-3A35-43BD-BA16-23A7D46011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A58E2ED-AAA9-4D6A-874F-15524F7532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91621E-E7FE-46A6-B44E-6B50E1DBFC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721621EC-2249-4744-8509-388026B51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79AB528C-23A6-47D0-9B53-A4440FD8F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32513402-1368-42ED-95F3-29880210F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BBCF1C79-71B6-457C-A8F6-CBDA7940AA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03F13ED2-70BE-43E7-9F75-40B9D14EF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CF12665-A4BC-4D27-882C-1D433C495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5A93A2BA-CC68-44FE-9CCC-0F6C41491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038FEDF-095F-4351-B791-86F0CFFAC9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7783F7-E559-46D2-9DDD-09CE5FD510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6B009836-4938-4EAF-B96F-3E9D223C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94DA14EE-9F9D-4A6D-A835-F0B52EED9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750B589-9865-4754-A21F-487F09DD4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3FDC8F6D-17DB-48CA-B2A0-449D8C892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5AEE7971-DAD2-4D5D-BDBA-0E5358CD8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31BD12CB-F88A-4DEC-9106-8302430754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98B252A-29E6-4C36-8510-BBCE045A9D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0CEF33A-65D1-4194-B0E7-A3E9537091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08F7FD64-8A7B-4A15-88E2-60E5D85DD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779E3C3-49E3-48C6-8171-DFD65DE37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4906EBFF-41BA-46F7-A232-93AB3B0D2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08AB3EDA-2D32-4ABB-9ED4-730648E62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C2CA9FF7-19F2-4E22-AA3D-A620E4166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56B11245-B1F8-45A3-8D80-A78217593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7820-B929-4235-84BE-272DC1910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C979746-837F-4F05-9464-9410F7D146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6DC21541-0CBE-4F42-9040-8E978FC04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EABA39-580A-43FA-966E-BF45F8BD49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2382-9329-4252-85D0-C9FFBDF880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DE5C7830-7B7B-4154-AEFF-05551CD069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E22B5B05-8A5F-4D9C-A09E-3ACD50190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C152D4-56A2-40E5-9E6D-66A7BF8E7F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7A6FFD5D-2040-42E4-A283-8D0E2E350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3C76E-7624-45C7-A505-076E6955FE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B63661E6-1606-4347-AA9D-DCF0420D8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0D0D64B7-A169-42A2-A708-DCD0251456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247F40EA-544F-49E0-89E1-AA30CCE6F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0B7C7865-6BA5-4D6A-AA4C-DF68CEAD45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7E972008-3752-4F32-BB1D-315AD7F1C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8E32-D132-4566-84C7-B3C04C335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4B12C7E-48DE-4947-876D-BB297BD5FA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9C9F95C5-5C38-4F1D-A7D8-5E6B358FDE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4182F26-7580-4B12-A565-77C739F59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8A28D1EF-F0DB-4189-AA07-2DCDD0F3F4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7622F63E-D33A-4C27-B76C-7ED3C0F521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1A61045-4A58-427F-9BDD-9FA694F3A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F7514A85-3BF8-41E2-88F0-F96405338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73FCC599-1170-497D-B1CB-A7415223D6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E09FDF27-2773-4F38-9533-B9376FCA93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6DF75-1D27-44DD-8843-96F10E82E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B0CF88E-39BE-434D-9997-8FA9831C2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1B475B42-53CD-4B8A-8357-A0151369AC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4B612EF-B83B-427B-BC1E-22AC86876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037F8AB-CF31-42FE-8C1A-F84642E8F5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B8FC648E-7F5A-4A04-A812-F7DA887A7F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E46855D-4D76-4155-B398-4D60A158EC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D27010C9-8643-4A43-93C1-DAEA678F87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C3301391-18BE-4F86-ABBC-0F7CA997F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996B2C4-8339-4A1B-8306-D75FCC0D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ADA7AB56-1453-4807-9179-D775E7E291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5C358AD1-EC65-4E22-B3AF-AD9339E86B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20687BF6-139F-4267-8CBE-DE38069BF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9DCBEAB5-C156-48C5-A989-6CDD526E6D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41593CCA-1B38-4242-98ED-9FB232609D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F1AEBF2B-9B5E-4BB1-A2C4-E8C5E0E4C0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FA3E12C4-05DF-4410-8E0B-B29F19165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F00A5A9-9C8F-4B9D-A178-C63043A2AF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DFB4B28-DA4A-46AF-BF83-B5D8B95FD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B200577-9866-4038-B9AF-E9196B222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0AD8546-433D-4B11-AEC0-B890D01A4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4489D481-09B3-4C1B-B525-6AC831407F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0CCDB-05E4-451F-99C4-6A51BB6F7D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02CDD926-6FD4-4C37-8E96-D98CDFA988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8B921D86-0359-4BE2-944C-9FC6119823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E7B36033-1E5A-4964-9C06-A94484318F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4585969-BFAD-4C52-96E6-E4705C956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F5237847-8BDC-4B74-877D-8D414937A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4C74DEC0-0084-4A81-A1E1-B8EFE9BD0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EDDF90CE-0C69-4889-A5BB-405AE96FCA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802AD7-571D-4490-8E25-EFD46DD64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098BE0A7-FF01-4805-A88A-AB4403FD21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40490197-F4D4-4C60-82D2-8FDE5E66C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10D33545-4E16-400F-8BC4-5C5A2318E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749D4FDB-38FD-45B9-94F4-FB9F1BF5C5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9D64D-F4FD-4DFC-9610-5BE63D8C15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210FE652-68A2-41B1-8719-2FEC823067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14B423-CF62-4B9D-9BEA-44A84106CA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B03BEDBE-D79A-4723-AFBA-F90721C47D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61DBB0B1-0A9E-4660-BB9C-C16496F17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101B282F-EAB2-4057-8B0B-2E0DAC982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E323A37B-CA25-424D-BFFD-0B899D0AC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544126-5C95-4BFB-BDE1-497E5171A8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06C65A4-3203-4E07-99F1-10D53D09B3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5DBFFF4E-3C71-49C5-835D-DC8872509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23FC521A-851F-4EB2-BA41-953D73926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0338-89CA-4A70-B778-BCAB02971B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61026ECE-039B-44A2-AA01-3F5E1A31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09D278B9-F5F7-431D-B91E-1ABA275D0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B5EBE8B6-BC3D-4911-A28E-B03677FE54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AE79BE6B-5BF3-464B-B183-288454590A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C4D47F8E-4EEB-440B-A6FE-D50DD51458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DF1121-6DE6-4487-9479-729B92F0E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2F2085C7-95F3-4678-A555-F3A74A131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E200485C-74AE-40F3-976A-6FB9863E8C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D5496A-FE45-4818-A911-39A3F750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63DF66C6-5952-483E-8991-AC6C0F791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47F347-7EA0-4ACD-BB9B-A38BBD7D57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52FA0AB4-A44F-4C4D-8D15-4728A70F22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D056C807-97BA-48A2-8797-7BA68CB50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5134CE3D-AB99-4E75-B154-10926FB84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031486-BF5D-4F4D-8590-A2C92C6FB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99A40DE0-DE68-4DB7-A2F7-53F42D7165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4A137AE-5964-4684-B3F7-38C6E059CE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83C13A-8CDA-45A3-A658-0591DC7774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8AF5D746-7270-46E2-8FA5-FE91457A88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B93EC47E-1ACD-45E2-BB0B-E33D24A9A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340CE4D-D81D-4AD2-887C-C1F457AB88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A045F0C3-4268-4948-AFA5-B07C3C6603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188D5D95-4E21-440F-A818-C1CC46DAB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CE0C-786D-4C0E-893B-47B51D6F7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60B55A84-6777-4906-A45C-58A28CA4D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9608CB1B-CA54-47C4-B9B1-1708E81389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2992C83E-45E0-44BF-9C1B-31E682169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6666-A312-488E-9B80-63754FD1A7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2374EF-AC8E-41EC-9729-951E86C8B3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2F6917D7-2C52-4B0B-9B55-72381DD219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6E4D3BB-4F15-4332-AEFF-373349F50F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61DE2E7B-A078-4493-934A-2BCD17DB48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051FF5C6-A2A7-47B6-BCE7-222D573FE6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59A2851E-98E2-4323-BC6B-F45A26F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A17C9FA8-A7B7-490C-BDEA-09B86EF10D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4A5F978D-E64C-4724-A31E-D65DF8D19F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59FBA5E-E8B6-45CD-8261-FC0DF997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563FAAE9-1016-40BB-99E6-7C542EBB6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D7B9BD4A-A141-4AB7-9DCE-1B2F3CE07D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082BAF60-61B4-46B1-9492-35CCD55E2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3FE-F634-4EDA-A993-E80184DB7A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6C195ACD-BA36-4A82-9D77-895C222A4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BAFADE68-2751-4807-AAA2-73E642F7C3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C957BD7A-C647-43DB-92CF-60BE067C83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F4171455-D5C2-41EE-A118-8764D4C309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2B900022-D61B-4190-807A-40DBCC196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D296659-7060-497A-8AE2-39DD1E5DF7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05D5B4DF-5634-4D33-AF07-0E7425523D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F0AA-EFEF-4CA3-81A7-AB261DBCB2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60392B71-D5A2-4DE5-BD3C-907BB0672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D1DDE-3627-4034-BBBD-CBDCB0A3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3B463FCD-8478-4042-B555-46C0C1EDA3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8F3D-90E3-48C3-84BE-8D895F667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31C7CE44-0D5B-4535-9831-C572D0F8AB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312C17EF-2A5D-4587-BBFF-DEB30159E0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CC537F94-24F5-4662-8C49-2BD26DB28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A440D9AA-D8AD-451B-864C-D8759C8DA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CCB415F9-03DD-4D69-A115-CD9F7AB695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42A4DE9D-4386-41B6-9E4F-27B8800F7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6DB94888-F647-4929-8D30-ADDF3AA1D6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7729DE31-2FCC-43D6-AE5E-A7354E0FE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9C91BE4D-3844-4266-A44E-86E6491905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F0ECF60-FE07-4250-A508-27217310C1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4183A14E-A0A5-43A1-BEAC-F1D031F51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061983EE-D4F7-436E-B35F-4882D38DD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9A83B55E-B26E-491C-BFFC-40EB4B7D6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171FE5ED-0EA1-4C5B-9A9D-E09ACA1F4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0A19F0AB-6C8C-45FE-9522-63FFF71CF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D47C1005-3D0F-433E-89B6-F99ABA88EA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67B20564-B791-4A13-86D7-88F42764DA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EB7402-D780-42D8-BE7F-72577507FB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E3AE04B2-EEE7-4309-B84E-21F4B14B0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3EC8E18-7BE9-4772-B85E-280BEA606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5E2DEC58-9D48-4E4D-AD78-780A149A3D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1E0D-E146-472A-8C2C-C2DDD8064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0B6C7F33-F281-477F-8A3A-34B294DD37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0BF31D-DF8A-4CA7-AF07-4E23E93F45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8DADA7FA-2560-4E44-B17D-3BCF417B2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1B3A874-C7B2-4F04-A627-0124A21CEB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60910970-7207-4ECD-B73E-688D4283A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97246662-00AE-4288-9612-75B7FE5AF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17E61B93-3ACE-42EE-85F1-5A3D35A01D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30981D55-9252-4B49-A1D3-F54DA0C8C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2D6E0C3-702D-4E57-B445-BF4DC6411E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6A26DF3B-F9BA-4447-A453-B20863A172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E20F669C-7A3D-454A-B62F-7B655CD3A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95BB63-FC50-4321-AEA0-BE88067B9C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E7A34147-E2AF-468A-8073-9D0DDDFEC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3F80690E-6F0F-43B0-8BDB-5A90D0D3BF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6FC9EF98-7AE9-4944-A79F-2C8A90A03A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D79B3D04-006A-488F-B235-A6BCCE09D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AA8BD9D5-BB5F-4CD8-9865-A4C4648F6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E8F4-C67E-4EC3-87FD-5E14EE69E9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F11A7676-7500-48B5-A810-3D17011E40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E9B94147-EC27-46AB-92E5-CFD483DABB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7D538637-5D10-48D6-AB6F-202AA65FB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CC228-3C76-44E8-BAA7-09B7B3AD33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3D522CB1-7209-4F7D-BBB5-9036EFCFF8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E8E4AE5E-FE10-4F7F-9678-B33B441579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20E290C3-E473-42ED-9718-E91585EBF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CDC89907-AC2A-4629-BE99-F52269D87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D86C4BE4-393C-406E-B634-1CAEDD027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F997B3-3B59-4BCE-8338-0CA29DA488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02AC59A2-1002-4575-8A19-3C68ACAD7F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16564AF5-C61C-4246-8F23-D0732F436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62F82168-CAD0-4FBE-8C43-3824E286D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1AE8830B-05B3-4103-8C0C-2013B2E373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CAF50161-172F-497D-9978-F0CFF004E0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BC36B0D2-17AC-453C-8586-830F504606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A0B7D27F-CDF0-4DA6-994D-D3A597151A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18BB-7EA3-4053-BAA7-7CD36EC08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3212DC2A-FFA4-415F-8ED5-AB70E1074F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4EFD2134-FECA-4B99-A3FF-C29907876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459DC8B8-A3AC-4976-AA83-232A88F281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7CD05D69-0D59-4B75-97C6-145095485B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F03EAA26-7064-48A7-AD11-F342B5F8FB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54897092-A495-4784-9415-D628EBE3C6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2E35EDC8-FE75-45BF-9228-113C9A575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76A6FA76-D548-46FF-956E-18DBB08C77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F97F38E-9F75-43A7-BD7A-471C255FA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4AFDF38-5C31-4B18-AFC2-A55FAE2F3C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795087A-6B8D-48EC-882F-83068C2338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A60759A4-54CC-450C-9C7E-EC76BD0F17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05A4F72A-5120-401D-8CD6-21FB6B917C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717B0838-F951-4161-A383-7C1C4470D8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9CF7CCBD-1F01-41E7-A586-8CF815789B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85880-0BF5-436F-B680-B6E607EDF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A4527C58-0EAB-44D9-A8AE-B276CF2C4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8BD66F82-089F-4D17-9E30-16790577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C1355285-4583-4392-8361-7B73CBB5E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F9008-CAE3-4C9E-BB61-8F99068345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6C6F2C3-7BEB-4C03-AE12-89CFE36324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9B4EA3D5-AD10-493A-8B65-6B2B065B9D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FA28-BCE0-4D4D-84E8-FB6264C87A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7DCA9B7E-962F-411F-BF27-7E226208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8DAB286F-31E8-4E61-9A82-54377CAAC9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39895-4156-4DA6-9346-D0C285B38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D4A27F0-8EF4-4D14-AFCA-7502F886EB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E6761E55-55C2-432B-9EE5-8F8E56083F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0B222394-E714-412D-A952-6CCF5528A2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D8F3CF8C-E6AE-4DCB-A638-3E6763EC46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740FDBB-2722-4AB1-8DB6-0DC17F5F1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391BD74-155B-4636-B6C4-3FFF0A277C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D26BDF6B-08AF-4D98-A98A-1311C0E8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703DE6B4-6D3D-4063-99D6-4B69364F4F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5D5EB-5C36-4B8C-BFCE-E3795C07B5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3F805421-93DE-40DD-AB11-2472A5FBC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DF90CA7E-51C5-4854-9213-C2C0A3BD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AFB3F221-042D-4043-84D3-420DDD8517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EEDC1-FECD-429C-B4B9-39C80AC3E6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A4AF4E1D-91A2-49B1-8D8A-A6B93B9CFD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C8C8D920-652F-4C41-83A2-9766D3634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7D2E47-ACBD-4D9D-8E2C-EE1F5BB34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D622A0A4-D47B-4CC3-A1B3-BD1D12794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7743A9-EA24-4282-A1D7-E7948D6FB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2953B4E1-A2CD-47E4-A086-17C7AE9486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BCF32DE9-6761-4F02-ACE6-74DAB2AD5C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6496152C-7E15-4DBA-A3D5-2481085755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0943C1D2-0750-4CD8-8E7F-5EEE59972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3D69B2-DACA-45F9-A330-E41778CF8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B924680F-F21D-44A9-B13C-471D77A9D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1E29F1C5-FB7E-4E90-A957-642D7D8B0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3F69616E-1BD7-4F83-BA76-FD2AA4DE10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6302658C-2BE6-4076-9664-D30164095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CA83971-BCF2-4270-9C53-006AF510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75F178EF-6662-45EC-A4B2-C57617610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C20E2FFF-18F2-4850-8D07-5912E8FD82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E9D866AE-F9E6-4904-8F1B-874809ADA1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F3D521A8-4588-4460-81B8-4A33997EAC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8CFF45F7-8F5A-4ED8-BCB4-B1A54BE1A4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52F26842-71E7-4D37-8875-3084123914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3E3F41C2-6C55-4FDF-8F20-2CB63E329A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B1DD53D9-17A2-4ED5-91A6-20E3BB11E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70EC85B-E0BE-4CB8-9BE3-F200B5F5A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E08-C9A8-421F-A105-18877167E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9AB8886F-6A51-4B22-BF86-C71FE73BB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00211E8C-1ABA-4D7F-BEE3-F53D6E4A8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CC796684-4BF5-4035-B9A2-0D28E8769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E60E76A0-FC8C-48AF-A18C-36AC48A09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F9446493-FCCE-4855-8B6A-FB5D7F939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9850-D6BC-446C-84FE-001CEFD528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C0CCA258-17AA-463C-A06E-4AE3C95E20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223E-9FCF-4835-A1D3-9FBA743E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BF6CED49-39DA-41C3-9890-77CA46A5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28FD2D18-1DB5-47B6-9CAE-C6B7B02908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81E2B-5CB5-4941-B9C1-264B483C3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4545FA-2262-4561-B06E-2F817D8AB5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4BD23259-706F-40EA-8FFB-2E7E5AE36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A7397207-98E8-43D2-976F-762F90BBE1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15CA09BA-E010-42A4-890C-F89C29A9F7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A594954A-122D-4304-97B2-83DCF70A8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FD99C3FF-5FAD-484D-962E-98907B22F0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4AFCC2E2-F356-47AB-AB68-E44258C70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C312A54B-6171-4B59-A139-F0420E877D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ED683700-9537-416B-A1A4-97166652D2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64568E66-DDA2-42C3-BCE3-64246725A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53A49A4C-7296-44E3-88A9-8F846BB28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39E35980-3C24-4226-8660-0E2B9F03D2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D0258A3A-1AC5-4284-B317-76865B2EB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9025CB92-96D5-4F0E-9AB2-1CCBB8796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1B255D7A-4DF9-4962-85B7-786EC828B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6B84D1E6-0F83-4946-AF8E-D814F0969D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3DC0-D00D-42A3-95EC-0445F6710F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11F46BDC-D325-43E1-A92F-ACDF27F542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E1FEC2E6-4CE4-4ABC-AF7A-1CCB0A913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F760D32C-29A1-46E0-BD20-8341712EE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D96E2149-98F4-4CEB-B6EC-3959A9E301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BED6B7A4-2D60-4124-86CD-9F94A82DC9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A189CCB5-7F19-4040-8620-F7CAB59D3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9083264-EDC9-4998-8084-03B147FB2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8830-7251-45ED-8A02-C4AA2018FA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C689D8B3-2927-4F6B-A48D-91D31506C0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5021C678-7D87-453E-9E06-4C06A4B84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CD05-0A0C-4FFC-94D7-643B97A1B1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E0E09AE7-1708-4A62-ACB3-1A498310DB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321D4-748A-4BBF-9197-BB2015244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03FDCA2-8D0A-4966-A525-C77403A00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53A81783-0070-4007-8FE3-CAFCD1123D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6B6D070B-9E80-47B0-B790-24B93D4F48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F65FB40D-2C6C-43FE-9A75-F3440DC0AB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C95513DF-7B78-4330-923C-3B6518AEC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9EB1AD6A-A6E6-499D-960B-E59AF2B834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747008B6-02A1-4A25-AF6F-E4E1745A8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0970481B-7F82-4382-A390-A48E7F85F1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79B82701-6C75-4099-A81D-E08F3251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A6E3D-5B0E-456B-A52B-027A57397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D9B576A6-324D-40FC-A988-7F7FDEBF3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B23C5E56-6CB4-4B60-A056-C4E6C39AA0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671E97-A3B6-47D6-B427-4941B52180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97BCC512-1ED8-4DE8-B16A-C550DD2AB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40433A97-9CAE-466B-8241-BC5D0B03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891C24EB-36D2-4435-9135-727170406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19918B76-C212-4423-B316-4CD58205FB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5846C7B6-A933-4F15-A5A9-660A14D231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001C9A38-F71D-4018-9C10-E02F594B5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553B3350-DB58-403C-8552-E48D0F2082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F4C8D841-44E1-4CFD-A928-321025EB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7A71334B-48C4-464D-B4A2-99D950898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36BFFC44-02B6-4E30-94C7-99FF6512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8237CE56-97C2-4D5B-A860-3BB5D8E3DC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E3C1DD5-CC86-4E9F-BBDB-C0074256F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10237-2B53-433A-960F-03F188D92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816F75B9-DE25-4327-84BB-D05AD087CB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F93F5818-B813-463C-8EC6-6BCAD97A6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79FB2-AD24-4970-9AAA-F77352EDC9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4F64F2AB-E041-4A29-831B-4BAB1E7AED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7AA63AE2-BCD3-4A97-B475-FCCF5056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18CC25FC-468B-42C0-9AF4-AC60E0645F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4E364567-9D86-4C52-B7C1-4A6FF0BB2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264CB83E-AB2D-4A8C-9E5B-9D669D4A8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F66800CD-2688-4834-A614-4C9C22F39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C9DBF-6F4F-4D59-8BA9-9588328861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E1642E96-A36A-4263-ACB0-3792E6CCB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0B0E-0C24-4D3E-811B-7C8310CCE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E156CC4-1998-42C8-AAAB-DE9C82A316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856BDB3-95F6-4F01-88B8-113F5623DC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C170E4C8-7C59-406E-B559-8923AF4E8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1187AB2F-83BB-4DE5-93FD-41995980AC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995F896-D909-408F-B2AF-7AEB459E6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B0DA48A7-FBD3-42FB-BC34-B7EE5762B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F1247F8B-4FFF-4564-803B-5B4303E527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A32A86DE-5EBF-4A34-8F80-C4E3518CDB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51E8494F-8BFE-452E-B6F6-DCB40B0917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E642F675-B7F0-45A0-AB76-BE3204C3F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1920A62-B0B9-4840-B9CC-EA3F9BDD8D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7496F196-1DAB-4834-8AF7-C477374EEE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F9EB90A4-38C7-4AA3-AD43-CA2C404AA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AC0C5690-AB87-4857-8990-85FF6833A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2402-2119-49F6-B91E-7A4925957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F29F64FC-DF81-4316-A742-E1FB42E54B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2E980E35-C6AD-4B6D-954F-C239D550CC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1AFCA2D6-72B6-49F8-92AA-0539CE272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A722C294-755F-4C9B-8EE7-842584465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F0B52ADD-2327-45AB-99F0-549E9E8CF0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43DA5226-2EBE-4E4F-A9E3-6A616BAF4F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D336B52D-271C-4D41-A780-9B305ED88F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59756C78-B801-4C0F-B46B-46D8EC59E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E21BD22E-B742-4143-A61E-A63C16EA9F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1C61759F-D61C-40FF-849C-3CD55E01C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F856B-32F2-4D6E-8443-3E52DA4F8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0B5F-62C7-4997-8573-EF70F4AB0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E6AE728D-F2D1-4561-B482-22378D3E4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10C9295F-1B73-455A-BC83-E24592769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41ADE9-41BA-4112-B550-FA8FE98F9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5B77B116-3A5A-43E0-A39D-55061D768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72AB415C-4608-4AA8-9B20-5762264603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1337CAD5-3A35-43BD-BA16-23A7D46011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FA58E2ED-AAA9-4D6A-874F-15524F7532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91621E-E7FE-46A6-B44E-6B50E1DBFC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721621EC-2249-4744-8509-388026B51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79AB528C-23A6-47D0-9B53-A4440FD8F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513402-1368-42ED-95F3-29880210F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BBCF1C79-71B6-457C-A8F6-CBDA7940AA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03F13ED2-70BE-43E7-9F75-40B9D14EF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CF12665-A4BC-4D27-882C-1D433C495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5A93A2BA-CC68-44FE-9CCC-0F6C41491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7038FEDF-095F-4351-B791-86F0CFFAC9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617783F7-E559-46D2-9DDD-09CE5FD510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6B009836-4938-4EAF-B96F-3E9D223C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94DA14EE-9F9D-4A6D-A835-F0B52EED9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3750B589-9865-4754-A21F-487F09DD4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3FDC8F6D-17DB-48CA-B2A0-449D8C892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5AEE7971-DAD2-4D5D-BDBA-0E5358CD8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31BD12CB-F88A-4DEC-9106-8302430754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898B252A-29E6-4C36-8510-BBCE045A9D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50CEF33A-65D1-4194-B0E7-A3E9537091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08F7FD64-8A7B-4A15-88E2-60E5D85DD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779E3C3-49E3-48C6-8171-DFD65DE37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906EBFF-41BA-46F7-A232-93AB3B0D2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08AB3EDA-2D32-4ABB-9ED4-730648E62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C2CA9FF7-19F2-4E22-AA3D-A620E4166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56B11245-B1F8-45A3-8D80-A78217593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7820-B929-4235-84BE-272DC1910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CC979746-837F-4F05-9464-9410F7D146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6DC21541-0CBE-4F42-9040-8E978FC04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EABA39-580A-43FA-966E-BF45F8BD49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2382-9329-4252-85D0-C9FFBDF880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DE5C7830-7B7B-4154-AEFF-05551CD069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E22B5B05-8A5F-4D9C-A09E-3ACD50190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C152D4-56A2-40E5-9E6D-66A7BF8E7F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7A6FFD5D-2040-42E4-A283-8D0E2E350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3C76E-7624-45C7-A505-076E6955FE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B63661E6-1606-4347-AA9D-DCF0420D8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0D0D64B7-A169-42A2-A708-DCD0251456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247F40EA-544F-49E0-89E1-AA30CCE6F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0B7C7865-6BA5-4D6A-AA4C-DF68CEAD45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7E972008-3752-4F32-BB1D-315AD7F1C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8E32-D132-4566-84C7-B3C04C335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94B12C7E-48DE-4947-876D-BB297BD5FA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9C9F95C5-5C38-4F1D-A7D8-5E6B358FDE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182F26-7580-4B12-A565-77C739F59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8A28D1EF-F0DB-4189-AA07-2DCDD0F3F4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7622F63E-D33A-4C27-B76C-7ED3C0F521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A61045-4A58-427F-9BDD-9FA694F3A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F7514A85-3BF8-41E2-88F0-F96405338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73FCC599-1170-497D-B1CB-A7415223D6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E09FDF27-2773-4F38-9533-B9376FCA93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6DF75-1D27-44DD-8843-96F10E82E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BB0CF88E-39BE-434D-9997-8FA9831C2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1B475B42-53CD-4B8A-8357-A0151369AC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4B612EF-B83B-427B-BC1E-22AC86876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F037F8AB-CF31-42FE-8C1A-F84642E8F5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B8FC648E-7F5A-4A04-A812-F7DA887A7F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46855D-4D76-4155-B398-4D60A158EC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D27010C9-8643-4A43-93C1-DAEA678F87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C3301391-18BE-4F86-ABBC-0F7CA997F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F996B2C4-8339-4A1B-8306-D75FCC0D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A7AB56-1453-4807-9179-D775E7E291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5C358AD1-EC65-4E22-B3AF-AD9339E86B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20687BF6-139F-4267-8CBE-DE38069BF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9DCBEAB5-C156-48C5-A989-6CDD526E6D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41593CCA-1B38-4242-98ED-9FB232609D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F1AEBF2B-9B5E-4BB1-A2C4-E8C5E0E4C0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FA3E12C4-05DF-4410-8E0B-B29F19165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3F00A5A9-9C8F-4B9D-A178-C63043A2AF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2DFB4B28-DA4A-46AF-BF83-B5D8B95FD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3B200577-9866-4038-B9AF-E9196B222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50AD8546-433D-4B11-AEC0-B890D01A4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4489D481-09B3-4C1B-B525-6AC831407F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0CCDB-05E4-451F-99C4-6A51BB6F7D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02CDD926-6FD4-4C37-8E96-D98CDFA988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8B921D86-0359-4BE2-944C-9FC6119823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E7B36033-1E5A-4964-9C06-A94484318F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585969-BFAD-4C52-96E6-E4705C956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F5237847-8BDC-4B74-877D-8D414937A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4C74DEC0-0084-4A81-A1E1-B8EFE9BD0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DF90CE-0C69-4889-A5BB-405AE96FCA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6A802AD7-571D-4490-8E25-EFD46DD64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098BE0A7-FF01-4805-A88A-AB4403FD21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40490197-F4D4-4C60-82D2-8FDE5E66C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10D33545-4E16-400F-8BC4-5C5A2318E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749D4FDB-38FD-45B9-94F4-FB9F1BF5C5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9D64D-F4FD-4DFC-9610-5BE63D8C15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210FE652-68A2-41B1-8719-2FEC823067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14B423-CF62-4B9D-9BEA-44A84106CA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B03BEDBE-D79A-4723-AFBA-F90721C47D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61DBB0B1-0A9E-4660-BB9C-C16496F17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101B282F-EAB2-4057-8B0B-2E0DAC982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E323A37B-CA25-424D-BFFD-0B899D0AC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AD544126-5C95-4BFB-BDE1-497E5171A8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006C65A4-3203-4E07-99F1-10D53D09B3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5DBFFF4E-3C71-49C5-835D-DC8872509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23FC521A-851F-4EB2-BA41-953D73926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0338-89CA-4A70-B778-BCAB02971B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61026ECE-039B-44A2-AA01-3F5E1A31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09D278B9-F5F7-431D-B91E-1ABA275D0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B5EBE8B6-BC3D-4911-A28E-B03677FE54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AE79BE6B-5BF3-464B-B183-288454590A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C4D47F8E-4EEB-440B-A6FE-D50DD51458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DF1121-6DE6-4487-9479-729B92F0E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2F2085C7-95F3-4678-A555-F3A74A131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E200485C-74AE-40F3-976A-6FB9863E8C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9ED5496A-FE45-4818-A911-39A3F750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63DF66C6-5952-483E-8991-AC6C0F791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E447F347-7EA0-4ACD-BB9B-A38BBD7D57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52FA0AB4-A44F-4C4D-8D15-4728A70F22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D056C807-97BA-48A2-8797-7BA68CB50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5134CE3D-AB99-4E75-B154-10926FB84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A2031486-BF5D-4F4D-8590-A2C92C6FB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99A40DE0-DE68-4DB7-A2F7-53F42D7165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A4A137AE-5964-4684-B3F7-38C6E059CE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3283C13A-8CDA-45A3-A658-0591DC7774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8AF5D746-7270-46E2-8FA5-FE91457A88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B93EC47E-1ACD-45E2-BB0B-E33D24A9A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0340CE4D-D81D-4AD2-887C-C1F457AB88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A045F0C3-4268-4948-AFA5-B07C3C6603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188D5D95-4E21-440F-A818-C1CC46DAB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CE0C-786D-4C0E-893B-47B51D6F7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60B55A84-6777-4906-A45C-58A28CA4D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9608CB1B-CA54-47C4-B9B1-1708E81389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2992C83E-45E0-44BF-9C1B-31E682169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6666-A312-488E-9B80-63754FD1A7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352374EF-AC8E-41EC-9729-951E86C8B3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2F6917D7-2C52-4B0B-9B55-72381DD219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D6E4D3BB-4F15-4332-AEFF-373349F50F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C7B290A6-EC3E-4FE6-8ABF-83F228600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930599-7216-4B7A-A1AB-ACC1F4340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C18AA294-DAF8-48C2-BB85-C2D0D912DE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151F3D63-126D-4B08-8500-9C6EF6690B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1076EF7D-1F07-43E8-9C0A-5642EB72F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4B3CDB45-1104-4C1C-9049-9C65ADA5AA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9F4C57C0-6D1D-4942-A335-DC095F5B0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B6B0304-2C24-49E4-B4C4-93670AF19D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8C255DEC-EC47-4281-A500-B14F5F0F2F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501206E3-AC57-4362-8C38-97425E864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1F92563F-5FD5-4BC4-80CD-D4958A5EBD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8068E2ED-B355-4FF8-839E-985672CE05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A1CE8EBD-36D8-4846-B41D-7520F144FA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4318CCB8-838D-42CD-83EF-BC4BCF162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B4CCC43A-E6CC-4C39-AF68-0563A50472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D24EA8C1-058A-4BB5-B43D-E58F2B6C5E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42C64A4F-A55C-41F6-AB4F-26ADC35FA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438DF7E3-EA70-4A41-81E9-01B921AAD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B3EED449-E376-4A39-9196-7A1639D1A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744AF927-CD97-4F60-A0EE-3CA2C3ABA7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AF22DCBB-3D74-4632-9A85-76736EFC10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2EBBAA7-FC64-4434-9665-235AB453B4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002DFF3A-BCBD-4A35-BACF-960DBF62BD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2FB37E05-5C65-4F70-8BAF-02AC92878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5F4CE757-6651-4D77-A3CF-8E8A848219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20C1D4DA-1470-47AB-A3D8-AF297E427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8C3D19B-D2B2-4D33-BA34-69AEE2A5AD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C85930C2-1CE3-4CB5-ABAE-6FBFF1C19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D0DE6-2009-4E8C-B096-64990FAF16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3F6F615A-D0FB-4B19-B0BA-5716F15561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13E07DEA-58FC-4425-A767-203AE86F92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28E90BC7-0758-4F2B-918E-F8E7E814CC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18264CD3-E62E-48DA-8461-FC7C243A8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C94DC563-39CA-4345-A190-3625E732D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136BD6A9-1858-4B30-A69C-46E3A4CE0A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C7A9845-23FF-446F-AAE7-55E459A4B4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186E2992-052F-4844-9C74-547B015895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1D3BE-9613-425A-BDA4-D25ABBC4AD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4634CEA-6E82-45C3-A4E9-B9D381D89C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F8654E2D-9F8C-4866-9CD5-42BD291318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E973DC4E-590A-4A41-9D49-19947A39FF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BA93B396-980D-4B4C-8688-3D3F16F15F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84D12B74-B054-4156-9373-D51B3D2023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2AD329CE-FE73-41B3-8BD0-042D99F1F5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0928EC7D-E76B-4D01-AEC4-E7B38B7C30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59A570C1-47BD-4884-B54A-0976CA7B0B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E3F3A262-73AC-4EE8-A572-4866FDE42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CE2FE-68F4-4A14-808C-88D1933AD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F2254D-3CE5-4060-A8E7-B076516668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A50F62C-7E58-4FCC-A5B4-CEF598C120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9ACF3940-ED5B-43FC-AD9C-FC5EBA5799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311ADD-91BF-4E8E-AB00-F46883DBC8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63995283-BB77-411A-B7DC-979FC1A44C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AEC9FC5-DA19-40FF-9F96-433593C60E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57063C47-770E-423F-92B6-6F4D87846D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9F15542-DFDC-4E7E-859F-DB4CEF62F0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D4D64589-4464-4BC7-8F76-6EF115637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1EF01C6E-A2CF-4AD7-B188-AE8B996877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1CD22B49-0A5C-4957-B616-3359CD763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243C7ED3-2616-4471-8662-C234E87148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9628E25E-66BB-4A8A-B57B-561540510B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F850F13B-839E-4A7E-92EE-342AEBE95C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D1B2DC2A-158C-42F5-A253-967B97DD7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D4EE9F5-2BC3-489D-85BF-BEEBA58E3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4340-D161-48E0-9440-7910B28753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9DB35F2-CBF2-4E1F-B28A-B287C4B087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7B0AF1E5-324E-45B3-A103-DD924D2D0D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487B0E-A7C6-4EE3-8D67-2C47107D7F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11DF39AF-46D5-46AD-9E08-AD07055A2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5604-0621-4DBF-B35A-955B4A0AF7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F01384A-6FA8-49D9-B4E4-C21762DF9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255F36-3811-4746-8E7F-908C0FBDA0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B7A81408-A342-461A-9066-160893E01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843350ED-5C85-4BA6-9A3C-DDB1EA5F05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8E7D0EF2-7865-44DC-8D83-B602DDA38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3FE362BD-B982-4A81-9DF4-FC6375A98E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4B525ECC-DC2E-4823-9744-9B12200D0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3457-01C4-41F6-9636-17A77889A1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EF7DC5A3-508D-4060-9875-D3C669E7CD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3DC099A2-7C9D-4F4B-BE03-DD561C3729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3B013129-B3A7-477B-8DB5-3E9143BC4A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732E10D-5660-48B5-BBA8-2B2120F0D9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DBB4C85E-23C8-4E91-9C47-FA82BE9BD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1D6B4A4E-7F3A-4EE4-8738-36629B8CF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CF37CE90-43D4-4A8E-9FC6-F14DA0185F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01D61C88-D409-4362-B50C-A914EF995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00440632-06C7-4D7C-BCEC-078CF5403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71B61D77-2098-44F7-ACDD-1D6C03676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F11E11BE-7BFA-4F04-988C-549F4F097D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6DB9-19E7-43E9-890C-881CC0A771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25C03B45-3365-4A81-AA0A-CD52394BCC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1E22E-D1B8-4C87-B770-BE1BD6535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E06AD5D5-5450-414B-BAF9-9F78B9C2E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E915CDC-312B-4012-9AA0-28FDFC0328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58CD1A4-A65B-4909-BD36-E7C589DD11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EE8C63FE-2192-4D41-98C8-D8B0C1B90D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4EA2671B-F21A-4E8E-A314-4118793F91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C446FAD2-920A-4EE6-A199-2BD8C7F94C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F407066D-F72A-4B05-87F8-13A5148FC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98BE3608-64B8-4B82-A812-35FC839518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42865D4-C186-435E-A178-323853E66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A3887D4D-9B91-427B-B60C-7E0596236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8239C-8B47-487B-A2EF-168239A9CF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B8D60CC6-4D2A-4CB0-8221-9632BA839C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A7417495-08A3-4A47-A458-1263970D2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7DC8E99F-6C19-4F69-B941-3EA6E6C8E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D048FCB-5E6F-4A56-A14A-AB6012F06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F026A5D5-00B9-479A-BF46-1D99E8A8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703D641D-9359-463E-92CC-29E738FDDE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25A909A4-B99A-4EF2-BB4A-8F2D82E019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7772AB74-B6A3-4802-A605-E42EE2831A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9F8AF569-B0D6-434E-A9AF-D5BDDB5D46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C471CF9F-BD31-414C-B010-0052036F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68174D3C-CC11-4D1E-9D0E-108BD4416B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CB1E724-3AE8-42FC-9DCD-8B720DD16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91EA234C-8144-4EA1-9ECB-C01AC1D946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FF04C4FE-9450-4B94-9EA2-784BF06B6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099742F9-6315-4B27-B129-32AC058968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B71DE82-0157-4CBF-8C56-16D27BC97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F8D4E516-11C7-40D2-B1A7-E55B822A1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8994C26E-0659-4804-8D45-3B6524183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E6A49413-3EEC-4088-B999-DD84C23179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E194C45-8DD4-432E-8027-13584D64AC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9C2F-AE1B-404B-8436-9C9072157D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1EE1EB92-F197-4573-B472-48FDFDD74C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935CC-0D9C-46DA-9254-F33310649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316937F-8CD7-41DE-98EB-3E089924DF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75B3A85B-1627-462B-B8FA-05A981412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A9CDA0D4-B7A9-4711-863D-447737E0C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EC9E1971-C70E-4081-AEFE-AC0BE487F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78FAC94E-AC98-4762-89F9-400AC1D65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E881A492-8108-4043-B1D6-A5245FB910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16888-FF3E-41D7-B3B0-5F1A8FFAD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E364F3-B0AB-4CF4-9A7A-B157F7DA0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8F7B9B17-BB6F-47FB-A5C4-E3B9C02F4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1ED1-7E75-4024-96C9-BC1FAE3DE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1D25A526-EB7D-40A7-9E07-1D2B952C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AAB4DB18-5D51-47FD-B2B3-3FC27543C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6E66647E-54D5-4A8A-8F7B-D509CDDCD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536F979B-8B2F-45D5-B9D2-0D5A06026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82E9464D-D7C3-4E45-A5E6-B7CC2E106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AFDF0174-F9EC-49EC-A652-866A274A4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8A248DEF-B4D5-4147-98E8-685184194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A953A9A-C565-4E43-AB7B-C76BF655F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40F6733C-8732-4552-89E9-31DC111C4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21DFB6AC-7953-409C-88E8-BFFA7FD48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07053EFF-A38E-4070-8AFA-DB02027F9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51E86-B6B5-4BA2-B4C5-F00E2BE82D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CB3F0F05-733F-49DB-8262-405D78A66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3F90C0D5-F891-40F3-91A1-F1CC0A4EB1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D95BC325-84B5-4691-9F61-61C8CF910D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75F43C94-340C-4E54-862F-EACD6247D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C55DD8F3-C3CE-4FAD-9BCE-C767B002A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CA3B9548-7A3B-4893-8034-AC71D1122B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19EDC38A-9875-499F-9856-ED0718458A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43C4353E-6B70-4ADA-90D9-CB4BE8194A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AEB9C1-DF1D-4C92-94C7-E9547937D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5C8DF108-B7E9-42A5-9B3D-9800E39F78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8C92E129-9E16-48A5-B106-2AA0793BB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7ED33944-CBB3-40A7-9247-58F7C5435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D5EA330C-FB2A-467B-A1B6-D7B130929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B64D69F8-69AC-4C54-AFA3-81D740A4D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578BB18B-CEDA-428E-84C9-5736AAD48F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8DCF0D54-1B5F-4679-8A45-FBFA2E718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992AD5CA-1A00-4CBA-8D7E-F3EC65786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CE5BE170-CF51-47B1-8385-D030C563B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C0A19E4E-E6AC-421A-8F47-59729DC313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09A28722-BF6E-43E5-A100-28F395730E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1781A-0EA0-4974-975A-C21368944B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C7276D6F-4308-4CF9-B454-2378F00DC2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EE45-4357-4CCE-953F-9515F72CB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FAC30377-24A3-44F9-BC91-C946DD3C0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80A0404E-A03C-40B8-8BBC-23A5C26C6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3DFB3543-D4E3-4FAB-B5A3-43DC9F52B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A4010AC6-75F7-4C27-83B1-CBDD6E9AF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3424A35C-75BD-4204-8834-5F9F1270E6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356A02C4-A3E1-4BA2-896D-BD5D24C9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899B451A-AFCC-42B3-B609-A39712AE4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21351A7F-0B4D-4C20-B674-9084EA601C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B3D59166-15A0-45AF-A593-554DC7E02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4C0E7F59-D14B-4D94-BF86-A47541D5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082FE5BD-B3AA-460E-8C82-4898F3520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EA5A2923-9F18-41EC-B43F-719C9623B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28DAE5EC-3B89-4556-A0AD-857598F8E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58309509-0BF8-4B66-BD05-9824FEB1D1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F965A50B-4CD6-48ED-98D7-323513C97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E3C040D5-85C5-473E-BDD0-A1CF905C8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E696E349-DF99-49C5-896B-CF5D618D35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F0C8EB56-E10D-4DD7-918B-E7CAA939F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AA0A9CED-5F3E-4DDD-A35C-88335BF21D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50C111-D527-4065-8580-490750C9F8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408D3A86-5346-4F5A-8F2B-08BDBFAC0A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D757600F-515C-46A9-B707-ED3D3E0ABD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2C262C58-44E8-48AE-847C-C88A97B168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5421DBBA-2344-4F93-BE7C-6F8B25ECC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8B48A8D2-0D37-46F9-8393-40057AB28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0A965451-05AB-4370-8639-0BC501469B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FB7FD4D3-1EC6-455E-A085-A42ACCAF3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C73F-1D19-40DD-9786-3C6662CE5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1610B7F7-799E-4421-A7CA-9E90156C3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05FA1382-C6CF-435E-AF81-736EA5F070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388DEFF8-BFA6-4608-9247-AFF659411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7BC85E20-16F0-4C98-891A-C584CAF05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700-E8B4-45B4-9249-99CB5A8243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74484683-DE35-45C6-83A4-FA7C684583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824C3B-44A7-449A-9D91-2B9F7DEFC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62D2FCF7-BE27-4634-97D1-32BD8AB43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30AC3BB0-F0DB-4583-835C-673C204AA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3969F4D7-4A07-4F16-83F7-A6E75416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9D769DB3-9DC9-4C52-B62F-BE30E4655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D15B24EE-7085-455E-82E2-A3C9744629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9B25-6381-40E6-A7BF-C0615BD361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5BD25292-452E-4176-9337-5979DEFFA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C7D2B6FD-1D10-43B3-ACC6-2F06EA8B1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9A2C-6615-4CFF-8FD2-1D58C0754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EDF8-6B54-419F-BE4E-3C54EBF202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120F84ED-3855-46E5-A219-38189ED5B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5E7FCC6A-0FD8-4906-9A56-045E20FE07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CD14C-7181-42BE-AE2D-D51DB7132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CB5AD24E-9E55-4492-BFB9-37EF3F9EE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FB170793-8BD9-4F9F-ADF8-30D838122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C75933E4-F53F-4C2F-AFD2-FAAB2EB41A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BEAD9063-A60C-4A50-A8CD-C9DB861BA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E693F155-A677-4829-A6DA-07BF622E15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1FDBECEB-1ABB-4991-9FFD-1B22378DE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35A9176-F628-47AD-8C45-4B761BE1E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7F7D5941-E10D-47B5-9AD8-EA8FAF43B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520E2B3B-0834-413E-9099-7BDF8029F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1432647A-486B-463A-A59D-1FF56F3347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BB2F3293-4D84-4FF2-9B4A-6CD591C5D5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DC1D4CA1-4523-4FA8-9A0F-60C7C605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B144625D-D013-475C-B5DF-E2A47084B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1129ED73-79A1-45EA-B786-41CF80EFBC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E9686F3C-ABBE-4244-B67E-D8BEC6CF6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0C34CC13-B2D4-4737-85E0-E74068C3D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3F31269B-A3CF-421E-979C-5111EF74C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DC38EE-C53E-4F90-9074-C3023B8F6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08E12A69-2AF7-41FA-B05C-113FEADE5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F1434E44-C490-4682-B947-50A6A9795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1384AE65-AC30-45F6-99A0-4D49CE16F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09779C42-0E25-4263-85D9-D7C548D240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1D42503-0004-4130-9370-E8907C737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D2125D6-F710-4CB0-8B15-19FFE0635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C1973797-8366-484A-B776-D8A48953E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58CABB5C-C9E5-4D16-B6AE-B29B142FF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EEA2B917-1104-40B6-A898-9E6C6076C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A58A7E0D-1AA6-4E09-A4C9-377BDB199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A3B29C99-8647-420C-BA9A-5AC60921A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CCA69B58-34A6-4843-A19F-9FC759B3A5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F4C30469-D1E2-4C74-92C0-798000E9E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17EB9976-EF39-4707-996D-F96A2287AE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BE1B51-F37B-44F3-BF0D-7E718C631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387F-919E-4A36-B5E6-C0152A915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9948DEA7-A379-4DD4-B44A-C6B1635F3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C99F6764-2D86-4909-AC6E-B05E52CBD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F03C3CAE-C830-4FBF-8CF2-288FBB978E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2A152FD4-EF4C-41E0-AB16-F6D08CFE6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4168FD3F-E96B-4BB3-B049-9C2B4376F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2418FB4B-A21B-4350-8963-143A6B74A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89CD-38A2-4DCA-86D4-1BC3EE711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3DA699BB-28BD-434D-B708-67254B37F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B2691FED-1899-43B5-9D76-F6B7EB447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4115024-6CD7-451B-82F7-2D3DEF749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FD388361-0164-4301-BBC0-B96999142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B5BB78AD-59EE-4C39-A83A-457F254EC2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8C5BBBCD-39AF-4CD0-96AA-71FB5228B0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A12C-2A3A-4953-B719-6F28DAF72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2C9A09E4-6ADB-4689-BCB3-4CEF27682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BDFC-3CB4-4812-BC68-4C03B06974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23893F53-7568-4116-8E08-E2010E9B8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876BE1D3-17FB-435A-8BB0-BA68013AE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BFEB3AAF-DC29-473C-8387-5BF4F4BA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673C15FA-F241-4654-822E-C7F9F3FAB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3C9B018A-9461-4520-B408-02FED2476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125151A4-652E-43E0-BA67-252E131F3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41FF693A-C964-4095-B9CE-3D5C0AEF7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364486-35F8-404A-8683-BD4D4CF54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ABC319-BF06-49E4-A861-284EA7F4A4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F75BF1EB-0655-42CB-AA6E-2B33E9A4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5AD9-4160-435A-BC7A-5CCC5C862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D73FE8FB-F001-43C7-A636-374F7906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2DD10F8-CDC6-46BE-971E-E4F23300C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7199-B53D-4C8F-9267-01DBF23EB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D1CB417F-40BC-42B9-A549-583633D9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EB23CF89-2D68-4AEE-9FAA-E2AD74968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7BAE714E-F0E9-4949-9F88-BCAED16DB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320E599C-8B3B-4B97-89FD-A7816EB60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97BBF9B9-52E1-4A07-9F73-6372310A2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714BD840-B680-4C40-9148-5DF044AB2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84831090-3BA6-413D-B41B-9E46BAADC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E687-DC09-4CE4-AA74-AA0ED9712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7B3CC26D-92BE-439D-82DB-3ED4D32425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C48B22AC-9B26-41CB-8EF2-55E8E7B7A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15560482-93AE-4CC5-9371-B105B0ADA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15C1043D-85F5-4329-8F8B-2DA3D30F5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75A5-1164-437D-9D03-7FA4249EC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3A8771DD-B15D-47F0-ACFE-DC232A5B7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B7A7FFB2-8C59-41F5-ABEF-E528EA699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F45DCD49-FBE7-4F7C-903F-6CFE5DB1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C42C3250-62AE-4ECD-8A1D-5B18E9930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C2026FCD-003B-4514-982C-6ABF57A424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1CCEF465-92BD-49F7-B01F-F2A1884B0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C686C94D-44D4-463C-A220-CEC42FA7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671E7D92-976F-48EE-BA3A-FF838A3FB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013B-9A2A-473B-9F38-DE20EC35F0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1971-DB01-4E9C-ADED-7E4764BDC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90EF9DC2-373C-406C-8EC6-3E2AF53E7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80BD405D-62E7-46D8-A785-49216C9ED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1176C7D2-9C9E-43E7-A955-474F3E2B1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9B1132-0CCA-4F7E-9E4C-55583EDC0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7B9B6A32-2103-4BFC-8C15-F14DE9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858A1D0D-30B5-4E0B-849B-AE380BA6C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4184-26F1-45C5-BA0D-314FDE8F3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ECABF854-A6DB-4232-97F8-EE8B4105AA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965F6057-3086-4071-AF35-81F0DF015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09A6A724-690B-48BF-A334-9CA6CE621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8FBB6-DCCE-43E2-8123-2B7137DB9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102DF6DD-D8E4-4C5F-A8EE-C74DFB973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3A16F584-3C4D-432A-85D4-C1155218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A01925E8-C87F-40F8-B771-5522725AF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837D5A1D-D4E6-40F3-A58C-62B70C10C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EF9E000C-7F95-4594-895C-614757B7B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7ED613C-C9CD-47F1-A6C7-DA9BE248A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DD6A816A-62D3-42C5-A379-654ACDB20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D8C6-A425-4755-8151-9959C3891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2B56D1AF-D615-48EF-9C80-8E41B1E5B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01866393-1D2D-4807-913C-5C59688EF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3C8FA266-C3C3-4B9A-843E-FCD05FA1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051-F703-4574-9F48-2DF6E486E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A9DBA-BBD9-4D8E-B81C-ECE8F30DE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39DA63B6-2BB4-4DFB-AC2B-D8581339C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803F1AD7-4DCC-479B-A5DC-10A072334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7FA889CA-CF1E-45C6-B569-2BBA60A94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FDCB07A1-A6C9-4625-9477-DD4E6937C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55F1113D-9002-4637-B307-3082591AD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9B4D01F7-B264-4B87-935E-6FCB407F23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C775D892-BB3F-4C19-82CF-29B26DD97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54053-5A10-4B85-BE73-3FD4C0824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1BFAB696-DE23-4F69-A74C-2D289E432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A9FC7D86-FBFE-4E5E-89E5-21CAB8102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2C0E36-B49B-4553-8CCF-4BBF4A399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478CD6E3-E938-4FBB-9637-101497934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57E8F01D-AB41-489E-8BA8-62107F3EA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28A1-B2EF-4D7E-988E-38BAF0D3D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A6FC98F1-79FF-4EB2-9AE2-BE11B774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AB7C2A8E-8C8C-4A38-B10E-098561784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B45EA62A-6D94-47A5-B93A-F40B1ABF2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C00F9BD8-BE27-49E5-A508-987F33111C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B52BD5D3-2314-4B7F-8B56-B36D54239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32E05DDD-8900-49B9-B3E8-F9F3EF4FA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B66B066E-4640-486A-854F-158186168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F3022CD-D71D-4E5F-BACA-2A71470F8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9AC1F443-05EC-446A-A1E5-E7B30EB48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E23DC3CA-A9C5-4B9E-B9C3-FE92802133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13EA18A5-0EB8-46E5-8EF0-2D4FC12CF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7AE9015C-7EAE-4FA8-96CF-4961A3BB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D9D3ADB2-5BC3-476F-A73C-C8E156E46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1972-872D-4BA3-B0CC-06E6A03DA0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9838402A-DFA2-4974-8CF2-AC7C3E99D3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7D71694F-3E0B-40D9-B864-4320F3BE4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1D02AA5B-1D73-4580-B2EA-F16D667D6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3A2EDC-E4E6-43E5-86E3-95630E8B8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DEA6B29B-3DD8-42E8-A3E5-9F602545B7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68C3D7D7-FA3B-45BD-95F2-1DD073D26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52DECD65-C58F-4141-93E9-A8972B02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D079B81D-EB61-4855-A5C2-B1BE3F5C8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3DD1-1515-4F81-A065-CDC8CAC44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60ADDF06-5F76-4CAC-9001-D503C5AF8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331A216D-4DDC-4EA3-B61A-F98604699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692EA3D-3DF1-409D-AB4D-8193F09E0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379B55A2-C96D-4BD4-ACE8-DA7CA2DABA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E6C9FC94-E770-49C4-AA11-8FE343F4A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7EBA4C-BD89-4DF3-BE50-F5C835124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6F861570-C628-49C6-B8D0-3264242B7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86DE5E59-96C2-4B86-9521-A88893E4F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DA45A427-2D03-4CD5-B536-850DEF414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BD80E9E0-23F1-440B-AFEE-A3B156A7C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D9AB45A3-033F-486B-8090-D8C0ADF3D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8DF37962-1611-4420-A68D-B860327C5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35FD-0F5F-492B-9702-7302C98F9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90B5B4E5-32DA-4782-A3DC-EDE72FB1AC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5C154-E47B-4982-A972-12569E6F5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EE6D10CC-2590-4FB2-B1EC-67DF516BC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EC33DE27-4467-4E58-BEF5-C3DA61622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2A8F447C-A944-47E4-A1EC-FA457F54F4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87967677-8495-4D12-B3DA-BE793A715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C526AC46-BE60-4582-A23B-044FD1561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3F4FA-770A-4F06-89BE-F1251B324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A19C4C5E-F418-49EA-B55E-22431627B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296D0FCD-3D47-494A-A5F4-929966D56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9BE27BF2-44E0-44AE-9B98-3293652ED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CCB6DFE3-BD3C-4F62-B032-2695A2B493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9DFDDC32-5071-4AA6-B63E-5251F865F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9A120F8-7BE4-4155-B504-00BA55A73F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B540C33D-2BBE-45DB-B9FF-9077E1344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C379B2B1-0EAD-4035-A196-0A9C5D7953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81F5089C-B27C-4BCF-87B6-B154265E45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7FFE1ACB-990F-45A9-AF3E-E43DEC59D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3E71BBE8-7D2A-4419-A3C4-15C7C6E16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3AA4B5C4-ED93-4552-80CE-6BF7C64339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9D0D8364-0E07-48DD-9E31-8AAF9DA26A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71735E86-51D7-4241-9B5D-B2C6516B9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433C76B4-5336-4DC3-AA5D-E435877DCB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796042C3-1B2C-48C5-8F41-69DA111DCF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C4033896-66A7-4293-85C0-CE20EA4DE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F9B3107D-E201-4C6F-B89E-DA5A584A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9E4C8B91-7AFB-46D4-9C7A-89BC92186A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73596360-B3DE-49FB-A5A4-77082A60C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CFDF63F-278E-4D97-9D4C-D7B1657CF2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F6CE1ABF-2DA1-4178-A737-F155544D28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1954C882-1AF6-4145-90B7-CEB9FA6F7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86638774-DD9F-4DEB-90C1-90AC7A8ADE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DDF5039C-65DF-4FC7-8F9B-E2CC82BC9C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6D7796-23BD-4AFA-B31A-79C3FABA16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1CB05D43-8881-4675-A64A-70D8D8145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B3F26AE0-713C-449D-895A-DE5AB34E2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56970404-C22C-4048-A85F-390A85C0F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9BB67E44-7948-453C-9200-6C7E89B27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1E3D3FBF-B8A5-455F-971B-B95CA4089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BDE2330E-0A9C-4FA0-9A1C-6A6B6EEC7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457F9684-1630-4856-8E66-07CF2DA6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0CE31423-44C5-4971-AB3C-3B3F111D15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E1F4EDA4-65EB-4C8C-9598-1781C89FA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5608A67C-1DE8-49EA-BD8E-23B9868B85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9508806B-15C6-41BF-BB1C-0054573CF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D20FBD4F-F9D2-4388-8078-580A934B0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6538A-2082-4641-B39F-72B581507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A1709-B8BC-4C6C-B4EC-430CAFF97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9DC2EF9C-935C-4146-A5E3-AA7868002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D79DE948-CFB9-4123-865B-97432E2CEB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51EF2F4-D23A-4260-B7E3-CBC5190B24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7B02B7FA-3B61-4C31-91CA-DF18226F2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70CF7C7F-CDF9-4CB5-9446-E56D56FAB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110A7F0F-AE6E-4998-85C8-069F854196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8EBBE581-8235-49DF-9698-FD7A65CF0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20EBD7F-453F-46F5-BAFD-CAC18172F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625272E5-2D9A-4090-A903-D6A2C8533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B7254A15-416E-4900-851D-B604FED67E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49217223-57C6-4558-9141-9FA3BCEEB2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874CB4ED-515D-478F-A7FC-8C61408E58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915333DB-F203-4217-8EB0-1E19B1BC1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D3007206-EC73-45DB-BC11-9D5CF91328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0CA9D570-1DA7-4431-AB60-A6A4E1D70E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03DF1364-6D88-4F08-A171-C68860007F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DB1277C1-7E83-4A7D-9236-0F1A18D82F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210C75EE-6162-460C-B778-2BF1D8443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A52287B1-B7AD-4C77-A533-D1ADB622BF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00B0332E-84D3-4C26-A02B-D65EB49A2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C175B2C6-6DCA-4918-98D7-F8D1C662C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447ECC77-4ABE-451A-A2C0-98EB31592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924AFBC2-1188-41EE-ABC3-2A8F3F3B4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B88E7C9C-0F04-481C-BE00-9213F17F4A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F759DB96-697E-4DE7-B34C-AEA30EBC06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C387BF92-21B0-46BF-87A4-684E502382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6C568719-376F-4ABA-BBD3-B1D7E095F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68C21869-9101-4390-8B8B-5929C05FA7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570D30C5-931E-47E5-B366-4275C92FA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25CE89C1-F591-4E11-B981-334FC94D16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B6761-DD0C-4F6D-8EA3-48F4D916A0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310BE-F26A-43B5-B7B3-9F4953AF3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FB06703F-C529-4E97-B9BC-A179B3AB6B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9B19A3CD-4E23-45BA-BCAE-987E8ADDF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D46D2258-AE2B-4740-85A9-DA6A8490E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A42D8D81-B488-4C54-90B2-0731ECD3D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009C1200-072D-4667-B55A-00CA6EBB1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0F7A-4407-4DBC-B21B-CD933BFFC6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15EEB247-7EB7-4DB9-A10E-EFC48A1C4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678B5E57-E711-4823-BEBD-0B031B58C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CFAD4BFD-71D8-421A-A8E9-E312DF052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81CD-755E-45EB-B985-CCFCB65D67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B703A906-62CD-4EFF-A34B-F637279E90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32DD57DF-1570-4CA9-B09C-106AC2857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A9FDD-B537-4D37-88DF-F25349DB4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9E65F845-C002-415C-9603-C24AF47C8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1D4F6B71-83A8-4840-81AD-CB0D8C91AC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D30EB84F-866D-4BDB-8723-3A3F4B3FE5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2E6BDC3-D00D-4C72-B36D-44D3A8CA0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6877A60B-D125-4676-9526-710551CA34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D9753172-93D4-4530-8350-250DC347DC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782E3494-3A59-42D0-B34A-834BDB2946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E0EE8BF9-ACA9-452C-8F1A-16891E149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A97FB32B-E4C0-4BFE-89F6-553A0B5B9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818B3A6-CF29-4DD3-8AD6-F3DC40D404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8B7F6C6D-7AE1-46A4-A48E-40FCF1E55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35A466EB-86F3-474A-9647-AA622F9479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DC8B3-F6D0-4442-AFEF-1F53B2336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B00A12E1-47C2-4E3D-A000-9308A2274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E5BE3D6B-8A16-4C67-9BBC-B829A2C5BE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C71295B4-1B44-436D-912A-1AEBA7F89B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4B0FD02B-E041-4246-B96B-370F891EBE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0404159E-345E-45F6-89D5-0C3EE9132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C3EB841B-6E46-49E0-A27D-FA1B7EE1E1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863ED791-D278-41A2-8112-5733B19C62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2B9DB530-380E-4591-9C1C-7C06040F6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3CA25340-3139-4B7F-AAEF-848678872C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99F1EB4-19A6-479C-952E-A1127FFE6B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8E03BEF6-A920-487D-AEE8-BDD70FBCCB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C7129F-5CA2-419B-8948-7701FB2E5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B40829B1-0811-4155-9EC6-AECA9B18B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6BAE6-E526-41A9-B612-E85593918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3D6EA5A5-F908-4BFF-9E2E-82B60A872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4D559B02-0113-489C-82A1-2A6719A97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71932169-6F73-4DFE-B82E-7B5FEDA4F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196D0A19-FD36-4664-A19C-174B004E8E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07E3B18D-24E9-40BB-8D97-4B15C2AE22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B02ACE97-7E45-4675-BD92-B00F56552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01E08975-0D32-48D9-A6FE-473903E0B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ED81E09D-BE83-4AF8-B9EF-668B23CC6B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08666458-4490-4667-BB83-B1BDE5A17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DED2721F-7ECA-498D-B4B8-2DA5C2CA3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8BC4C5-FF34-4B2B-9B91-A09018D9D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8E751392-A987-4349-95EF-321D35D29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2A152FD4-EF4C-41E0-AB16-F6D08CFE6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4168FD3F-E96B-4BB3-B049-9C2B4376F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2418FB4B-A21B-4350-8963-143A6B74A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89CD-38A2-4DCA-86D4-1BC3EE711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DA699BB-28BD-434D-B708-67254B37F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B2691FED-1899-43B5-9D76-F6B7EB447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D4115024-6CD7-451B-82F7-2D3DEF749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FD388361-0164-4301-BBC0-B96999142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B5BB78AD-59EE-4C39-A83A-457F254EC2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8C5BBBCD-39AF-4CD0-96AA-71FB5228B0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A12C-2A3A-4953-B719-6F28DAF72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2C9A09E4-6ADB-4689-BCB3-4CEF27682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BDFC-3CB4-4812-BC68-4C03B06974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23893F53-7568-4116-8E08-E2010E9B8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876BE1D3-17FB-435A-8BB0-BA68013AE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FEB3AAF-DC29-473C-8387-5BF4F4BA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673C15FA-F241-4654-822E-C7F9F3FAB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3C9B018A-9461-4520-B408-02FED2476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125151A4-652E-43E0-BA67-252E131F3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41FF693A-C964-4095-B9CE-3D5C0AEF7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E4364486-35F8-404A-8683-BD4D4CF54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ABC319-BF06-49E4-A861-284EA7F4A4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F75BF1EB-0655-42CB-AA6E-2B33E9A4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5AD9-4160-435A-BC7A-5CCC5C862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D73FE8FB-F001-43C7-A636-374F7906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D2DD10F8-CDC6-46BE-971E-E4F23300C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7199-B53D-4C8F-9267-01DBF23EB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D1CB417F-40BC-42B9-A549-583633D9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EB23CF89-2D68-4AEE-9FAA-E2AD74968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7BAE714E-F0E9-4949-9F88-BCAED16DB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0E599C-8B3B-4B97-89FD-A7816EB60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97BBF9B9-52E1-4A07-9F73-6372310A2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714BD840-B680-4C40-9148-5DF044AB2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84831090-3BA6-413D-B41B-9E46BAADC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E687-DC09-4CE4-AA74-AA0ED9712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7B3CC26D-92BE-439D-82DB-3ED4D32425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C48B22AC-9B26-41CB-8EF2-55E8E7B7A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15560482-93AE-4CC5-9371-B105B0ADA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15C1043D-85F5-4329-8F8B-2DA3D30F5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75A5-1164-437D-9D03-7FA4249EC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3A8771DD-B15D-47F0-ACFE-DC232A5B7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B7A7FFB2-8C59-41F5-ABEF-E528EA699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F45DCD49-FBE7-4F7C-903F-6CFE5DB1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C42C3250-62AE-4ECD-8A1D-5B18E9930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C2026FCD-003B-4514-982C-6ABF57A424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1CCEF465-92BD-49F7-B01F-F2A1884B0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C686C94D-44D4-463C-A220-CEC42FA7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671E7D92-976F-48EE-BA3A-FF838A3FB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013B-9A2A-473B-9F38-DE20EC35F0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1971-DB01-4E9C-ADED-7E4764BDC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90EF9DC2-373C-406C-8EC6-3E2AF53E7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80BD405D-62E7-46D8-A785-49216C9ED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1176C7D2-9C9E-43E7-A955-474F3E2B1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359B1132-0CCA-4F7E-9E4C-55583EDC0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7B9B6A32-2103-4BFC-8C15-F14DE9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58A1D0D-30B5-4E0B-849B-AE380BA6C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4184-26F1-45C5-BA0D-314FDE8F3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ECABF854-A6DB-4232-97F8-EE8B4105AA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965F6057-3086-4071-AF35-81F0DF015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9A6A724-690B-48BF-A334-9CA6CE621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39E8FBB6-DCCE-43E2-8123-2B7137DB9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102DF6DD-D8E4-4C5F-A8EE-C74DFB973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3A16F584-3C4D-432A-85D4-C1155218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A01925E8-C87F-40F8-B771-5522725AF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837D5A1D-D4E6-40F3-A58C-62B70C10C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EF9E000C-7F95-4594-895C-614757B7B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87ED613C-C9CD-47F1-A6C7-DA9BE248A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DD6A816A-62D3-42C5-A379-654ACDB20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D8C6-A425-4755-8151-9959C3891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2B56D1AF-D615-48EF-9C80-8E41B1E5B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01866393-1D2D-4807-913C-5C59688EF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3C8FA266-C3C3-4B9A-843E-FCD05FA1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051-F703-4574-9F48-2DF6E486E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A9DBA-BBD9-4D8E-B81C-ECE8F30DE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39DA63B6-2BB4-4DFB-AC2B-D8581339C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803F1AD7-4DCC-479B-A5DC-10A072334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7FA889CA-CF1E-45C6-B569-2BBA60A94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FDCB07A1-A6C9-4625-9477-DD4E6937C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55F1113D-9002-4637-B307-3082591AD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9B4D01F7-B264-4B87-935E-6FCB407F23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C775D892-BB3F-4C19-82CF-29B26DD97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54053-5A10-4B85-BE73-3FD4C0824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1BFAB696-DE23-4F69-A74C-2D289E432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A9FC7D86-FBFE-4E5E-89E5-21CAB8102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0E2C0E36-B49B-4553-8CCF-4BBF4A399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478CD6E3-E938-4FBB-9637-101497934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57E8F01D-AB41-489E-8BA8-62107F3EA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28A1-B2EF-4D7E-988E-38BAF0D3D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A6FC98F1-79FF-4EB2-9AE2-BE11B774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AB7C2A8E-8C8C-4A38-B10E-098561784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B45EA62A-6D94-47A5-B93A-F40B1ABF2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C00F9BD8-BE27-49E5-A508-987F33111C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B52BD5D3-2314-4B7F-8B56-B36D54239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32E05DDD-8900-49B9-B3E8-F9F3EF4FA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6B066E-4640-486A-854F-158186168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6F3022CD-D71D-4E5F-BACA-2A71470F8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9AC1F443-05EC-446A-A1E5-E7B30EB48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E23DC3CA-A9C5-4B9E-B9C3-FE92802133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13EA18A5-0EB8-46E5-8EF0-2D4FC12CF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7AE9015C-7EAE-4FA8-96CF-4961A3BB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D9D3ADB2-5BC3-476F-A73C-C8E156E46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1972-872D-4BA3-B0CC-06E6A03DA0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9838402A-DFA2-4974-8CF2-AC7C3E99D3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7D71694F-3E0B-40D9-B864-4320F3BE4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1D02AA5B-1D73-4580-B2EA-F16D667D6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3A2EDC-E4E6-43E5-86E3-95630E8B8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DEA6B29B-3DD8-42E8-A3E5-9F602545B7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68C3D7D7-FA3B-45BD-95F2-1DD073D26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52DECD65-C58F-4141-93E9-A8972B02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D079B81D-EB61-4855-A5C2-B1BE3F5C8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3DD1-1515-4F81-A065-CDC8CAC44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60ADDF06-5F76-4CAC-9001-D503C5AF8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331A216D-4DDC-4EA3-B61A-F98604699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9692EA3D-3DF1-409D-AB4D-8193F09E0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379B55A2-C96D-4BD4-ACE8-DA7CA2DABA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6C9FC94-E770-49C4-AA11-8FE343F4A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F97EBA4C-BD89-4DF3-BE50-F5C835124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6F861570-C628-49C6-B8D0-3264242B7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DE5E59-96C2-4B86-9521-A88893E4F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DA45A427-2D03-4CD5-B536-850DEF414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BD80E9E0-23F1-440B-AFEE-A3B156A7C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D9AB45A3-033F-486B-8090-D8C0ADF3D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8DF37962-1611-4420-A68D-B860327C5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35FD-0F5F-492B-9702-7302C98F9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90B5B4E5-32DA-4782-A3DC-EDE72FB1AC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5C154-E47B-4982-A972-12569E6F5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EE6D10CC-2590-4FB2-B1EC-67DF516BC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EC33DE27-4467-4E58-BEF5-C3DA61622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CF293E8-9E46-4CD7-8209-112AFE22B6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8613EE9A-CC0E-4B61-BF55-7D14EAC8B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37CE160C-4311-4AE1-9E74-8C4DA6ADC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19353693-0B2A-49DB-8F13-BA5BD04628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F9FB20-5EC5-452A-B1BD-577F1442D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F066814-F966-4A94-9673-E71B5EF3F4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137BA3-9B53-4FBC-A4EA-1EF0AF2E1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85DF9CFB-031C-4904-8EBC-BD18F5B40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DBE318D7-F1E5-4D6D-AE85-A18F0A6E11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E56D768D-49B9-4F39-97AF-92099CA39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8727958C-8809-4CFF-A87C-7D8F1AF5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2A133C99-3A05-4498-8298-7A3711C6F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64F64F93-E6B0-45CA-927C-3B317638EB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5D8B540F-B4CA-47B4-9D1E-0058755BBB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3B8A367C-0EAA-435F-8A34-8A14C9EF9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0ED28F90-03A6-475E-87C6-CF6A62821A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A7A625D1-DF8E-4838-B415-C424037491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6E10A53C-1DEC-4F07-B6F7-D02843E5AF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8E3F995-ED11-413E-AE23-EE2956AB33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FE3DCC77-5C6A-429D-B8BF-3ECAF2648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C0A3C-1803-4344-A7B6-1DAEAA233A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6216A30A-2632-4E26-B675-CE4F7F51B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B1DA5222-20CF-438D-8892-4D529B9F6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2820F61D-3767-4E35-ACB1-DFBDBE0FA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B6CF334-FE32-4105-A267-D7D5275FFC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C9C0D873-ACC5-4AD2-9CFD-8269E6B81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FB173A-984A-4173-B436-67F91D30F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29B8A348-1703-4937-8D5A-236596DC6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0B271DE3-2302-42D7-81C9-522CA0ECF9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28C4B760-2D42-4034-BACC-D53D35F8A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192D4722-5493-4DFE-8C6F-2259B0FC86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029D824-934E-4737-94A9-C61FB67BB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BCDA-7468-4059-B61F-4CC11CEE5B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8AE2141B-AF02-4775-9490-E36C99B894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6FDC0F8A-2EAC-4BA6-9E57-A418E1ADC0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6F4A231C-0A8F-4250-A3D3-7D6ED09EFE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EE3C24EB-7626-4C38-9E6A-9F7FAC0EC2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B340546D-F999-4F3D-955B-4BCC0EEA2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281F9821-FAF1-47BA-8290-136E0389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459F1856-3711-4882-ACB4-E0B55D73B4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D9735A07-883E-4BF0-B153-AFEE0AD8B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FDD45F2D-7EBB-4BD9-B4CD-8139AC78B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0E18-4B0B-4CB6-A9C2-136E59A896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93266E80-9322-41E8-B7DF-58DF30F33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17DF8AA0-7252-450B-BFF1-DF9576CBD8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9D361782-D98E-41DF-A388-2656F0248C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0DD340E1-B41C-4CDB-A648-F5628167A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F53E-C3CF-4ABE-931B-C792B27E9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A1F4E54-10AA-4FF4-AC54-8BBA2CDBBA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71CF0257-38EF-4D57-9BF0-012AC3F755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DF862843-40EB-4999-AE2A-066C2726A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67C66B4-7EC7-406A-89AE-679E0A7755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01FE-861B-47B9-91B4-9E08EAEDC8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13814280-FD07-4F78-B800-DA89F84C4A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44854B1F-947E-4C8F-86FD-CC4B80E402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6049C502-FDC0-4C75-892C-F9C120690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C9919994-9CA6-4DF9-AF89-B72DBF765E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6AACD8F8-9084-4218-B71A-BB75CE061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D697C33D-9BBA-4230-8C98-76E120739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E56C115F-AB3F-46EC-B661-E13C78B209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D60637BA-FAC4-4F2A-A849-EE3F12E326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6C57-F34D-4564-8897-80C978EE9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8EDEAFF9-8FAC-4AB3-AF58-11125A3A1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DD527-6A53-4057-8A7D-A6F5E4AE9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F9976473-E353-4ADB-9315-191648ED6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1A919292-CE1A-47F1-AB8D-A66EB5DA81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C9B61638-1ED5-44AC-A111-41F35EE7D8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96D72-CB96-4B67-87F6-94184A5D5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FE3FAFF7-5055-47D6-B203-E41DC81476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2DDA51-A3AF-4E4E-8D72-72D7CC9700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08B1F53F-DF4F-4A99-8AEC-588A8CE38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234FAE16-55CB-4F24-989A-52FB3DFC8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B8E83504-1368-4DDD-8D93-3DEE02629B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FF603A00-849F-438F-A705-9ECB1E4532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36DF0362-DE22-4003-893B-26467ACBB4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72407FE4-DF90-40EC-8894-863FA1B5E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F110422A-FE98-410A-A59A-633FB419C7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455E6965-33FD-4156-88BE-CC7C86FE6A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BE75EF72-C0A8-4F0C-A6C3-60795F11B9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BAB01981-B7AD-4FE7-B290-FE1514587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47595DB-40F4-4828-A47A-0FF5ECFFC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A043E816-6970-4EC3-AA18-0555CC90A1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8CDD539-C5E3-4A24-92A7-CD004BBD7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E411944B-BD29-4BB2-8812-7EF42C95FF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857EE5D8-A070-40C6-A7D3-2E0BDAC9E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6E342792-FF2A-4B17-B7AA-8C5BD576B3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4C369AF3-C22F-4FCD-9C4D-C1C24F327B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BA03A12B-9BF0-405E-9203-94A2038D6C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1A92A4B5-826F-4F2B-BFD3-D9014665A1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BBA25938-2F1F-412A-9923-AB125271D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FC806F32-879A-4EAB-AE70-56CC100584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7DEE3C91-0D4F-4E72-A7C7-A2FCF65A0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C38C838D-ECE9-41DC-8870-524B2CAE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2A0A6922-074F-4C70-B079-7B6100FB11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A30367D2-3AAD-41C7-909C-17D85F2F9B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84359DA5-1E48-4937-928C-61525C2084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C3932A74-E318-4A1D-92CD-269E7B916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29DE3870-096A-43C8-A572-7C72DDFCE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7D0B846C-9AC1-4AB8-8DAA-A0AF23BDA5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F7486E32-1649-4293-9C6A-E33F2D3D8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04474596-A3BE-441E-A47F-E0D91F3B1A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3084B3F-B2A8-4CAE-A18A-3051E2D66A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F5382-A57C-4DAC-A5F8-5CE5F95EA0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1AE2CC57-0B89-43FA-B124-C1C29E9852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9B453FBA-200F-4B3C-B32F-686797249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9348B56C-F4BA-448A-B5B3-4B1946763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95BB8A7E-4592-42BD-8198-86797D009E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BBFF229F-97EE-4152-BB50-31B439AF9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6EC19C84-7C28-4AC6-AB7D-E50060F9E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5EAAE21C-CC8D-4715-875E-E3E4738B26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C48DA2A1-E05E-4231-83C4-37E7FD7ED1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34B104AE-69EE-4186-8FE4-193F78059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5F47668B-5ECA-43F2-A421-05153A5A2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370F662E-0BF1-4111-BEF0-A18A17B437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18C71BD9-1073-4383-AB74-AD904858D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0848E14E-776D-4A1F-AD16-AEE11C149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7A59-CB62-4791-8AFD-74F958959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1A84263A-4464-478A-81EA-DB1A1331CA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F01B8A94-0E07-4CCF-9BFD-775C9B2A34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670700EE-6875-4B3C-90ED-C131E1F59A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D5D94074-AD43-4DD8-A79E-358CC84DB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491CBA89-00AA-4336-9911-A5F4BDB22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EB49F1B6-465F-4151-93E3-31B1254959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72498623-A380-4134-B737-71416453A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3D0271C0-8E9F-421B-9B12-FD512E2AEA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A37BC7A3-ACD6-406D-B021-DD3442A75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BD931F1-6DFE-4BAC-95A0-0B5318A507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5990-C0DF-400C-AF3F-B51FFCBA55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8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9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0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1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2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3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4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6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8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9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0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1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3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4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5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6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7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9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0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1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3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6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7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9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1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3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4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5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6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7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9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0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1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4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5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7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8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9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2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3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4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5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7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8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9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2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3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4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8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0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1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2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4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5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7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8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9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0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1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2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3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4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7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8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9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2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3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4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5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6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9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0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1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3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4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6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8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9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1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2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3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6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9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0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3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4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5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6" name="CaixaDeTexto 1">
          <a:extLst xmlns:a="http://schemas.openxmlformats.org/drawingml/2006/main">
            <a:ext uri="{FF2B5EF4-FFF2-40B4-BE49-F238E27FC236}">
              <a16:creationId xmlns:a16="http://schemas.microsoft.com/office/drawing/2014/main" id="{A9CDA0D4-B7A9-4711-863D-447737E0C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7" name="CaixaDeTexto 1">
          <a:extLst xmlns:a="http://schemas.openxmlformats.org/drawingml/2006/main">
            <a:ext uri="{FF2B5EF4-FFF2-40B4-BE49-F238E27FC236}">
              <a16:creationId xmlns:a16="http://schemas.microsoft.com/office/drawing/2014/main" id="{EC9E1971-C70E-4081-AEFE-AC0BE487F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8" name="CaixaDeTexto 1">
          <a:extLst xmlns:a="http://schemas.openxmlformats.org/drawingml/2006/main">
            <a:ext uri="{FF2B5EF4-FFF2-40B4-BE49-F238E27FC236}">
              <a16:creationId xmlns:a16="http://schemas.microsoft.com/office/drawing/2014/main" id="{78FAC94E-AC98-4762-89F9-400AC1D65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881A492-8108-4043-B1D6-A5245FB910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0" name="CaixaDeTexto 1">
          <a:extLst xmlns:a="http://schemas.openxmlformats.org/drawingml/2006/main">
            <a:ext uri="{FF2B5EF4-FFF2-40B4-BE49-F238E27FC236}">
              <a16:creationId xmlns:a16="http://schemas.microsoft.com/office/drawing/2014/main" id="{6E116888-FF3E-41D7-B3B0-5F1A8FFAD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E364F3-B0AB-4CF4-9A7A-B157F7DA0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2" name="CaixaDeTexto 1">
          <a:extLst xmlns:a="http://schemas.openxmlformats.org/drawingml/2006/main">
            <a:ext uri="{FF2B5EF4-FFF2-40B4-BE49-F238E27FC236}">
              <a16:creationId xmlns:a16="http://schemas.microsoft.com/office/drawing/2014/main" id="{8F7B9B17-BB6F-47FB-A5C4-E3B9C02F4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1ED1-7E75-4024-96C9-BC1FAE3DE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4" name="CaixaDeTexto 1">
          <a:extLst xmlns:a="http://schemas.openxmlformats.org/drawingml/2006/main">
            <a:ext uri="{FF2B5EF4-FFF2-40B4-BE49-F238E27FC236}">
              <a16:creationId xmlns:a16="http://schemas.microsoft.com/office/drawing/2014/main" id="{1D25A526-EB7D-40A7-9E07-1D2B952C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5" name="CaixaDeTexto 1">
          <a:extLst xmlns:a="http://schemas.openxmlformats.org/drawingml/2006/main">
            <a:ext uri="{FF2B5EF4-FFF2-40B4-BE49-F238E27FC236}">
              <a16:creationId xmlns:a16="http://schemas.microsoft.com/office/drawing/2014/main" id="{AAB4DB18-5D51-47FD-B2B3-3FC27543C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66647E-54D5-4A8A-8F7B-D509CDDCD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7" name="CaixaDeTexto 1">
          <a:extLst xmlns:a="http://schemas.openxmlformats.org/drawingml/2006/main">
            <a:ext uri="{FF2B5EF4-FFF2-40B4-BE49-F238E27FC236}">
              <a16:creationId xmlns:a16="http://schemas.microsoft.com/office/drawing/2014/main" id="{536F979B-8B2F-45D5-B9D2-0D5A06026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8" name="CaixaDeTexto 1">
          <a:extLst xmlns:a="http://schemas.openxmlformats.org/drawingml/2006/main">
            <a:ext uri="{FF2B5EF4-FFF2-40B4-BE49-F238E27FC236}">
              <a16:creationId xmlns:a16="http://schemas.microsoft.com/office/drawing/2014/main" id="{82E9464D-D7C3-4E45-A5E6-B7CC2E106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9" name="CaixaDeTexto 1">
          <a:extLst xmlns:a="http://schemas.openxmlformats.org/drawingml/2006/main">
            <a:ext uri="{FF2B5EF4-FFF2-40B4-BE49-F238E27FC236}">
              <a16:creationId xmlns:a16="http://schemas.microsoft.com/office/drawing/2014/main" id="{AFDF0174-F9EC-49EC-A652-866A274A4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0" name="CaixaDeTexto 1">
          <a:extLst xmlns:a="http://schemas.openxmlformats.org/drawingml/2006/main">
            <a:ext uri="{FF2B5EF4-FFF2-40B4-BE49-F238E27FC236}">
              <a16:creationId xmlns:a16="http://schemas.microsoft.com/office/drawing/2014/main" id="{8A248DEF-B4D5-4147-98E8-685184194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1" name="CaixaDeTexto 1">
          <a:extLst xmlns:a="http://schemas.openxmlformats.org/drawingml/2006/main">
            <a:ext uri="{FF2B5EF4-FFF2-40B4-BE49-F238E27FC236}">
              <a16:creationId xmlns:a16="http://schemas.microsoft.com/office/drawing/2014/main" id="{CA953A9A-C565-4E43-AB7B-C76BF655F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2" name="CaixaDeTexto 1">
          <a:extLst xmlns:a="http://schemas.openxmlformats.org/drawingml/2006/main">
            <a:ext uri="{FF2B5EF4-FFF2-40B4-BE49-F238E27FC236}">
              <a16:creationId xmlns:a16="http://schemas.microsoft.com/office/drawing/2014/main" id="{40F6733C-8732-4552-89E9-31DC111C4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3" name="CaixaDeTexto 1">
          <a:extLst xmlns:a="http://schemas.openxmlformats.org/drawingml/2006/main">
            <a:ext uri="{FF2B5EF4-FFF2-40B4-BE49-F238E27FC236}">
              <a16:creationId xmlns:a16="http://schemas.microsoft.com/office/drawing/2014/main" id="{21DFB6AC-7953-409C-88E8-BFFA7FD48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4" name="CaixaDeTexto 1">
          <a:extLst xmlns:a="http://schemas.openxmlformats.org/drawingml/2006/main">
            <a:ext uri="{FF2B5EF4-FFF2-40B4-BE49-F238E27FC236}">
              <a16:creationId xmlns:a16="http://schemas.microsoft.com/office/drawing/2014/main" id="{07053EFF-A38E-4070-8AFA-DB02027F9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51E86-B6B5-4BA2-B4C5-F00E2BE82D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6" name="CaixaDeTexto 1">
          <a:extLst xmlns:a="http://schemas.openxmlformats.org/drawingml/2006/main">
            <a:ext uri="{FF2B5EF4-FFF2-40B4-BE49-F238E27FC236}">
              <a16:creationId xmlns:a16="http://schemas.microsoft.com/office/drawing/2014/main" id="{CB3F0F05-733F-49DB-8262-405D78A66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7" name="CaixaDeTexto 1">
          <a:extLst xmlns:a="http://schemas.openxmlformats.org/drawingml/2006/main">
            <a:ext uri="{FF2B5EF4-FFF2-40B4-BE49-F238E27FC236}">
              <a16:creationId xmlns:a16="http://schemas.microsoft.com/office/drawing/2014/main" id="{3F90C0D5-F891-40F3-91A1-F1CC0A4EB1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8" name="CaixaDeTexto 1">
          <a:extLst xmlns:a="http://schemas.openxmlformats.org/drawingml/2006/main">
            <a:ext uri="{FF2B5EF4-FFF2-40B4-BE49-F238E27FC236}">
              <a16:creationId xmlns:a16="http://schemas.microsoft.com/office/drawing/2014/main" id="{D95BC325-84B5-4691-9F61-61C8CF910D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9" name="CaixaDeTexto 1">
          <a:extLst xmlns:a="http://schemas.openxmlformats.org/drawingml/2006/main">
            <a:ext uri="{FF2B5EF4-FFF2-40B4-BE49-F238E27FC236}">
              <a16:creationId xmlns:a16="http://schemas.microsoft.com/office/drawing/2014/main" id="{75F43C94-340C-4E54-862F-EACD6247D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0" name="CaixaDeTexto 1">
          <a:extLst xmlns:a="http://schemas.openxmlformats.org/drawingml/2006/main">
            <a:ext uri="{FF2B5EF4-FFF2-40B4-BE49-F238E27FC236}">
              <a16:creationId xmlns:a16="http://schemas.microsoft.com/office/drawing/2014/main" id="{C55DD8F3-C3CE-4FAD-9BCE-C767B002A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1" name="CaixaDeTexto 1">
          <a:extLst xmlns:a="http://schemas.openxmlformats.org/drawingml/2006/main">
            <a:ext uri="{FF2B5EF4-FFF2-40B4-BE49-F238E27FC236}">
              <a16:creationId xmlns:a16="http://schemas.microsoft.com/office/drawing/2014/main" id="{CA3B9548-7A3B-4893-8034-AC71D1122B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2" name="CaixaDeTexto 1">
          <a:extLst xmlns:a="http://schemas.openxmlformats.org/drawingml/2006/main">
            <a:ext uri="{FF2B5EF4-FFF2-40B4-BE49-F238E27FC236}">
              <a16:creationId xmlns:a16="http://schemas.microsoft.com/office/drawing/2014/main" id="{19EDC38A-9875-499F-9856-ED0718458A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3" name="CaixaDeTexto 1">
          <a:extLst xmlns:a="http://schemas.openxmlformats.org/drawingml/2006/main">
            <a:ext uri="{FF2B5EF4-FFF2-40B4-BE49-F238E27FC236}">
              <a16:creationId xmlns:a16="http://schemas.microsoft.com/office/drawing/2014/main" id="{43C4353E-6B70-4ADA-90D9-CB4BE8194A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AEB9C1-DF1D-4C92-94C7-E9547937D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5" name="CaixaDeTexto 1">
          <a:extLst xmlns:a="http://schemas.openxmlformats.org/drawingml/2006/main">
            <a:ext uri="{FF2B5EF4-FFF2-40B4-BE49-F238E27FC236}">
              <a16:creationId xmlns:a16="http://schemas.microsoft.com/office/drawing/2014/main" id="{5C8DF108-B7E9-42A5-9B3D-9800E39F78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6" name="CaixaDeTexto 1">
          <a:extLst xmlns:a="http://schemas.openxmlformats.org/drawingml/2006/main">
            <a:ext uri="{FF2B5EF4-FFF2-40B4-BE49-F238E27FC236}">
              <a16:creationId xmlns:a16="http://schemas.microsoft.com/office/drawing/2014/main" id="{8C92E129-9E16-48A5-B106-2AA0793BB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7" name="CaixaDeTexto 1">
          <a:extLst xmlns:a="http://schemas.openxmlformats.org/drawingml/2006/main">
            <a:ext uri="{FF2B5EF4-FFF2-40B4-BE49-F238E27FC236}">
              <a16:creationId xmlns:a16="http://schemas.microsoft.com/office/drawing/2014/main" id="{7ED33944-CBB3-40A7-9247-58F7C5435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8" name="CaixaDeTexto 1">
          <a:extLst xmlns:a="http://schemas.openxmlformats.org/drawingml/2006/main">
            <a:ext uri="{FF2B5EF4-FFF2-40B4-BE49-F238E27FC236}">
              <a16:creationId xmlns:a16="http://schemas.microsoft.com/office/drawing/2014/main" id="{D5EA330C-FB2A-467B-A1B6-D7B130929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9" name="CaixaDeTexto 1">
          <a:extLst xmlns:a="http://schemas.openxmlformats.org/drawingml/2006/main">
            <a:ext uri="{FF2B5EF4-FFF2-40B4-BE49-F238E27FC236}">
              <a16:creationId xmlns:a16="http://schemas.microsoft.com/office/drawing/2014/main" id="{B64D69F8-69AC-4C54-AFA3-81D740A4D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0" name="CaixaDeTexto 1">
          <a:extLst xmlns:a="http://schemas.openxmlformats.org/drawingml/2006/main">
            <a:ext uri="{FF2B5EF4-FFF2-40B4-BE49-F238E27FC236}">
              <a16:creationId xmlns:a16="http://schemas.microsoft.com/office/drawing/2014/main" id="{578BB18B-CEDA-428E-84C9-5736AAD48F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1" name="CaixaDeTexto 1">
          <a:extLst xmlns:a="http://schemas.openxmlformats.org/drawingml/2006/main">
            <a:ext uri="{FF2B5EF4-FFF2-40B4-BE49-F238E27FC236}">
              <a16:creationId xmlns:a16="http://schemas.microsoft.com/office/drawing/2014/main" id="{8DCF0D54-1B5F-4679-8A45-FBFA2E718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2" name="CaixaDeTexto 1">
          <a:extLst xmlns:a="http://schemas.openxmlformats.org/drawingml/2006/main">
            <a:ext uri="{FF2B5EF4-FFF2-40B4-BE49-F238E27FC236}">
              <a16:creationId xmlns:a16="http://schemas.microsoft.com/office/drawing/2014/main" id="{992AD5CA-1A00-4CBA-8D7E-F3EC65786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3" name="CaixaDeTexto 1">
          <a:extLst xmlns:a="http://schemas.openxmlformats.org/drawingml/2006/main">
            <a:ext uri="{FF2B5EF4-FFF2-40B4-BE49-F238E27FC236}">
              <a16:creationId xmlns:a16="http://schemas.microsoft.com/office/drawing/2014/main" id="{CE5BE170-CF51-47B1-8385-D030C563B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0A19E4E-E6AC-421A-8F47-59729DC313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5" name="CaixaDeTexto 1">
          <a:extLst xmlns:a="http://schemas.openxmlformats.org/drawingml/2006/main">
            <a:ext uri="{FF2B5EF4-FFF2-40B4-BE49-F238E27FC236}">
              <a16:creationId xmlns:a16="http://schemas.microsoft.com/office/drawing/2014/main" id="{09A28722-BF6E-43E5-A100-28F395730E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1781A-0EA0-4974-975A-C21368944B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7276D6F-4308-4CF9-B454-2378F00DC2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8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EE45-4357-4CCE-953F-9515F72CB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9" name="CaixaDeTexto 1">
          <a:extLst xmlns:a="http://schemas.openxmlformats.org/drawingml/2006/main">
            <a:ext uri="{FF2B5EF4-FFF2-40B4-BE49-F238E27FC236}">
              <a16:creationId xmlns:a16="http://schemas.microsoft.com/office/drawing/2014/main" id="{FAC30377-24A3-44F9-BC91-C946DD3C0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0" name="CaixaDeTexto 1">
          <a:extLst xmlns:a="http://schemas.openxmlformats.org/drawingml/2006/main">
            <a:ext uri="{FF2B5EF4-FFF2-40B4-BE49-F238E27FC236}">
              <a16:creationId xmlns:a16="http://schemas.microsoft.com/office/drawing/2014/main" id="{80A0404E-A03C-40B8-8BBC-23A5C26C6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1" name="CaixaDeTexto 1">
          <a:extLst xmlns:a="http://schemas.openxmlformats.org/drawingml/2006/main">
            <a:ext uri="{FF2B5EF4-FFF2-40B4-BE49-F238E27FC236}">
              <a16:creationId xmlns:a16="http://schemas.microsoft.com/office/drawing/2014/main" id="{3DFB3543-D4E3-4FAB-B5A3-43DC9F52B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2" name="CaixaDeTexto 1">
          <a:extLst xmlns:a="http://schemas.openxmlformats.org/drawingml/2006/main">
            <a:ext uri="{FF2B5EF4-FFF2-40B4-BE49-F238E27FC236}">
              <a16:creationId xmlns:a16="http://schemas.microsoft.com/office/drawing/2014/main" id="{A4010AC6-75F7-4C27-83B1-CBDD6E9AF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3" name="CaixaDeTexto 1">
          <a:extLst xmlns:a="http://schemas.openxmlformats.org/drawingml/2006/main">
            <a:ext uri="{FF2B5EF4-FFF2-40B4-BE49-F238E27FC236}">
              <a16:creationId xmlns:a16="http://schemas.microsoft.com/office/drawing/2014/main" id="{3424A35C-75BD-4204-8834-5F9F1270E6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4" name="CaixaDeTexto 1">
          <a:extLst xmlns:a="http://schemas.openxmlformats.org/drawingml/2006/main">
            <a:ext uri="{FF2B5EF4-FFF2-40B4-BE49-F238E27FC236}">
              <a16:creationId xmlns:a16="http://schemas.microsoft.com/office/drawing/2014/main" id="{356A02C4-A3E1-4BA2-896D-BD5D24C9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5" name="CaixaDeTexto 1">
          <a:extLst xmlns:a="http://schemas.openxmlformats.org/drawingml/2006/main">
            <a:ext uri="{FF2B5EF4-FFF2-40B4-BE49-F238E27FC236}">
              <a16:creationId xmlns:a16="http://schemas.microsoft.com/office/drawing/2014/main" id="{899B451A-AFCC-42B3-B609-A39712AE4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6" name="CaixaDeTexto 1">
          <a:extLst xmlns:a="http://schemas.openxmlformats.org/drawingml/2006/main">
            <a:ext uri="{FF2B5EF4-FFF2-40B4-BE49-F238E27FC236}">
              <a16:creationId xmlns:a16="http://schemas.microsoft.com/office/drawing/2014/main" id="{21351A7F-0B4D-4C20-B674-9084EA601C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7" name="CaixaDeTexto 1">
          <a:extLst xmlns:a="http://schemas.openxmlformats.org/drawingml/2006/main">
            <a:ext uri="{FF2B5EF4-FFF2-40B4-BE49-F238E27FC236}">
              <a16:creationId xmlns:a16="http://schemas.microsoft.com/office/drawing/2014/main" id="{B3D59166-15A0-45AF-A593-554DC7E02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8" name="CaixaDeTexto 1">
          <a:extLst xmlns:a="http://schemas.openxmlformats.org/drawingml/2006/main">
            <a:ext uri="{FF2B5EF4-FFF2-40B4-BE49-F238E27FC236}">
              <a16:creationId xmlns:a16="http://schemas.microsoft.com/office/drawing/2014/main" id="{4C0E7F59-D14B-4D94-BF86-A47541D5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9" name="CaixaDeTexto 1">
          <a:extLst xmlns:a="http://schemas.openxmlformats.org/drawingml/2006/main">
            <a:ext uri="{FF2B5EF4-FFF2-40B4-BE49-F238E27FC236}">
              <a16:creationId xmlns:a16="http://schemas.microsoft.com/office/drawing/2014/main" id="{082FE5BD-B3AA-460E-8C82-4898F3520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0" name="CaixaDeTexto 1">
          <a:extLst xmlns:a="http://schemas.openxmlformats.org/drawingml/2006/main">
            <a:ext uri="{FF2B5EF4-FFF2-40B4-BE49-F238E27FC236}">
              <a16:creationId xmlns:a16="http://schemas.microsoft.com/office/drawing/2014/main" id="{EA5A2923-9F18-41EC-B43F-719C9623B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1" name="CaixaDeTexto 1">
          <a:extLst xmlns:a="http://schemas.openxmlformats.org/drawingml/2006/main">
            <a:ext uri="{FF2B5EF4-FFF2-40B4-BE49-F238E27FC236}">
              <a16:creationId xmlns:a16="http://schemas.microsoft.com/office/drawing/2014/main" id="{28DAE5EC-3B89-4556-A0AD-857598F8E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2" name="CaixaDeTexto 1">
          <a:extLst xmlns:a="http://schemas.openxmlformats.org/drawingml/2006/main">
            <a:ext uri="{FF2B5EF4-FFF2-40B4-BE49-F238E27FC236}">
              <a16:creationId xmlns:a16="http://schemas.microsoft.com/office/drawing/2014/main" id="{58309509-0BF8-4B66-BD05-9824FEB1D1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3" name="CaixaDeTexto 1">
          <a:extLst xmlns:a="http://schemas.openxmlformats.org/drawingml/2006/main">
            <a:ext uri="{FF2B5EF4-FFF2-40B4-BE49-F238E27FC236}">
              <a16:creationId xmlns:a16="http://schemas.microsoft.com/office/drawing/2014/main" id="{F965A50B-4CD6-48ED-98D7-323513C97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4" name="CaixaDeTexto 1">
          <a:extLst xmlns:a="http://schemas.openxmlformats.org/drawingml/2006/main">
            <a:ext uri="{FF2B5EF4-FFF2-40B4-BE49-F238E27FC236}">
              <a16:creationId xmlns:a16="http://schemas.microsoft.com/office/drawing/2014/main" id="{E3C040D5-85C5-473E-BDD0-A1CF905C88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5" name="CaixaDeTexto 1">
          <a:extLst xmlns:a="http://schemas.openxmlformats.org/drawingml/2006/main">
            <a:ext uri="{FF2B5EF4-FFF2-40B4-BE49-F238E27FC236}">
              <a16:creationId xmlns:a16="http://schemas.microsoft.com/office/drawing/2014/main" id="{E696E349-DF99-49C5-896B-CF5D618D35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6" name="CaixaDeTexto 1">
          <a:extLst xmlns:a="http://schemas.openxmlformats.org/drawingml/2006/main">
            <a:ext uri="{FF2B5EF4-FFF2-40B4-BE49-F238E27FC236}">
              <a16:creationId xmlns:a16="http://schemas.microsoft.com/office/drawing/2014/main" id="{F0C8EB56-E10D-4DD7-918B-E7CAA939F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7" name="CaixaDeTexto 1">
          <a:extLst xmlns:a="http://schemas.openxmlformats.org/drawingml/2006/main">
            <a:ext uri="{FF2B5EF4-FFF2-40B4-BE49-F238E27FC236}">
              <a16:creationId xmlns:a16="http://schemas.microsoft.com/office/drawing/2014/main" id="{AA0A9CED-5F3E-4DDD-A35C-88335BF21D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8" name="CaixaDeTexto 1">
          <a:extLst xmlns:a="http://schemas.openxmlformats.org/drawingml/2006/main">
            <a:ext uri="{FF2B5EF4-FFF2-40B4-BE49-F238E27FC236}">
              <a16:creationId xmlns:a16="http://schemas.microsoft.com/office/drawing/2014/main" id="{6150C111-D527-4065-8580-490750C9F8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9" name="CaixaDeTexto 1">
          <a:extLst xmlns:a="http://schemas.openxmlformats.org/drawingml/2006/main">
            <a:ext uri="{FF2B5EF4-FFF2-40B4-BE49-F238E27FC236}">
              <a16:creationId xmlns:a16="http://schemas.microsoft.com/office/drawing/2014/main" id="{408D3A86-5346-4F5A-8F2B-08BDBFAC0A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0" name="CaixaDeTexto 1">
          <a:extLst xmlns:a="http://schemas.openxmlformats.org/drawingml/2006/main">
            <a:ext uri="{FF2B5EF4-FFF2-40B4-BE49-F238E27FC236}">
              <a16:creationId xmlns:a16="http://schemas.microsoft.com/office/drawing/2014/main" id="{D757600F-515C-46A9-B707-ED3D3E0ABD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1" name="CaixaDeTexto 1">
          <a:extLst xmlns:a="http://schemas.openxmlformats.org/drawingml/2006/main">
            <a:ext uri="{FF2B5EF4-FFF2-40B4-BE49-F238E27FC236}">
              <a16:creationId xmlns:a16="http://schemas.microsoft.com/office/drawing/2014/main" id="{2C262C58-44E8-48AE-847C-C88A97B168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2" name="CaixaDeTexto 1">
          <a:extLst xmlns:a="http://schemas.openxmlformats.org/drawingml/2006/main">
            <a:ext uri="{FF2B5EF4-FFF2-40B4-BE49-F238E27FC236}">
              <a16:creationId xmlns:a16="http://schemas.microsoft.com/office/drawing/2014/main" id="{5421DBBA-2344-4F93-BE7C-6F8B25ECC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3" name="CaixaDeTexto 1">
          <a:extLst xmlns:a="http://schemas.openxmlformats.org/drawingml/2006/main">
            <a:ext uri="{FF2B5EF4-FFF2-40B4-BE49-F238E27FC236}">
              <a16:creationId xmlns:a16="http://schemas.microsoft.com/office/drawing/2014/main" id="{8B48A8D2-0D37-46F9-8393-40057AB28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4" name="CaixaDeTexto 1">
          <a:extLst xmlns:a="http://schemas.openxmlformats.org/drawingml/2006/main">
            <a:ext uri="{FF2B5EF4-FFF2-40B4-BE49-F238E27FC236}">
              <a16:creationId xmlns:a16="http://schemas.microsoft.com/office/drawing/2014/main" id="{0A965451-05AB-4370-8639-0BC501469B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5" name="CaixaDeTexto 1">
          <a:extLst xmlns:a="http://schemas.openxmlformats.org/drawingml/2006/main">
            <a:ext uri="{FF2B5EF4-FFF2-40B4-BE49-F238E27FC236}">
              <a16:creationId xmlns:a16="http://schemas.microsoft.com/office/drawing/2014/main" id="{FB7FD4D3-1EC6-455E-A085-A42ACCAF3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6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C73F-1D19-40DD-9786-3C6662CE5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7" name="CaixaDeTexto 1">
          <a:extLst xmlns:a="http://schemas.openxmlformats.org/drawingml/2006/main">
            <a:ext uri="{FF2B5EF4-FFF2-40B4-BE49-F238E27FC236}">
              <a16:creationId xmlns:a16="http://schemas.microsoft.com/office/drawing/2014/main" id="{1610B7F7-799E-4421-A7CA-9E90156C3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5FA1382-C6CF-435E-AF81-736EA5F070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9" name="CaixaDeTexto 1">
          <a:extLst xmlns:a="http://schemas.openxmlformats.org/drawingml/2006/main">
            <a:ext uri="{FF2B5EF4-FFF2-40B4-BE49-F238E27FC236}">
              <a16:creationId xmlns:a16="http://schemas.microsoft.com/office/drawing/2014/main" id="{388DEFF8-BFA6-4608-9247-AFF659411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0" name="CaixaDeTexto 1">
          <a:extLst xmlns:a="http://schemas.openxmlformats.org/drawingml/2006/main">
            <a:ext uri="{FF2B5EF4-FFF2-40B4-BE49-F238E27FC236}">
              <a16:creationId xmlns:a16="http://schemas.microsoft.com/office/drawing/2014/main" id="{7BC85E20-16F0-4C98-891A-C584CAF05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1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700-E8B4-45B4-9249-99CB5A8243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2" name="CaixaDeTexto 1">
          <a:extLst xmlns:a="http://schemas.openxmlformats.org/drawingml/2006/main">
            <a:ext uri="{FF2B5EF4-FFF2-40B4-BE49-F238E27FC236}">
              <a16:creationId xmlns:a16="http://schemas.microsoft.com/office/drawing/2014/main" id="{74484683-DE35-45C6-83A4-FA7C684583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3" name="CaixaDeTexto 1">
          <a:extLst xmlns:a="http://schemas.openxmlformats.org/drawingml/2006/main">
            <a:ext uri="{FF2B5EF4-FFF2-40B4-BE49-F238E27FC236}">
              <a16:creationId xmlns:a16="http://schemas.microsoft.com/office/drawing/2014/main" id="{33824C3B-44A7-449A-9D91-2B9F7DEFC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4" name="CaixaDeTexto 1">
          <a:extLst xmlns:a="http://schemas.openxmlformats.org/drawingml/2006/main">
            <a:ext uri="{FF2B5EF4-FFF2-40B4-BE49-F238E27FC236}">
              <a16:creationId xmlns:a16="http://schemas.microsoft.com/office/drawing/2014/main" id="{62D2FCF7-BE27-4634-97D1-32BD8AB43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5" name="CaixaDeTexto 1">
          <a:extLst xmlns:a="http://schemas.openxmlformats.org/drawingml/2006/main">
            <a:ext uri="{FF2B5EF4-FFF2-40B4-BE49-F238E27FC236}">
              <a16:creationId xmlns:a16="http://schemas.microsoft.com/office/drawing/2014/main" id="{30AC3BB0-F0DB-4583-835C-673C204AA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6" name="CaixaDeTexto 1">
          <a:extLst xmlns:a="http://schemas.openxmlformats.org/drawingml/2006/main">
            <a:ext uri="{FF2B5EF4-FFF2-40B4-BE49-F238E27FC236}">
              <a16:creationId xmlns:a16="http://schemas.microsoft.com/office/drawing/2014/main" id="{3969F4D7-4A07-4F16-83F7-A6E75416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D769DB3-9DC9-4C52-B62F-BE30E4655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8" name="CaixaDeTexto 1">
          <a:extLst xmlns:a="http://schemas.openxmlformats.org/drawingml/2006/main">
            <a:ext uri="{FF2B5EF4-FFF2-40B4-BE49-F238E27FC236}">
              <a16:creationId xmlns:a16="http://schemas.microsoft.com/office/drawing/2014/main" id="{D15B24EE-7085-455E-82E2-A3C9744629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9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9B25-6381-40E6-A7BF-C0615BD361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0" name="CaixaDeTexto 1">
          <a:extLst xmlns:a="http://schemas.openxmlformats.org/drawingml/2006/main">
            <a:ext uri="{FF2B5EF4-FFF2-40B4-BE49-F238E27FC236}">
              <a16:creationId xmlns:a16="http://schemas.microsoft.com/office/drawing/2014/main" id="{5BD25292-452E-4176-9337-5979DEFFA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1" name="CaixaDeTexto 1">
          <a:extLst xmlns:a="http://schemas.openxmlformats.org/drawingml/2006/main">
            <a:ext uri="{FF2B5EF4-FFF2-40B4-BE49-F238E27FC236}">
              <a16:creationId xmlns:a16="http://schemas.microsoft.com/office/drawing/2014/main" id="{C7D2B6FD-1D10-43B3-ACC6-2F06EA8B1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DE9A2C-6615-4CFF-8FD2-1D58C0754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3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EDF8-6B54-419F-BE4E-3C54EBF202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4" name="CaixaDeTexto 1">
          <a:extLst xmlns:a="http://schemas.openxmlformats.org/drawingml/2006/main">
            <a:ext uri="{FF2B5EF4-FFF2-40B4-BE49-F238E27FC236}">
              <a16:creationId xmlns:a16="http://schemas.microsoft.com/office/drawing/2014/main" id="{120F84ED-3855-46E5-A219-38189ED5B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E7FCC6A-0FD8-4906-9A56-045E20FE07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6" name="CaixaDeTexto 1">
          <a:extLst xmlns:a="http://schemas.openxmlformats.org/drawingml/2006/main">
            <a:ext uri="{FF2B5EF4-FFF2-40B4-BE49-F238E27FC236}">
              <a16:creationId xmlns:a16="http://schemas.microsoft.com/office/drawing/2014/main" id="{C2ACD14C-7181-42BE-AE2D-D51DB7132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7" name="CaixaDeTexto 1">
          <a:extLst xmlns:a="http://schemas.openxmlformats.org/drawingml/2006/main">
            <a:ext uri="{FF2B5EF4-FFF2-40B4-BE49-F238E27FC236}">
              <a16:creationId xmlns:a16="http://schemas.microsoft.com/office/drawing/2014/main" id="{CB5AD24E-9E55-4492-BFB9-37EF3F9EE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8" name="CaixaDeTexto 1">
          <a:extLst xmlns:a="http://schemas.openxmlformats.org/drawingml/2006/main">
            <a:ext uri="{FF2B5EF4-FFF2-40B4-BE49-F238E27FC236}">
              <a16:creationId xmlns:a16="http://schemas.microsoft.com/office/drawing/2014/main" id="{FB170793-8BD9-4F9F-ADF8-30D838122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9" name="CaixaDeTexto 1">
          <a:extLst xmlns:a="http://schemas.openxmlformats.org/drawingml/2006/main">
            <a:ext uri="{FF2B5EF4-FFF2-40B4-BE49-F238E27FC236}">
              <a16:creationId xmlns:a16="http://schemas.microsoft.com/office/drawing/2014/main" id="{C75933E4-F53F-4C2F-AFD2-FAAB2EB41A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0" name="CaixaDeTexto 1">
          <a:extLst xmlns:a="http://schemas.openxmlformats.org/drawingml/2006/main">
            <a:ext uri="{FF2B5EF4-FFF2-40B4-BE49-F238E27FC236}">
              <a16:creationId xmlns:a16="http://schemas.microsoft.com/office/drawing/2014/main" id="{BEAD9063-A60C-4A50-A8CD-C9DB861BA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1" name="CaixaDeTexto 1">
          <a:extLst xmlns:a="http://schemas.openxmlformats.org/drawingml/2006/main">
            <a:ext uri="{FF2B5EF4-FFF2-40B4-BE49-F238E27FC236}">
              <a16:creationId xmlns:a16="http://schemas.microsoft.com/office/drawing/2014/main" id="{E693F155-A677-4829-A6DA-07BF622E15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2" name="CaixaDeTexto 1">
          <a:extLst xmlns:a="http://schemas.openxmlformats.org/drawingml/2006/main">
            <a:ext uri="{FF2B5EF4-FFF2-40B4-BE49-F238E27FC236}">
              <a16:creationId xmlns:a16="http://schemas.microsoft.com/office/drawing/2014/main" id="{1FDBECEB-1ABB-4991-9FFD-1B22378DE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3" name="CaixaDeTexto 1">
          <a:extLst xmlns:a="http://schemas.openxmlformats.org/drawingml/2006/main">
            <a:ext uri="{FF2B5EF4-FFF2-40B4-BE49-F238E27FC236}">
              <a16:creationId xmlns:a16="http://schemas.microsoft.com/office/drawing/2014/main" id="{F35A9176-F628-47AD-8C45-4B761BE1E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4" name="CaixaDeTexto 1">
          <a:extLst xmlns:a="http://schemas.openxmlformats.org/drawingml/2006/main">
            <a:ext uri="{FF2B5EF4-FFF2-40B4-BE49-F238E27FC236}">
              <a16:creationId xmlns:a16="http://schemas.microsoft.com/office/drawing/2014/main" id="{7F7D5941-E10D-47B5-9AD8-EA8FAF43B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5" name="CaixaDeTexto 1">
          <a:extLst xmlns:a="http://schemas.openxmlformats.org/drawingml/2006/main">
            <a:ext uri="{FF2B5EF4-FFF2-40B4-BE49-F238E27FC236}">
              <a16:creationId xmlns:a16="http://schemas.microsoft.com/office/drawing/2014/main" id="{520E2B3B-0834-413E-9099-7BDF8029F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6" name="CaixaDeTexto 1">
          <a:extLst xmlns:a="http://schemas.openxmlformats.org/drawingml/2006/main">
            <a:ext uri="{FF2B5EF4-FFF2-40B4-BE49-F238E27FC236}">
              <a16:creationId xmlns:a16="http://schemas.microsoft.com/office/drawing/2014/main" id="{1432647A-486B-463A-A59D-1FF56F3347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7" name="CaixaDeTexto 1">
          <a:extLst xmlns:a="http://schemas.openxmlformats.org/drawingml/2006/main">
            <a:ext uri="{FF2B5EF4-FFF2-40B4-BE49-F238E27FC236}">
              <a16:creationId xmlns:a16="http://schemas.microsoft.com/office/drawing/2014/main" id="{BB2F3293-4D84-4FF2-9B4A-6CD591C5D5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8" name="CaixaDeTexto 1">
          <a:extLst xmlns:a="http://schemas.openxmlformats.org/drawingml/2006/main">
            <a:ext uri="{FF2B5EF4-FFF2-40B4-BE49-F238E27FC236}">
              <a16:creationId xmlns:a16="http://schemas.microsoft.com/office/drawing/2014/main" id="{DC1D4CA1-4523-4FA8-9A0F-60C7C605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9" name="CaixaDeTexto 1">
          <a:extLst xmlns:a="http://schemas.openxmlformats.org/drawingml/2006/main">
            <a:ext uri="{FF2B5EF4-FFF2-40B4-BE49-F238E27FC236}">
              <a16:creationId xmlns:a16="http://schemas.microsoft.com/office/drawing/2014/main" id="{B144625D-D013-475C-B5DF-E2A47084B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0" name="CaixaDeTexto 1">
          <a:extLst xmlns:a="http://schemas.openxmlformats.org/drawingml/2006/main">
            <a:ext uri="{FF2B5EF4-FFF2-40B4-BE49-F238E27FC236}">
              <a16:creationId xmlns:a16="http://schemas.microsoft.com/office/drawing/2014/main" id="{1129ED73-79A1-45EA-B786-41CF80EFBC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1" name="CaixaDeTexto 1">
          <a:extLst xmlns:a="http://schemas.openxmlformats.org/drawingml/2006/main">
            <a:ext uri="{FF2B5EF4-FFF2-40B4-BE49-F238E27FC236}">
              <a16:creationId xmlns:a16="http://schemas.microsoft.com/office/drawing/2014/main" id="{E9686F3C-ABBE-4244-B67E-D8BEC6CF6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2" name="CaixaDeTexto 1">
          <a:extLst xmlns:a="http://schemas.openxmlformats.org/drawingml/2006/main">
            <a:ext uri="{FF2B5EF4-FFF2-40B4-BE49-F238E27FC236}">
              <a16:creationId xmlns:a16="http://schemas.microsoft.com/office/drawing/2014/main" id="{0C34CC13-B2D4-4737-85E0-E74068C3D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3" name="CaixaDeTexto 1">
          <a:extLst xmlns:a="http://schemas.openxmlformats.org/drawingml/2006/main">
            <a:ext uri="{FF2B5EF4-FFF2-40B4-BE49-F238E27FC236}">
              <a16:creationId xmlns:a16="http://schemas.microsoft.com/office/drawing/2014/main" id="{3F31269B-A3CF-421E-979C-5111EF74C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DC38EE-C53E-4F90-9074-C3023B8F6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5" name="CaixaDeTexto 1">
          <a:extLst xmlns:a="http://schemas.openxmlformats.org/drawingml/2006/main">
            <a:ext uri="{FF2B5EF4-FFF2-40B4-BE49-F238E27FC236}">
              <a16:creationId xmlns:a16="http://schemas.microsoft.com/office/drawing/2014/main" id="{08E12A69-2AF7-41FA-B05C-113FEADE5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6" name="CaixaDeTexto 1">
          <a:extLst xmlns:a="http://schemas.openxmlformats.org/drawingml/2006/main">
            <a:ext uri="{FF2B5EF4-FFF2-40B4-BE49-F238E27FC236}">
              <a16:creationId xmlns:a16="http://schemas.microsoft.com/office/drawing/2014/main" id="{F1434E44-C490-4682-B947-50A6A9795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7" name="CaixaDeTexto 1">
          <a:extLst xmlns:a="http://schemas.openxmlformats.org/drawingml/2006/main">
            <a:ext uri="{FF2B5EF4-FFF2-40B4-BE49-F238E27FC236}">
              <a16:creationId xmlns:a16="http://schemas.microsoft.com/office/drawing/2014/main" id="{1384AE65-AC30-45F6-99A0-4D49CE16F2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8" name="CaixaDeTexto 1">
          <a:extLst xmlns:a="http://schemas.openxmlformats.org/drawingml/2006/main">
            <a:ext uri="{FF2B5EF4-FFF2-40B4-BE49-F238E27FC236}">
              <a16:creationId xmlns:a16="http://schemas.microsoft.com/office/drawing/2014/main" id="{09779C42-0E25-4263-85D9-D7C548D240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9" name="CaixaDeTexto 1">
          <a:extLst xmlns:a="http://schemas.openxmlformats.org/drawingml/2006/main">
            <a:ext uri="{FF2B5EF4-FFF2-40B4-BE49-F238E27FC236}">
              <a16:creationId xmlns:a16="http://schemas.microsoft.com/office/drawing/2014/main" id="{C1D42503-0004-4130-9370-E8907C737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0" name="CaixaDeTexto 1">
          <a:extLst xmlns:a="http://schemas.openxmlformats.org/drawingml/2006/main">
            <a:ext uri="{FF2B5EF4-FFF2-40B4-BE49-F238E27FC236}">
              <a16:creationId xmlns:a16="http://schemas.microsoft.com/office/drawing/2014/main" id="{BD2125D6-F710-4CB0-8B15-19FFE0635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1" name="CaixaDeTexto 1">
          <a:extLst xmlns:a="http://schemas.openxmlformats.org/drawingml/2006/main">
            <a:ext uri="{FF2B5EF4-FFF2-40B4-BE49-F238E27FC236}">
              <a16:creationId xmlns:a16="http://schemas.microsoft.com/office/drawing/2014/main" id="{C1973797-8366-484A-B776-D8A48953E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2" name="CaixaDeTexto 1">
          <a:extLst xmlns:a="http://schemas.openxmlformats.org/drawingml/2006/main">
            <a:ext uri="{FF2B5EF4-FFF2-40B4-BE49-F238E27FC236}">
              <a16:creationId xmlns:a16="http://schemas.microsoft.com/office/drawing/2014/main" id="{58CABB5C-C9E5-4D16-B6AE-B29B142FF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A2B917-1104-40B6-A898-9E6C6076C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8A7E0D-1AA6-4E09-A4C9-377BDB199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5" name="CaixaDeTexto 1">
          <a:extLst xmlns:a="http://schemas.openxmlformats.org/drawingml/2006/main">
            <a:ext uri="{FF2B5EF4-FFF2-40B4-BE49-F238E27FC236}">
              <a16:creationId xmlns:a16="http://schemas.microsoft.com/office/drawing/2014/main" id="{A3B29C99-8647-420C-BA9A-5AC60921A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6" name="CaixaDeTexto 1">
          <a:extLst xmlns:a="http://schemas.openxmlformats.org/drawingml/2006/main">
            <a:ext uri="{FF2B5EF4-FFF2-40B4-BE49-F238E27FC236}">
              <a16:creationId xmlns:a16="http://schemas.microsoft.com/office/drawing/2014/main" id="{CCA69B58-34A6-4843-A19F-9FC759B3A5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7" name="CaixaDeTexto 1">
          <a:extLst xmlns:a="http://schemas.openxmlformats.org/drawingml/2006/main">
            <a:ext uri="{FF2B5EF4-FFF2-40B4-BE49-F238E27FC236}">
              <a16:creationId xmlns:a16="http://schemas.microsoft.com/office/drawing/2014/main" id="{F4C30469-D1E2-4C74-92C0-798000E9E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8" name="CaixaDeTexto 1">
          <a:extLst xmlns:a="http://schemas.openxmlformats.org/drawingml/2006/main">
            <a:ext uri="{FF2B5EF4-FFF2-40B4-BE49-F238E27FC236}">
              <a16:creationId xmlns:a16="http://schemas.microsoft.com/office/drawing/2014/main" id="{17EB9976-EF39-4707-996D-F96A2287AE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9" name="CaixaDeTexto 1">
          <a:extLst xmlns:a="http://schemas.openxmlformats.org/drawingml/2006/main">
            <a:ext uri="{FF2B5EF4-FFF2-40B4-BE49-F238E27FC236}">
              <a16:creationId xmlns:a16="http://schemas.microsoft.com/office/drawing/2014/main" id="{E5BE1B51-F37B-44F3-BF0D-7E718C631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0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387F-919E-4A36-B5E6-C0152A915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1" name="CaixaDeTexto 1">
          <a:extLst xmlns:a="http://schemas.openxmlformats.org/drawingml/2006/main">
            <a:ext uri="{FF2B5EF4-FFF2-40B4-BE49-F238E27FC236}">
              <a16:creationId xmlns:a16="http://schemas.microsoft.com/office/drawing/2014/main" id="{9948DEA7-A379-4DD4-B44A-C6B1635F3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2" name="CaixaDeTexto 1">
          <a:extLst xmlns:a="http://schemas.openxmlformats.org/drawingml/2006/main">
            <a:ext uri="{FF2B5EF4-FFF2-40B4-BE49-F238E27FC236}">
              <a16:creationId xmlns:a16="http://schemas.microsoft.com/office/drawing/2014/main" id="{C99F6764-2D86-4909-AC6E-B05E52CBD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3" name="CaixaDeTexto 1">
          <a:extLst xmlns:a="http://schemas.openxmlformats.org/drawingml/2006/main">
            <a:ext uri="{FF2B5EF4-FFF2-40B4-BE49-F238E27FC236}">
              <a16:creationId xmlns:a16="http://schemas.microsoft.com/office/drawing/2014/main" id="{F03C3CAE-C830-4FBF-8CF2-288FBB978E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4" name="CaixaDeTexto 1">
          <a:extLst xmlns:a="http://schemas.openxmlformats.org/drawingml/2006/main">
            <a:ext uri="{FF2B5EF4-FFF2-40B4-BE49-F238E27FC236}">
              <a16:creationId xmlns:a16="http://schemas.microsoft.com/office/drawing/2014/main" id="{2A152FD4-EF4C-41E0-AB16-F6D08CFE6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5" name="CaixaDeTexto 1">
          <a:extLst xmlns:a="http://schemas.openxmlformats.org/drawingml/2006/main">
            <a:ext uri="{FF2B5EF4-FFF2-40B4-BE49-F238E27FC236}">
              <a16:creationId xmlns:a16="http://schemas.microsoft.com/office/drawing/2014/main" id="{4168FD3F-E96B-4BB3-B049-9C2B4376F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6" name="CaixaDeTexto 1">
          <a:extLst xmlns:a="http://schemas.openxmlformats.org/drawingml/2006/main">
            <a:ext uri="{FF2B5EF4-FFF2-40B4-BE49-F238E27FC236}">
              <a16:creationId xmlns:a16="http://schemas.microsoft.com/office/drawing/2014/main" id="{2418FB4B-A21B-4350-8963-143A6B74A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7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89CD-38A2-4DCA-86D4-1BC3EE711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8" name="CaixaDeTexto 1">
          <a:extLst xmlns:a="http://schemas.openxmlformats.org/drawingml/2006/main">
            <a:ext uri="{FF2B5EF4-FFF2-40B4-BE49-F238E27FC236}">
              <a16:creationId xmlns:a16="http://schemas.microsoft.com/office/drawing/2014/main" id="{3DA699BB-28BD-434D-B708-67254B37F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9" name="CaixaDeTexto 1">
          <a:extLst xmlns:a="http://schemas.openxmlformats.org/drawingml/2006/main">
            <a:ext uri="{FF2B5EF4-FFF2-40B4-BE49-F238E27FC236}">
              <a16:creationId xmlns:a16="http://schemas.microsoft.com/office/drawing/2014/main" id="{B2691FED-1899-43B5-9D76-F6B7EB447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4115024-6CD7-451B-82F7-2D3DEF749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1" name="CaixaDeTexto 1">
          <a:extLst xmlns:a="http://schemas.openxmlformats.org/drawingml/2006/main">
            <a:ext uri="{FF2B5EF4-FFF2-40B4-BE49-F238E27FC236}">
              <a16:creationId xmlns:a16="http://schemas.microsoft.com/office/drawing/2014/main" id="{FD388361-0164-4301-BBC0-B96999142A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2" name="CaixaDeTexto 1">
          <a:extLst xmlns:a="http://schemas.openxmlformats.org/drawingml/2006/main">
            <a:ext uri="{FF2B5EF4-FFF2-40B4-BE49-F238E27FC236}">
              <a16:creationId xmlns:a16="http://schemas.microsoft.com/office/drawing/2014/main" id="{B5BB78AD-59EE-4C39-A83A-457F254EC2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3" name="CaixaDeTexto 1">
          <a:extLst xmlns:a="http://schemas.openxmlformats.org/drawingml/2006/main">
            <a:ext uri="{FF2B5EF4-FFF2-40B4-BE49-F238E27FC236}">
              <a16:creationId xmlns:a16="http://schemas.microsoft.com/office/drawing/2014/main" id="{8C5BBBCD-39AF-4CD0-96AA-71FB5228B0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4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A12C-2A3A-4953-B719-6F28DAF72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5" name="CaixaDeTexto 1">
          <a:extLst xmlns:a="http://schemas.openxmlformats.org/drawingml/2006/main">
            <a:ext uri="{FF2B5EF4-FFF2-40B4-BE49-F238E27FC236}">
              <a16:creationId xmlns:a16="http://schemas.microsoft.com/office/drawing/2014/main" id="{2C9A09E4-6ADB-4689-BCB3-4CEF27682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6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BDFC-3CB4-4812-BC68-4C03B06974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7" name="CaixaDeTexto 1">
          <a:extLst xmlns:a="http://schemas.openxmlformats.org/drawingml/2006/main">
            <a:ext uri="{FF2B5EF4-FFF2-40B4-BE49-F238E27FC236}">
              <a16:creationId xmlns:a16="http://schemas.microsoft.com/office/drawing/2014/main" id="{23893F53-7568-4116-8E08-E2010E9B8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8" name="CaixaDeTexto 1">
          <a:extLst xmlns:a="http://schemas.openxmlformats.org/drawingml/2006/main">
            <a:ext uri="{FF2B5EF4-FFF2-40B4-BE49-F238E27FC236}">
              <a16:creationId xmlns:a16="http://schemas.microsoft.com/office/drawing/2014/main" id="{876BE1D3-17FB-435A-8BB0-BA68013AE4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9" name="CaixaDeTexto 1">
          <a:extLst xmlns:a="http://schemas.openxmlformats.org/drawingml/2006/main">
            <a:ext uri="{FF2B5EF4-FFF2-40B4-BE49-F238E27FC236}">
              <a16:creationId xmlns:a16="http://schemas.microsoft.com/office/drawing/2014/main" id="{BFEB3AAF-DC29-473C-8387-5BF4F4BA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0" name="CaixaDeTexto 1">
          <a:extLst xmlns:a="http://schemas.openxmlformats.org/drawingml/2006/main">
            <a:ext uri="{FF2B5EF4-FFF2-40B4-BE49-F238E27FC236}">
              <a16:creationId xmlns:a16="http://schemas.microsoft.com/office/drawing/2014/main" id="{673C15FA-F241-4654-822E-C7F9F3FAB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1" name="CaixaDeTexto 1">
          <a:extLst xmlns:a="http://schemas.openxmlformats.org/drawingml/2006/main">
            <a:ext uri="{FF2B5EF4-FFF2-40B4-BE49-F238E27FC236}">
              <a16:creationId xmlns:a16="http://schemas.microsoft.com/office/drawing/2014/main" id="{3C9B018A-9461-4520-B408-02FED2476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2" name="CaixaDeTexto 1">
          <a:extLst xmlns:a="http://schemas.openxmlformats.org/drawingml/2006/main">
            <a:ext uri="{FF2B5EF4-FFF2-40B4-BE49-F238E27FC236}">
              <a16:creationId xmlns:a16="http://schemas.microsoft.com/office/drawing/2014/main" id="{125151A4-652E-43E0-BA67-252E131F3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3" name="CaixaDeTexto 1">
          <a:extLst xmlns:a="http://schemas.openxmlformats.org/drawingml/2006/main">
            <a:ext uri="{FF2B5EF4-FFF2-40B4-BE49-F238E27FC236}">
              <a16:creationId xmlns:a16="http://schemas.microsoft.com/office/drawing/2014/main" id="{41FF693A-C964-4095-B9CE-3D5C0AEF7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364486-35F8-404A-8683-BD4D4CF54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ABC319-BF06-49E4-A861-284EA7F4A4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6" name="CaixaDeTexto 1">
          <a:extLst xmlns:a="http://schemas.openxmlformats.org/drawingml/2006/main">
            <a:ext uri="{FF2B5EF4-FFF2-40B4-BE49-F238E27FC236}">
              <a16:creationId xmlns:a16="http://schemas.microsoft.com/office/drawing/2014/main" id="{F75BF1EB-0655-42CB-AA6E-2B33E9A4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7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5AD9-4160-435A-BC7A-5CCC5C862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8" name="CaixaDeTexto 1">
          <a:extLst xmlns:a="http://schemas.openxmlformats.org/drawingml/2006/main">
            <a:ext uri="{FF2B5EF4-FFF2-40B4-BE49-F238E27FC236}">
              <a16:creationId xmlns:a16="http://schemas.microsoft.com/office/drawing/2014/main" id="{D73FE8FB-F001-43C7-A636-374F7906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9" name="CaixaDeTexto 1">
          <a:extLst xmlns:a="http://schemas.openxmlformats.org/drawingml/2006/main">
            <a:ext uri="{FF2B5EF4-FFF2-40B4-BE49-F238E27FC236}">
              <a16:creationId xmlns:a16="http://schemas.microsoft.com/office/drawing/2014/main" id="{D2DD10F8-CDC6-46BE-971E-E4F23300C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0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7199-B53D-4C8F-9267-01DBF23EB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1" name="CaixaDeTexto 1">
          <a:extLst xmlns:a="http://schemas.openxmlformats.org/drawingml/2006/main">
            <a:ext uri="{FF2B5EF4-FFF2-40B4-BE49-F238E27FC236}">
              <a16:creationId xmlns:a16="http://schemas.microsoft.com/office/drawing/2014/main" id="{D1CB417F-40BC-42B9-A549-583633D9F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2" name="CaixaDeTexto 1">
          <a:extLst xmlns:a="http://schemas.openxmlformats.org/drawingml/2006/main">
            <a:ext uri="{FF2B5EF4-FFF2-40B4-BE49-F238E27FC236}">
              <a16:creationId xmlns:a16="http://schemas.microsoft.com/office/drawing/2014/main" id="{EB23CF89-2D68-4AEE-9FAA-E2AD74968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3" name="CaixaDeTexto 1">
          <a:extLst xmlns:a="http://schemas.openxmlformats.org/drawingml/2006/main">
            <a:ext uri="{FF2B5EF4-FFF2-40B4-BE49-F238E27FC236}">
              <a16:creationId xmlns:a16="http://schemas.microsoft.com/office/drawing/2014/main" id="{7BAE714E-F0E9-4949-9F88-BCAED16DB4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0E599C-8B3B-4B97-89FD-A7816EB60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5" name="CaixaDeTexto 1">
          <a:extLst xmlns:a="http://schemas.openxmlformats.org/drawingml/2006/main">
            <a:ext uri="{FF2B5EF4-FFF2-40B4-BE49-F238E27FC236}">
              <a16:creationId xmlns:a16="http://schemas.microsoft.com/office/drawing/2014/main" id="{97BBF9B9-52E1-4A07-9F73-6372310A2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6" name="CaixaDeTexto 1">
          <a:extLst xmlns:a="http://schemas.openxmlformats.org/drawingml/2006/main">
            <a:ext uri="{FF2B5EF4-FFF2-40B4-BE49-F238E27FC236}">
              <a16:creationId xmlns:a16="http://schemas.microsoft.com/office/drawing/2014/main" id="{714BD840-B680-4C40-9148-5DF044AB2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7" name="CaixaDeTexto 1">
          <a:extLst xmlns:a="http://schemas.openxmlformats.org/drawingml/2006/main">
            <a:ext uri="{FF2B5EF4-FFF2-40B4-BE49-F238E27FC236}">
              <a16:creationId xmlns:a16="http://schemas.microsoft.com/office/drawing/2014/main" id="{84831090-3BA6-413D-B41B-9E46BAADC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8" name="CaixaDeTexto 1">
          <a:extLst xmlns:a="http://schemas.openxmlformats.org/drawingml/2006/main">
            <a:ext uri="{FF2B5EF4-FFF2-40B4-BE49-F238E27FC236}">
              <a16:creationId xmlns:a16="http://schemas.microsoft.com/office/drawing/2014/main" id="{3C46E687-DC09-4CE4-AA74-AA0ED9712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9" name="CaixaDeTexto 1">
          <a:extLst xmlns:a="http://schemas.openxmlformats.org/drawingml/2006/main">
            <a:ext uri="{FF2B5EF4-FFF2-40B4-BE49-F238E27FC236}">
              <a16:creationId xmlns:a16="http://schemas.microsoft.com/office/drawing/2014/main" id="{7B3CC26D-92BE-439D-82DB-3ED4D32425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0" name="CaixaDeTexto 1">
          <a:extLst xmlns:a="http://schemas.openxmlformats.org/drawingml/2006/main">
            <a:ext uri="{FF2B5EF4-FFF2-40B4-BE49-F238E27FC236}">
              <a16:creationId xmlns:a16="http://schemas.microsoft.com/office/drawing/2014/main" id="{C48B22AC-9B26-41CB-8EF2-55E8E7B7A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1" name="CaixaDeTexto 1">
          <a:extLst xmlns:a="http://schemas.openxmlformats.org/drawingml/2006/main">
            <a:ext uri="{FF2B5EF4-FFF2-40B4-BE49-F238E27FC236}">
              <a16:creationId xmlns:a16="http://schemas.microsoft.com/office/drawing/2014/main" id="{15560482-93AE-4CC5-9371-B105B0ADA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2" name="CaixaDeTexto 1">
          <a:extLst xmlns:a="http://schemas.openxmlformats.org/drawingml/2006/main">
            <a:ext uri="{FF2B5EF4-FFF2-40B4-BE49-F238E27FC236}">
              <a16:creationId xmlns:a16="http://schemas.microsoft.com/office/drawing/2014/main" id="{15C1043D-85F5-4329-8F8B-2DA3D30F5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3" name="CaixaDeTexto 1">
          <a:extLst xmlns:a="http://schemas.openxmlformats.org/drawingml/2006/main">
            <a:ext uri="{FF2B5EF4-FFF2-40B4-BE49-F238E27FC236}">
              <a16:creationId xmlns:a16="http://schemas.microsoft.com/office/drawing/2014/main" id="{5EE175A5-1164-437D-9D03-7FA4249EC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4" name="CaixaDeTexto 1">
          <a:extLst xmlns:a="http://schemas.openxmlformats.org/drawingml/2006/main">
            <a:ext uri="{FF2B5EF4-FFF2-40B4-BE49-F238E27FC236}">
              <a16:creationId xmlns:a16="http://schemas.microsoft.com/office/drawing/2014/main" id="{3A8771DD-B15D-47F0-ACFE-DC232A5B7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5" name="CaixaDeTexto 1">
          <a:extLst xmlns:a="http://schemas.openxmlformats.org/drawingml/2006/main">
            <a:ext uri="{FF2B5EF4-FFF2-40B4-BE49-F238E27FC236}">
              <a16:creationId xmlns:a16="http://schemas.microsoft.com/office/drawing/2014/main" id="{B7A7FFB2-8C59-41F5-ABEF-E528EA699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6" name="CaixaDeTexto 1">
          <a:extLst xmlns:a="http://schemas.openxmlformats.org/drawingml/2006/main">
            <a:ext uri="{FF2B5EF4-FFF2-40B4-BE49-F238E27FC236}">
              <a16:creationId xmlns:a16="http://schemas.microsoft.com/office/drawing/2014/main" id="{F45DCD49-FBE7-4F7C-903F-6CFE5DB1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7" name="CaixaDeTexto 1">
          <a:extLst xmlns:a="http://schemas.openxmlformats.org/drawingml/2006/main">
            <a:ext uri="{FF2B5EF4-FFF2-40B4-BE49-F238E27FC236}">
              <a16:creationId xmlns:a16="http://schemas.microsoft.com/office/drawing/2014/main" id="{C42C3250-62AE-4ECD-8A1D-5B18E9930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8" name="CaixaDeTexto 1">
          <a:extLst xmlns:a="http://schemas.openxmlformats.org/drawingml/2006/main">
            <a:ext uri="{FF2B5EF4-FFF2-40B4-BE49-F238E27FC236}">
              <a16:creationId xmlns:a16="http://schemas.microsoft.com/office/drawing/2014/main" id="{C2026FCD-003B-4514-982C-6ABF57A424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9" name="CaixaDeTexto 1">
          <a:extLst xmlns:a="http://schemas.openxmlformats.org/drawingml/2006/main">
            <a:ext uri="{FF2B5EF4-FFF2-40B4-BE49-F238E27FC236}">
              <a16:creationId xmlns:a16="http://schemas.microsoft.com/office/drawing/2014/main" id="{1CCEF465-92BD-49F7-B01F-F2A1884B0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0" name="CaixaDeTexto 1">
          <a:extLst xmlns:a="http://schemas.openxmlformats.org/drawingml/2006/main">
            <a:ext uri="{FF2B5EF4-FFF2-40B4-BE49-F238E27FC236}">
              <a16:creationId xmlns:a16="http://schemas.microsoft.com/office/drawing/2014/main" id="{C686C94D-44D4-463C-A220-CEC42FA7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1" name="CaixaDeTexto 1">
          <a:extLst xmlns:a="http://schemas.openxmlformats.org/drawingml/2006/main">
            <a:ext uri="{FF2B5EF4-FFF2-40B4-BE49-F238E27FC236}">
              <a16:creationId xmlns:a16="http://schemas.microsoft.com/office/drawing/2014/main" id="{671E7D92-976F-48EE-BA3A-FF838A3FB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2" name="CaixaDeTexto 1">
          <a:extLst xmlns:a="http://schemas.openxmlformats.org/drawingml/2006/main">
            <a:ext uri="{FF2B5EF4-FFF2-40B4-BE49-F238E27FC236}">
              <a16:creationId xmlns:a16="http://schemas.microsoft.com/office/drawing/2014/main" id="{4A3C013B-9A2A-473B-9F38-DE20EC35F0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3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1971-DB01-4E9C-ADED-7E4764BDC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4" name="CaixaDeTexto 1">
          <a:extLst xmlns:a="http://schemas.openxmlformats.org/drawingml/2006/main">
            <a:ext uri="{FF2B5EF4-FFF2-40B4-BE49-F238E27FC236}">
              <a16:creationId xmlns:a16="http://schemas.microsoft.com/office/drawing/2014/main" id="{90EF9DC2-373C-406C-8EC6-3E2AF53E7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5" name="CaixaDeTexto 1">
          <a:extLst xmlns:a="http://schemas.openxmlformats.org/drawingml/2006/main">
            <a:ext uri="{FF2B5EF4-FFF2-40B4-BE49-F238E27FC236}">
              <a16:creationId xmlns:a16="http://schemas.microsoft.com/office/drawing/2014/main" id="{80BD405D-62E7-46D8-A785-49216C9ED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6" name="CaixaDeTexto 1">
          <a:extLst xmlns:a="http://schemas.openxmlformats.org/drawingml/2006/main">
            <a:ext uri="{FF2B5EF4-FFF2-40B4-BE49-F238E27FC236}">
              <a16:creationId xmlns:a16="http://schemas.microsoft.com/office/drawing/2014/main" id="{1176C7D2-9C9E-43E7-A955-474F3E2B1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9B1132-0CCA-4F7E-9E4C-55583EDC0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8" name="CaixaDeTexto 1">
          <a:extLst xmlns:a="http://schemas.openxmlformats.org/drawingml/2006/main">
            <a:ext uri="{FF2B5EF4-FFF2-40B4-BE49-F238E27FC236}">
              <a16:creationId xmlns:a16="http://schemas.microsoft.com/office/drawing/2014/main" id="{7B9B6A32-2103-4BFC-8C15-F14DE9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9" name="CaixaDeTexto 1">
          <a:extLst xmlns:a="http://schemas.openxmlformats.org/drawingml/2006/main">
            <a:ext uri="{FF2B5EF4-FFF2-40B4-BE49-F238E27FC236}">
              <a16:creationId xmlns:a16="http://schemas.microsoft.com/office/drawing/2014/main" id="{858A1D0D-30B5-4E0B-849B-AE380BA6C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4184-26F1-45C5-BA0D-314FDE8F3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1" name="CaixaDeTexto 1">
          <a:extLst xmlns:a="http://schemas.openxmlformats.org/drawingml/2006/main">
            <a:ext uri="{FF2B5EF4-FFF2-40B4-BE49-F238E27FC236}">
              <a16:creationId xmlns:a16="http://schemas.microsoft.com/office/drawing/2014/main" id="{ECABF854-A6DB-4232-97F8-EE8B4105AA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2" name="CaixaDeTexto 1">
          <a:extLst xmlns:a="http://schemas.openxmlformats.org/drawingml/2006/main">
            <a:ext uri="{FF2B5EF4-FFF2-40B4-BE49-F238E27FC236}">
              <a16:creationId xmlns:a16="http://schemas.microsoft.com/office/drawing/2014/main" id="{965F6057-3086-4071-AF35-81F0DF015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3" name="CaixaDeTexto 1">
          <a:extLst xmlns:a="http://schemas.openxmlformats.org/drawingml/2006/main">
            <a:ext uri="{FF2B5EF4-FFF2-40B4-BE49-F238E27FC236}">
              <a16:creationId xmlns:a16="http://schemas.microsoft.com/office/drawing/2014/main" id="{09A6A724-690B-48BF-A334-9CA6CE621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4" name="CaixaDeTexto 1">
          <a:extLst xmlns:a="http://schemas.openxmlformats.org/drawingml/2006/main">
            <a:ext uri="{FF2B5EF4-FFF2-40B4-BE49-F238E27FC236}">
              <a16:creationId xmlns:a16="http://schemas.microsoft.com/office/drawing/2014/main" id="{39E8FBB6-DCCE-43E2-8123-2B7137DB9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02DF6DD-D8E4-4C5F-A8EE-C74DFB973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6" name="CaixaDeTexto 1">
          <a:extLst xmlns:a="http://schemas.openxmlformats.org/drawingml/2006/main">
            <a:ext uri="{FF2B5EF4-FFF2-40B4-BE49-F238E27FC236}">
              <a16:creationId xmlns:a16="http://schemas.microsoft.com/office/drawing/2014/main" id="{3A16F584-3C4D-432A-85D4-C11552183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01925E8-C87F-40F8-B771-5522725AF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8" name="CaixaDeTexto 1">
          <a:extLst xmlns:a="http://schemas.openxmlformats.org/drawingml/2006/main">
            <a:ext uri="{FF2B5EF4-FFF2-40B4-BE49-F238E27FC236}">
              <a16:creationId xmlns:a16="http://schemas.microsoft.com/office/drawing/2014/main" id="{837D5A1D-D4E6-40F3-A58C-62B70C10C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F9E000C-7F95-4594-895C-614757B7B5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0" name="CaixaDeTexto 1">
          <a:extLst xmlns:a="http://schemas.openxmlformats.org/drawingml/2006/main">
            <a:ext uri="{FF2B5EF4-FFF2-40B4-BE49-F238E27FC236}">
              <a16:creationId xmlns:a16="http://schemas.microsoft.com/office/drawing/2014/main" id="{87ED613C-C9CD-47F1-A6C7-DA9BE248A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1" name="CaixaDeTexto 1">
          <a:extLst xmlns:a="http://schemas.openxmlformats.org/drawingml/2006/main">
            <a:ext uri="{FF2B5EF4-FFF2-40B4-BE49-F238E27FC236}">
              <a16:creationId xmlns:a16="http://schemas.microsoft.com/office/drawing/2014/main" id="{DD6A816A-62D3-42C5-A379-654ACDB20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2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D8C6-A425-4755-8151-9959C3891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3" name="CaixaDeTexto 1">
          <a:extLst xmlns:a="http://schemas.openxmlformats.org/drawingml/2006/main">
            <a:ext uri="{FF2B5EF4-FFF2-40B4-BE49-F238E27FC236}">
              <a16:creationId xmlns:a16="http://schemas.microsoft.com/office/drawing/2014/main" id="{2B56D1AF-D615-48EF-9C80-8E41B1E5B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4" name="CaixaDeTexto 1">
          <a:extLst xmlns:a="http://schemas.openxmlformats.org/drawingml/2006/main">
            <a:ext uri="{FF2B5EF4-FFF2-40B4-BE49-F238E27FC236}">
              <a16:creationId xmlns:a16="http://schemas.microsoft.com/office/drawing/2014/main" id="{01866393-1D2D-4807-913C-5C59688EF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5" name="CaixaDeTexto 1">
          <a:extLst xmlns:a="http://schemas.openxmlformats.org/drawingml/2006/main">
            <a:ext uri="{FF2B5EF4-FFF2-40B4-BE49-F238E27FC236}">
              <a16:creationId xmlns:a16="http://schemas.microsoft.com/office/drawing/2014/main" id="{3C8FA266-C3C3-4B9A-843E-FCD05FA141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6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051-F703-4574-9F48-2DF6E486E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A9DBA-BBD9-4D8E-B81C-ECE8F30DE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9DA63B6-2BB4-4DFB-AC2B-D8581339C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03F1AD7-4DCC-479B-A5DC-10A0723344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0" name="CaixaDeTexto 1">
          <a:extLst xmlns:a="http://schemas.openxmlformats.org/drawingml/2006/main">
            <a:ext uri="{FF2B5EF4-FFF2-40B4-BE49-F238E27FC236}">
              <a16:creationId xmlns:a16="http://schemas.microsoft.com/office/drawing/2014/main" id="{7FA889CA-CF1E-45C6-B569-2BBA60A94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B07A1-A6C9-4625-9477-DD4E6937C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2" name="CaixaDeTexto 1">
          <a:extLst xmlns:a="http://schemas.openxmlformats.org/drawingml/2006/main">
            <a:ext uri="{FF2B5EF4-FFF2-40B4-BE49-F238E27FC236}">
              <a16:creationId xmlns:a16="http://schemas.microsoft.com/office/drawing/2014/main" id="{55F1113D-9002-4637-B307-3082591AD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3" name="CaixaDeTexto 1">
          <a:extLst xmlns:a="http://schemas.openxmlformats.org/drawingml/2006/main">
            <a:ext uri="{FF2B5EF4-FFF2-40B4-BE49-F238E27FC236}">
              <a16:creationId xmlns:a16="http://schemas.microsoft.com/office/drawing/2014/main" id="{9B4D01F7-B264-4B87-935E-6FCB407F23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4" name="CaixaDeTexto 1">
          <a:extLst xmlns:a="http://schemas.openxmlformats.org/drawingml/2006/main">
            <a:ext uri="{FF2B5EF4-FFF2-40B4-BE49-F238E27FC236}">
              <a16:creationId xmlns:a16="http://schemas.microsoft.com/office/drawing/2014/main" id="{C775D892-BB3F-4C19-82CF-29B26DD97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54053-5A10-4B85-BE73-3FD4C0824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BFAB696-DE23-4F69-A74C-2D289E432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7" name="CaixaDeTexto 1">
          <a:extLst xmlns:a="http://schemas.openxmlformats.org/drawingml/2006/main">
            <a:ext uri="{FF2B5EF4-FFF2-40B4-BE49-F238E27FC236}">
              <a16:creationId xmlns:a16="http://schemas.microsoft.com/office/drawing/2014/main" id="{A9FC7D86-FBFE-4E5E-89E5-21CAB8102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8" name="CaixaDeTexto 1">
          <a:extLst xmlns:a="http://schemas.openxmlformats.org/drawingml/2006/main">
            <a:ext uri="{FF2B5EF4-FFF2-40B4-BE49-F238E27FC236}">
              <a16:creationId xmlns:a16="http://schemas.microsoft.com/office/drawing/2014/main" id="{0E2C0E36-B49B-4553-8CCF-4BBF4A3992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9" name="CaixaDeTexto 1">
          <a:extLst xmlns:a="http://schemas.openxmlformats.org/drawingml/2006/main">
            <a:ext uri="{FF2B5EF4-FFF2-40B4-BE49-F238E27FC236}">
              <a16:creationId xmlns:a16="http://schemas.microsoft.com/office/drawing/2014/main" id="{478CD6E3-E938-4FBB-9637-101497934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0" name="CaixaDeTexto 1">
          <a:extLst xmlns:a="http://schemas.openxmlformats.org/drawingml/2006/main">
            <a:ext uri="{FF2B5EF4-FFF2-40B4-BE49-F238E27FC236}">
              <a16:creationId xmlns:a16="http://schemas.microsoft.com/office/drawing/2014/main" id="{57E8F01D-AB41-489E-8BA8-62107F3EA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28A1-B2EF-4D7E-988E-38BAF0D3D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2" name="CaixaDeTexto 1">
          <a:extLst xmlns:a="http://schemas.openxmlformats.org/drawingml/2006/main">
            <a:ext uri="{FF2B5EF4-FFF2-40B4-BE49-F238E27FC236}">
              <a16:creationId xmlns:a16="http://schemas.microsoft.com/office/drawing/2014/main" id="{A6FC98F1-79FF-4EB2-9AE2-BE11B774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3" name="CaixaDeTexto 1">
          <a:extLst xmlns:a="http://schemas.openxmlformats.org/drawingml/2006/main">
            <a:ext uri="{FF2B5EF4-FFF2-40B4-BE49-F238E27FC236}">
              <a16:creationId xmlns:a16="http://schemas.microsoft.com/office/drawing/2014/main" id="{AB7C2A8E-8C8C-4A38-B10E-098561784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4" name="CaixaDeTexto 1">
          <a:extLst xmlns:a="http://schemas.openxmlformats.org/drawingml/2006/main">
            <a:ext uri="{FF2B5EF4-FFF2-40B4-BE49-F238E27FC236}">
              <a16:creationId xmlns:a16="http://schemas.microsoft.com/office/drawing/2014/main" id="{B45EA62A-6D94-47A5-B93A-F40B1ABF2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00F9BD8-BE27-49E5-A508-987F33111C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6" name="CaixaDeTexto 1">
          <a:extLst xmlns:a="http://schemas.openxmlformats.org/drawingml/2006/main">
            <a:ext uri="{FF2B5EF4-FFF2-40B4-BE49-F238E27FC236}">
              <a16:creationId xmlns:a16="http://schemas.microsoft.com/office/drawing/2014/main" id="{B52BD5D3-2314-4B7F-8B56-B36D54239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7" name="CaixaDeTexto 1">
          <a:extLst xmlns:a="http://schemas.openxmlformats.org/drawingml/2006/main">
            <a:ext uri="{FF2B5EF4-FFF2-40B4-BE49-F238E27FC236}">
              <a16:creationId xmlns:a16="http://schemas.microsoft.com/office/drawing/2014/main" id="{32E05DDD-8900-49B9-B3E8-F9F3EF4FA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8" name="CaixaDeTexto 1">
          <a:extLst xmlns:a="http://schemas.openxmlformats.org/drawingml/2006/main">
            <a:ext uri="{FF2B5EF4-FFF2-40B4-BE49-F238E27FC236}">
              <a16:creationId xmlns:a16="http://schemas.microsoft.com/office/drawing/2014/main" id="{B66B066E-4640-486A-854F-1581861680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9" name="CaixaDeTexto 1">
          <a:extLst xmlns:a="http://schemas.openxmlformats.org/drawingml/2006/main">
            <a:ext uri="{FF2B5EF4-FFF2-40B4-BE49-F238E27FC236}">
              <a16:creationId xmlns:a16="http://schemas.microsoft.com/office/drawing/2014/main" id="{6F3022CD-D71D-4E5F-BACA-2A71470F8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0" name="CaixaDeTexto 1">
          <a:extLst xmlns:a="http://schemas.openxmlformats.org/drawingml/2006/main">
            <a:ext uri="{FF2B5EF4-FFF2-40B4-BE49-F238E27FC236}">
              <a16:creationId xmlns:a16="http://schemas.microsoft.com/office/drawing/2014/main" id="{9AC1F443-05EC-446A-A1E5-E7B30EB48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1" name="CaixaDeTexto 1">
          <a:extLst xmlns:a="http://schemas.openxmlformats.org/drawingml/2006/main">
            <a:ext uri="{FF2B5EF4-FFF2-40B4-BE49-F238E27FC236}">
              <a16:creationId xmlns:a16="http://schemas.microsoft.com/office/drawing/2014/main" id="{E23DC3CA-A9C5-4B9E-B9C3-FE92802133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2" name="CaixaDeTexto 1">
          <a:extLst xmlns:a="http://schemas.openxmlformats.org/drawingml/2006/main">
            <a:ext uri="{FF2B5EF4-FFF2-40B4-BE49-F238E27FC236}">
              <a16:creationId xmlns:a16="http://schemas.microsoft.com/office/drawing/2014/main" id="{13EA18A5-0EB8-46E5-8EF0-2D4FC12CF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3" name="CaixaDeTexto 1">
          <a:extLst xmlns:a="http://schemas.openxmlformats.org/drawingml/2006/main">
            <a:ext uri="{FF2B5EF4-FFF2-40B4-BE49-F238E27FC236}">
              <a16:creationId xmlns:a16="http://schemas.microsoft.com/office/drawing/2014/main" id="{7AE9015C-7EAE-4FA8-96CF-4961A3BB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4" name="CaixaDeTexto 1">
          <a:extLst xmlns:a="http://schemas.openxmlformats.org/drawingml/2006/main">
            <a:ext uri="{FF2B5EF4-FFF2-40B4-BE49-F238E27FC236}">
              <a16:creationId xmlns:a16="http://schemas.microsoft.com/office/drawing/2014/main" id="{D9D3ADB2-5BC3-476F-A73C-C8E156E46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5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1972-872D-4BA3-B0CC-06E6A03DA0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6" name="CaixaDeTexto 1">
          <a:extLst xmlns:a="http://schemas.openxmlformats.org/drawingml/2006/main">
            <a:ext uri="{FF2B5EF4-FFF2-40B4-BE49-F238E27FC236}">
              <a16:creationId xmlns:a16="http://schemas.microsoft.com/office/drawing/2014/main" id="{9838402A-DFA2-4974-8CF2-AC7C3E99D3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7" name="CaixaDeTexto 1">
          <a:extLst xmlns:a="http://schemas.openxmlformats.org/drawingml/2006/main">
            <a:ext uri="{FF2B5EF4-FFF2-40B4-BE49-F238E27FC236}">
              <a16:creationId xmlns:a16="http://schemas.microsoft.com/office/drawing/2014/main" id="{7D71694F-3E0B-40D9-B864-4320F3BE4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8" name="CaixaDeTexto 1">
          <a:extLst xmlns:a="http://schemas.openxmlformats.org/drawingml/2006/main">
            <a:ext uri="{FF2B5EF4-FFF2-40B4-BE49-F238E27FC236}">
              <a16:creationId xmlns:a16="http://schemas.microsoft.com/office/drawing/2014/main" id="{1D02AA5B-1D73-4580-B2EA-F16D667D6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3A2EDC-E4E6-43E5-86E3-95630E8B8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0" name="CaixaDeTexto 1">
          <a:extLst xmlns:a="http://schemas.openxmlformats.org/drawingml/2006/main">
            <a:ext uri="{FF2B5EF4-FFF2-40B4-BE49-F238E27FC236}">
              <a16:creationId xmlns:a16="http://schemas.microsoft.com/office/drawing/2014/main" id="{DEA6B29B-3DD8-42E8-A3E5-9F602545B7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8C3D7D7-FA3B-45BD-95F2-1DD073D26C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2" name="CaixaDeTexto 1">
          <a:extLst xmlns:a="http://schemas.openxmlformats.org/drawingml/2006/main">
            <a:ext uri="{FF2B5EF4-FFF2-40B4-BE49-F238E27FC236}">
              <a16:creationId xmlns:a16="http://schemas.microsoft.com/office/drawing/2014/main" id="{52DECD65-C58F-4141-93E9-A8972B02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3" name="CaixaDeTexto 1">
          <a:extLst xmlns:a="http://schemas.openxmlformats.org/drawingml/2006/main">
            <a:ext uri="{FF2B5EF4-FFF2-40B4-BE49-F238E27FC236}">
              <a16:creationId xmlns:a16="http://schemas.microsoft.com/office/drawing/2014/main" id="{D079B81D-EB61-4855-A5C2-B1BE3F5C8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4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3DD1-1515-4F81-A065-CDC8CAC44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5" name="CaixaDeTexto 1">
          <a:extLst xmlns:a="http://schemas.openxmlformats.org/drawingml/2006/main">
            <a:ext uri="{FF2B5EF4-FFF2-40B4-BE49-F238E27FC236}">
              <a16:creationId xmlns:a16="http://schemas.microsoft.com/office/drawing/2014/main" id="{60ADDF06-5F76-4CAC-9001-D503C5AF8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6" name="CaixaDeTexto 1">
          <a:extLst xmlns:a="http://schemas.openxmlformats.org/drawingml/2006/main">
            <a:ext uri="{FF2B5EF4-FFF2-40B4-BE49-F238E27FC236}">
              <a16:creationId xmlns:a16="http://schemas.microsoft.com/office/drawing/2014/main" id="{331A216D-4DDC-4EA3-B61A-F98604699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692EA3D-3DF1-409D-AB4D-8193F09E0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8" name="CaixaDeTexto 1">
          <a:extLst xmlns:a="http://schemas.openxmlformats.org/drawingml/2006/main">
            <a:ext uri="{FF2B5EF4-FFF2-40B4-BE49-F238E27FC236}">
              <a16:creationId xmlns:a16="http://schemas.microsoft.com/office/drawing/2014/main" id="{379B55A2-C96D-4BD4-ACE8-DA7CA2DABA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9" name="CaixaDeTexto 1">
          <a:extLst xmlns:a="http://schemas.openxmlformats.org/drawingml/2006/main">
            <a:ext uri="{FF2B5EF4-FFF2-40B4-BE49-F238E27FC236}">
              <a16:creationId xmlns:a16="http://schemas.microsoft.com/office/drawing/2014/main" id="{E6C9FC94-E770-49C4-AA11-8FE343F4A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0" name="CaixaDeTexto 1">
          <a:extLst xmlns:a="http://schemas.openxmlformats.org/drawingml/2006/main">
            <a:ext uri="{FF2B5EF4-FFF2-40B4-BE49-F238E27FC236}">
              <a16:creationId xmlns:a16="http://schemas.microsoft.com/office/drawing/2014/main" id="{F97EBA4C-BD89-4DF3-BE50-F5C835124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F861570-C628-49C6-B8D0-3264242B7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2" name="CaixaDeTexto 1">
          <a:extLst xmlns:a="http://schemas.openxmlformats.org/drawingml/2006/main">
            <a:ext uri="{FF2B5EF4-FFF2-40B4-BE49-F238E27FC236}">
              <a16:creationId xmlns:a16="http://schemas.microsoft.com/office/drawing/2014/main" id="{86DE5E59-96C2-4B86-9521-A88893E4F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3" name="CaixaDeTexto 1">
          <a:extLst xmlns:a="http://schemas.openxmlformats.org/drawingml/2006/main">
            <a:ext uri="{FF2B5EF4-FFF2-40B4-BE49-F238E27FC236}">
              <a16:creationId xmlns:a16="http://schemas.microsoft.com/office/drawing/2014/main" id="{DA45A427-2D03-4CD5-B536-850DEF414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4" name="CaixaDeTexto 1">
          <a:extLst xmlns:a="http://schemas.openxmlformats.org/drawingml/2006/main">
            <a:ext uri="{FF2B5EF4-FFF2-40B4-BE49-F238E27FC236}">
              <a16:creationId xmlns:a16="http://schemas.microsoft.com/office/drawing/2014/main" id="{BD80E9E0-23F1-440B-AFEE-A3B156A7C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5" name="CaixaDeTexto 1">
          <a:extLst xmlns:a="http://schemas.openxmlformats.org/drawingml/2006/main">
            <a:ext uri="{FF2B5EF4-FFF2-40B4-BE49-F238E27FC236}">
              <a16:creationId xmlns:a16="http://schemas.microsoft.com/office/drawing/2014/main" id="{D9AB45A3-033F-486B-8090-D8C0ADF3D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6" name="CaixaDeTexto 1">
          <a:extLst xmlns:a="http://schemas.openxmlformats.org/drawingml/2006/main">
            <a:ext uri="{FF2B5EF4-FFF2-40B4-BE49-F238E27FC236}">
              <a16:creationId xmlns:a16="http://schemas.microsoft.com/office/drawing/2014/main" id="{8DF37962-1611-4420-A68D-B860327C5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7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35FD-0F5F-492B-9702-7302C98F9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8" name="CaixaDeTexto 1">
          <a:extLst xmlns:a="http://schemas.openxmlformats.org/drawingml/2006/main">
            <a:ext uri="{FF2B5EF4-FFF2-40B4-BE49-F238E27FC236}">
              <a16:creationId xmlns:a16="http://schemas.microsoft.com/office/drawing/2014/main" id="{90B5B4E5-32DA-4782-A3DC-EDE72FB1AC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5C154-E47B-4982-A972-12569E6F5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E6D10CC-2590-4FB2-B1EC-67DF516BC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C33DE27-4467-4E58-BEF5-C3DA61622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2" name="CaixaDeTexto 1">
          <a:extLst xmlns:a="http://schemas.openxmlformats.org/drawingml/2006/main">
            <a:ext uri="{FF2B5EF4-FFF2-40B4-BE49-F238E27FC236}">
              <a16:creationId xmlns:a16="http://schemas.microsoft.com/office/drawing/2014/main" id="{728928FE-696D-48C2-818E-F21DBA5B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3" name="CaixaDeTexto 1">
          <a:extLst xmlns:a="http://schemas.openxmlformats.org/drawingml/2006/main">
            <a:ext uri="{FF2B5EF4-FFF2-40B4-BE49-F238E27FC236}">
              <a16:creationId xmlns:a16="http://schemas.microsoft.com/office/drawing/2014/main" id="{5A33C83C-2C9D-4DC0-91C6-6C8BC57E6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4" name="CaixaDeTexto 1">
          <a:extLst xmlns:a="http://schemas.openxmlformats.org/drawingml/2006/main">
            <a:ext uri="{FF2B5EF4-FFF2-40B4-BE49-F238E27FC236}">
              <a16:creationId xmlns:a16="http://schemas.microsoft.com/office/drawing/2014/main" id="{D607217D-7B90-44A1-A4CA-962461E79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38B8538-65CF-4F96-A850-ADD5271F6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6" name="CaixaDeTexto 1">
          <a:extLst xmlns:a="http://schemas.openxmlformats.org/drawingml/2006/main">
            <a:ext uri="{FF2B5EF4-FFF2-40B4-BE49-F238E27FC236}">
              <a16:creationId xmlns:a16="http://schemas.microsoft.com/office/drawing/2014/main" id="{A3DF1CD0-1389-4ACD-A382-6D7719B05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0B326F1-1C66-4204-AF9A-9872D6F7A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8" name="CaixaDeTexto 1">
          <a:extLst xmlns:a="http://schemas.openxmlformats.org/drawingml/2006/main">
            <a:ext uri="{FF2B5EF4-FFF2-40B4-BE49-F238E27FC236}">
              <a16:creationId xmlns:a16="http://schemas.microsoft.com/office/drawing/2014/main" id="{B6BF4CE5-75DB-4B8C-BC50-20E8546F3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9" name="CaixaDeTexto 1">
          <a:extLst xmlns:a="http://schemas.openxmlformats.org/drawingml/2006/main">
            <a:ext uri="{FF2B5EF4-FFF2-40B4-BE49-F238E27FC236}">
              <a16:creationId xmlns:a16="http://schemas.microsoft.com/office/drawing/2014/main" id="{09988B82-496E-4BC3-B4E5-88A2D06A6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0" name="CaixaDeTexto 1">
          <a:extLst xmlns:a="http://schemas.openxmlformats.org/drawingml/2006/main">
            <a:ext uri="{FF2B5EF4-FFF2-40B4-BE49-F238E27FC236}">
              <a16:creationId xmlns:a16="http://schemas.microsoft.com/office/drawing/2014/main" id="{6ADBE799-2650-4536-B830-0D6163465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79D09A-2DE6-47E5-83D4-799A11C09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2" name="CaixaDeTexto 1">
          <a:extLst xmlns:a="http://schemas.openxmlformats.org/drawingml/2006/main">
            <a:ext uri="{FF2B5EF4-FFF2-40B4-BE49-F238E27FC236}">
              <a16:creationId xmlns:a16="http://schemas.microsoft.com/office/drawing/2014/main" id="{B718F229-8A9D-42F8-9555-D5077301C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3" name="CaixaDeTexto 1">
          <a:extLst xmlns:a="http://schemas.openxmlformats.org/drawingml/2006/main">
            <a:ext uri="{FF2B5EF4-FFF2-40B4-BE49-F238E27FC236}">
              <a16:creationId xmlns:a16="http://schemas.microsoft.com/office/drawing/2014/main" id="{F7705483-2A35-4666-BA6B-B3891B374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4" name="CaixaDeTexto 1">
          <a:extLst xmlns:a="http://schemas.openxmlformats.org/drawingml/2006/main">
            <a:ext uri="{FF2B5EF4-FFF2-40B4-BE49-F238E27FC236}">
              <a16:creationId xmlns:a16="http://schemas.microsoft.com/office/drawing/2014/main" id="{FB6A3EB5-43C8-429B-B1CE-C195F7BA8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5" name="CaixaDeTexto 1">
          <a:extLst xmlns:a="http://schemas.openxmlformats.org/drawingml/2006/main">
            <a:ext uri="{FF2B5EF4-FFF2-40B4-BE49-F238E27FC236}">
              <a16:creationId xmlns:a16="http://schemas.microsoft.com/office/drawing/2014/main" id="{901F2BEB-445A-4231-8AC5-11373A79B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6" name="CaixaDeTexto 1">
          <a:extLst xmlns:a="http://schemas.openxmlformats.org/drawingml/2006/main">
            <a:ext uri="{FF2B5EF4-FFF2-40B4-BE49-F238E27FC236}">
              <a16:creationId xmlns:a16="http://schemas.microsoft.com/office/drawing/2014/main" id="{A8ACADC7-6A80-4028-A612-D1062D171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7" name="CaixaDeTexto 1">
          <a:extLst xmlns:a="http://schemas.openxmlformats.org/drawingml/2006/main">
            <a:ext uri="{FF2B5EF4-FFF2-40B4-BE49-F238E27FC236}">
              <a16:creationId xmlns:a16="http://schemas.microsoft.com/office/drawing/2014/main" id="{1517261A-EE2E-45A3-BCD3-1B8DB8DC63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8" name="CaixaDeTexto 1">
          <a:extLst xmlns:a="http://schemas.openxmlformats.org/drawingml/2006/main">
            <a:ext uri="{FF2B5EF4-FFF2-40B4-BE49-F238E27FC236}">
              <a16:creationId xmlns:a16="http://schemas.microsoft.com/office/drawing/2014/main" id="{1BAE0F4F-AC1B-4015-9D70-0DAB824607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9" name="CaixaDeTexto 1">
          <a:extLst xmlns:a="http://schemas.openxmlformats.org/drawingml/2006/main">
            <a:ext uri="{FF2B5EF4-FFF2-40B4-BE49-F238E27FC236}">
              <a16:creationId xmlns:a16="http://schemas.microsoft.com/office/drawing/2014/main" id="{2E6DD211-2B91-4EFD-AA5D-6F1A06C0E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0" name="CaixaDeTexto 1">
          <a:extLst xmlns:a="http://schemas.openxmlformats.org/drawingml/2006/main">
            <a:ext uri="{FF2B5EF4-FFF2-40B4-BE49-F238E27FC236}">
              <a16:creationId xmlns:a16="http://schemas.microsoft.com/office/drawing/2014/main" id="{DC651725-1260-4B80-AAB4-07D6183E0B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DDFDD-833D-4B71-B41B-3B07A5C854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2" name="CaixaDeTexto 1">
          <a:extLst xmlns:a="http://schemas.openxmlformats.org/drawingml/2006/main">
            <a:ext uri="{FF2B5EF4-FFF2-40B4-BE49-F238E27FC236}">
              <a16:creationId xmlns:a16="http://schemas.microsoft.com/office/drawing/2014/main" id="{0A1F6EA5-AC5D-4F5E-8539-A3A8845A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3" name="CaixaDeTexto 1">
          <a:extLst xmlns:a="http://schemas.openxmlformats.org/drawingml/2006/main">
            <a:ext uri="{FF2B5EF4-FFF2-40B4-BE49-F238E27FC236}">
              <a16:creationId xmlns:a16="http://schemas.microsoft.com/office/drawing/2014/main" id="{779053EB-609D-49C0-A1C1-99E9DD5F2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06B1-0166-4152-A3D2-BD14003CF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5" name="CaixaDeTexto 1">
          <a:extLst xmlns:a="http://schemas.openxmlformats.org/drawingml/2006/main">
            <a:ext uri="{FF2B5EF4-FFF2-40B4-BE49-F238E27FC236}">
              <a16:creationId xmlns:a16="http://schemas.microsoft.com/office/drawing/2014/main" id="{93A06ACB-0FCC-4F62-86C4-40A8EEF7D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6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F18F-5006-48A6-BDB9-253E6AA84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D415FD2-8F13-404D-AF18-4797502FB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8" name="CaixaDeTexto 1">
          <a:extLst xmlns:a="http://schemas.openxmlformats.org/drawingml/2006/main">
            <a:ext uri="{FF2B5EF4-FFF2-40B4-BE49-F238E27FC236}">
              <a16:creationId xmlns:a16="http://schemas.microsoft.com/office/drawing/2014/main" id="{5B72351C-A5CB-419C-86B6-DCCBE19DD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CAAE5E5-3856-4BA1-BB7C-F5E1045724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0" name="CaixaDeTexto 1">
          <a:extLst xmlns:a="http://schemas.openxmlformats.org/drawingml/2006/main">
            <a:ext uri="{FF2B5EF4-FFF2-40B4-BE49-F238E27FC236}">
              <a16:creationId xmlns:a16="http://schemas.microsoft.com/office/drawing/2014/main" id="{A12EC3E0-9505-40E0-BDFC-CFC1EEFB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1" name="CaixaDeTexto 1">
          <a:extLst xmlns:a="http://schemas.openxmlformats.org/drawingml/2006/main">
            <a:ext uri="{FF2B5EF4-FFF2-40B4-BE49-F238E27FC236}">
              <a16:creationId xmlns:a16="http://schemas.microsoft.com/office/drawing/2014/main" id="{298AB3DE-D4B3-4951-B6F3-542B9F5D9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2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7C4E-1AC7-4BF7-BBB4-894679908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3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D642-3F2C-4849-924A-10F26F91E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4" name="CaixaDeTexto 1">
          <a:extLst xmlns:a="http://schemas.openxmlformats.org/drawingml/2006/main">
            <a:ext uri="{FF2B5EF4-FFF2-40B4-BE49-F238E27FC236}">
              <a16:creationId xmlns:a16="http://schemas.microsoft.com/office/drawing/2014/main" id="{51448ED7-7603-42AD-88E4-60A6F8C7B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293-85A4-4501-BEF9-8DB89662D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6" name="CaixaDeTexto 1">
          <a:extLst xmlns:a="http://schemas.openxmlformats.org/drawingml/2006/main">
            <a:ext uri="{FF2B5EF4-FFF2-40B4-BE49-F238E27FC236}">
              <a16:creationId xmlns:a16="http://schemas.microsoft.com/office/drawing/2014/main" id="{5BADD64E-00EF-4EC4-B2CD-01836A175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7" name="CaixaDeTexto 1">
          <a:extLst xmlns:a="http://schemas.openxmlformats.org/drawingml/2006/main">
            <a:ext uri="{FF2B5EF4-FFF2-40B4-BE49-F238E27FC236}">
              <a16:creationId xmlns:a16="http://schemas.microsoft.com/office/drawing/2014/main" id="{37740F15-E7F0-4E5D-B926-C79516030C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8" name="CaixaDeTexto 1">
          <a:extLst xmlns:a="http://schemas.openxmlformats.org/drawingml/2006/main">
            <a:ext uri="{FF2B5EF4-FFF2-40B4-BE49-F238E27FC236}">
              <a16:creationId xmlns:a16="http://schemas.microsoft.com/office/drawing/2014/main" id="{8BF0C735-1CBD-4062-B1A1-D5506D7A9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9" name="CaixaDeTexto 1">
          <a:extLst xmlns:a="http://schemas.openxmlformats.org/drawingml/2006/main">
            <a:ext uri="{FF2B5EF4-FFF2-40B4-BE49-F238E27FC236}">
              <a16:creationId xmlns:a16="http://schemas.microsoft.com/office/drawing/2014/main" id="{CE8B2FC9-BD00-4779-AAA5-01CF2E25F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0" name="CaixaDeTexto 1">
          <a:extLst xmlns:a="http://schemas.openxmlformats.org/drawingml/2006/main">
            <a:ext uri="{FF2B5EF4-FFF2-40B4-BE49-F238E27FC236}">
              <a16:creationId xmlns:a16="http://schemas.microsoft.com/office/drawing/2014/main" id="{E7C60F0D-FD55-4DC7-9E21-31826908F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1" name="CaixaDeTexto 1">
          <a:extLst xmlns:a="http://schemas.openxmlformats.org/drawingml/2006/main">
            <a:ext uri="{FF2B5EF4-FFF2-40B4-BE49-F238E27FC236}">
              <a16:creationId xmlns:a16="http://schemas.microsoft.com/office/drawing/2014/main" id="{CB9DF7FE-8DB4-473F-8F76-7151CFEF3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2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AF5A-CC27-4436-A2EA-F274789336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1FB19-A2FE-4EC3-A763-1CEAA96FC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4" name="CaixaDeTexto 1">
          <a:extLst xmlns:a="http://schemas.openxmlformats.org/drawingml/2006/main">
            <a:ext uri="{FF2B5EF4-FFF2-40B4-BE49-F238E27FC236}">
              <a16:creationId xmlns:a16="http://schemas.microsoft.com/office/drawing/2014/main" id="{089D3DC3-1D50-473A-A32C-4933ACDF35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5" name="CaixaDeTexto 1">
          <a:extLst xmlns:a="http://schemas.openxmlformats.org/drawingml/2006/main">
            <a:ext uri="{FF2B5EF4-FFF2-40B4-BE49-F238E27FC236}">
              <a16:creationId xmlns:a16="http://schemas.microsoft.com/office/drawing/2014/main" id="{BC83A93E-7662-432F-AF80-D4F6A4E4F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6" name="CaixaDeTexto 1">
          <a:extLst xmlns:a="http://schemas.openxmlformats.org/drawingml/2006/main">
            <a:ext uri="{FF2B5EF4-FFF2-40B4-BE49-F238E27FC236}">
              <a16:creationId xmlns:a16="http://schemas.microsoft.com/office/drawing/2014/main" id="{8805A327-8ECD-4159-9208-6FB63A2705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7" name="CaixaDeTexto 1">
          <a:extLst xmlns:a="http://schemas.openxmlformats.org/drawingml/2006/main">
            <a:ext uri="{FF2B5EF4-FFF2-40B4-BE49-F238E27FC236}">
              <a16:creationId xmlns:a16="http://schemas.microsoft.com/office/drawing/2014/main" id="{6A46B05A-EE52-4323-A500-ACA6261CC5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8" name="CaixaDeTexto 1">
          <a:extLst xmlns:a="http://schemas.openxmlformats.org/drawingml/2006/main">
            <a:ext uri="{FF2B5EF4-FFF2-40B4-BE49-F238E27FC236}">
              <a16:creationId xmlns:a16="http://schemas.microsoft.com/office/drawing/2014/main" id="{18F1B901-38B6-4DFE-8139-43E343EED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8551D2-E2DC-44E6-9168-19EB21575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221D544-18FE-45D9-9CDE-D84BB2EC3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F51BB2E-0086-4703-829B-5D460051E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609505-D360-41A7-85B2-C3B27159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3" name="CaixaDeTexto 1">
          <a:extLst xmlns:a="http://schemas.openxmlformats.org/drawingml/2006/main">
            <a:ext uri="{FF2B5EF4-FFF2-40B4-BE49-F238E27FC236}">
              <a16:creationId xmlns:a16="http://schemas.microsoft.com/office/drawing/2014/main" id="{2D978801-5B39-4E0A-9252-E4C4CBF54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4" name="CaixaDeTexto 1">
          <a:extLst xmlns:a="http://schemas.openxmlformats.org/drawingml/2006/main">
            <a:ext uri="{FF2B5EF4-FFF2-40B4-BE49-F238E27FC236}">
              <a16:creationId xmlns:a16="http://schemas.microsoft.com/office/drawing/2014/main" id="{65B3BDA8-C05E-4185-9F4F-DA750E738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5" name="CaixaDeTexto 1">
          <a:extLst xmlns:a="http://schemas.openxmlformats.org/drawingml/2006/main">
            <a:ext uri="{FF2B5EF4-FFF2-40B4-BE49-F238E27FC236}">
              <a16:creationId xmlns:a16="http://schemas.microsoft.com/office/drawing/2014/main" id="{BDBBB526-3B98-4B2F-AA40-4791D5F05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6" name="CaixaDeTexto 1">
          <a:extLst xmlns:a="http://schemas.openxmlformats.org/drawingml/2006/main">
            <a:ext uri="{FF2B5EF4-FFF2-40B4-BE49-F238E27FC236}">
              <a16:creationId xmlns:a16="http://schemas.microsoft.com/office/drawing/2014/main" id="{834054B4-B617-4485-841A-B41F811B3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7" name="CaixaDeTexto 1">
          <a:extLst xmlns:a="http://schemas.openxmlformats.org/drawingml/2006/main">
            <a:ext uri="{FF2B5EF4-FFF2-40B4-BE49-F238E27FC236}">
              <a16:creationId xmlns:a16="http://schemas.microsoft.com/office/drawing/2014/main" id="{4A04967E-B8FB-4448-8182-FDD167DBB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8" name="CaixaDeTexto 1">
          <a:extLst xmlns:a="http://schemas.openxmlformats.org/drawingml/2006/main">
            <a:ext uri="{FF2B5EF4-FFF2-40B4-BE49-F238E27FC236}">
              <a16:creationId xmlns:a16="http://schemas.microsoft.com/office/drawing/2014/main" id="{841637A4-B599-4E8E-B968-285606823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9" name="CaixaDeTexto 1">
          <a:extLst xmlns:a="http://schemas.openxmlformats.org/drawingml/2006/main">
            <a:ext uri="{FF2B5EF4-FFF2-40B4-BE49-F238E27FC236}">
              <a16:creationId xmlns:a16="http://schemas.microsoft.com/office/drawing/2014/main" id="{A8195D0D-367F-44AF-A5C1-A07E2E23B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0" name="CaixaDeTexto 1">
          <a:extLst xmlns:a="http://schemas.openxmlformats.org/drawingml/2006/main">
            <a:ext uri="{FF2B5EF4-FFF2-40B4-BE49-F238E27FC236}">
              <a16:creationId xmlns:a16="http://schemas.microsoft.com/office/drawing/2014/main" id="{05538337-309A-48F0-91D3-B4143182E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1" name="CaixaDeTexto 1">
          <a:extLst xmlns:a="http://schemas.openxmlformats.org/drawingml/2006/main">
            <a:ext uri="{FF2B5EF4-FFF2-40B4-BE49-F238E27FC236}">
              <a16:creationId xmlns:a16="http://schemas.microsoft.com/office/drawing/2014/main" id="{2B2B4456-9354-4B60-BFB6-2B3697338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7A639B9-EE3E-4CD0-9E76-39E183E3D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3" name="CaixaDeTexto 1">
          <a:extLst xmlns:a="http://schemas.openxmlformats.org/drawingml/2006/main">
            <a:ext uri="{FF2B5EF4-FFF2-40B4-BE49-F238E27FC236}">
              <a16:creationId xmlns:a16="http://schemas.microsoft.com/office/drawing/2014/main" id="{C6BBA214-10E2-4515-9927-9D6B85215F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4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904-F0F1-4EA1-890B-12444D5D6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5" name="CaixaDeTexto 1">
          <a:extLst xmlns:a="http://schemas.openxmlformats.org/drawingml/2006/main">
            <a:ext uri="{FF2B5EF4-FFF2-40B4-BE49-F238E27FC236}">
              <a16:creationId xmlns:a16="http://schemas.microsoft.com/office/drawing/2014/main" id="{507A1506-1C35-4655-8BE5-17AEA92F1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6" name="CaixaDeTexto 1">
          <a:extLst xmlns:a="http://schemas.openxmlformats.org/drawingml/2006/main">
            <a:ext uri="{FF2B5EF4-FFF2-40B4-BE49-F238E27FC236}">
              <a16:creationId xmlns:a16="http://schemas.microsoft.com/office/drawing/2014/main" id="{3B9B6C3D-0FB2-4EC2-90FE-64C82238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7" name="CaixaDeTexto 1">
          <a:extLst xmlns:a="http://schemas.openxmlformats.org/drawingml/2006/main">
            <a:ext uri="{FF2B5EF4-FFF2-40B4-BE49-F238E27FC236}">
              <a16:creationId xmlns:a16="http://schemas.microsoft.com/office/drawing/2014/main" id="{22971281-B3F6-41C6-A8D5-6CADE29D0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8" name="CaixaDeTexto 1">
          <a:extLst xmlns:a="http://schemas.openxmlformats.org/drawingml/2006/main">
            <a:ext uri="{FF2B5EF4-FFF2-40B4-BE49-F238E27FC236}">
              <a16:creationId xmlns:a16="http://schemas.microsoft.com/office/drawing/2014/main" id="{984DF67F-A166-43E7-9B8B-B401DB8E3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9" name="CaixaDeTexto 1">
          <a:extLst xmlns:a="http://schemas.openxmlformats.org/drawingml/2006/main">
            <a:ext uri="{FF2B5EF4-FFF2-40B4-BE49-F238E27FC236}">
              <a16:creationId xmlns:a16="http://schemas.microsoft.com/office/drawing/2014/main" id="{4615F20C-FAAA-440F-BD6E-198076A2B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0" name="CaixaDeTexto 1">
          <a:extLst xmlns:a="http://schemas.openxmlformats.org/drawingml/2006/main">
            <a:ext uri="{FF2B5EF4-FFF2-40B4-BE49-F238E27FC236}">
              <a16:creationId xmlns:a16="http://schemas.microsoft.com/office/drawing/2014/main" id="{D1AB2B0E-8EB5-4623-AE12-4251B20E0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1" name="CaixaDeTexto 1">
          <a:extLst xmlns:a="http://schemas.openxmlformats.org/drawingml/2006/main">
            <a:ext uri="{FF2B5EF4-FFF2-40B4-BE49-F238E27FC236}">
              <a16:creationId xmlns:a16="http://schemas.microsoft.com/office/drawing/2014/main" id="{C596DC43-2DD7-42F1-8C5A-6A6CD789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2" name="CaixaDeTexto 1">
          <a:extLst xmlns:a="http://schemas.openxmlformats.org/drawingml/2006/main">
            <a:ext uri="{FF2B5EF4-FFF2-40B4-BE49-F238E27FC236}">
              <a16:creationId xmlns:a16="http://schemas.microsoft.com/office/drawing/2014/main" id="{E34298E9-B294-4BBD-9843-006B0A6DE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3" name="CaixaDeTexto 1">
          <a:extLst xmlns:a="http://schemas.openxmlformats.org/drawingml/2006/main">
            <a:ext uri="{FF2B5EF4-FFF2-40B4-BE49-F238E27FC236}">
              <a16:creationId xmlns:a16="http://schemas.microsoft.com/office/drawing/2014/main" id="{E9573577-9D23-4BD1-81AC-6C52F4D47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4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5E12-17DE-4709-829C-A8FFA3BD7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D87F63-01A7-4D8D-A0BF-4F839A78C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6" name="CaixaDeTexto 1">
          <a:extLst xmlns:a="http://schemas.openxmlformats.org/drawingml/2006/main">
            <a:ext uri="{FF2B5EF4-FFF2-40B4-BE49-F238E27FC236}">
              <a16:creationId xmlns:a16="http://schemas.microsoft.com/office/drawing/2014/main" id="{2F5EDE8F-1ADC-44DB-A38B-1DB857E2C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23B988-496C-4585-97C3-1394E93D5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8" name="CaixaDeTexto 1">
          <a:extLst xmlns:a="http://schemas.openxmlformats.org/drawingml/2006/main">
            <a:ext uri="{FF2B5EF4-FFF2-40B4-BE49-F238E27FC236}">
              <a16:creationId xmlns:a16="http://schemas.microsoft.com/office/drawing/2014/main" id="{C6B3626E-5A0F-41DA-A01D-3B13317E6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9" name="CaixaDeTexto 1">
          <a:extLst xmlns:a="http://schemas.openxmlformats.org/drawingml/2006/main">
            <a:ext uri="{FF2B5EF4-FFF2-40B4-BE49-F238E27FC236}">
              <a16:creationId xmlns:a16="http://schemas.microsoft.com/office/drawing/2014/main" id="{E0F161DE-8CC4-4E61-BB60-8C0887B55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0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723E-B7E3-4E4F-963F-B2A9E5AE97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1" name="CaixaDeTexto 1">
          <a:extLst xmlns:a="http://schemas.openxmlformats.org/drawingml/2006/main">
            <a:ext uri="{FF2B5EF4-FFF2-40B4-BE49-F238E27FC236}">
              <a16:creationId xmlns:a16="http://schemas.microsoft.com/office/drawing/2014/main" id="{BB9B1D03-A3E3-457B-82C3-CFBD57FE5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2" name="CaixaDeTexto 1">
          <a:extLst xmlns:a="http://schemas.openxmlformats.org/drawingml/2006/main">
            <a:ext uri="{FF2B5EF4-FFF2-40B4-BE49-F238E27FC236}">
              <a16:creationId xmlns:a16="http://schemas.microsoft.com/office/drawing/2014/main" id="{11D45630-3AC9-408A-8CBD-66DC0926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18CF2B-DE21-4224-9CD7-01472879F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4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54F9-E622-4FF7-80B1-62417D1EC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5" name="CaixaDeTexto 1">
          <a:extLst xmlns:a="http://schemas.openxmlformats.org/drawingml/2006/main">
            <a:ext uri="{FF2B5EF4-FFF2-40B4-BE49-F238E27FC236}">
              <a16:creationId xmlns:a16="http://schemas.microsoft.com/office/drawing/2014/main" id="{E22E5FA1-B39B-4337-B613-38F44D54E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6" name="CaixaDeTexto 1">
          <a:extLst xmlns:a="http://schemas.openxmlformats.org/drawingml/2006/main">
            <a:ext uri="{FF2B5EF4-FFF2-40B4-BE49-F238E27FC236}">
              <a16:creationId xmlns:a16="http://schemas.microsoft.com/office/drawing/2014/main" id="{05333A17-085C-4D97-BA79-42E56FFA0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7" name="CaixaDeTexto 1">
          <a:extLst xmlns:a="http://schemas.openxmlformats.org/drawingml/2006/main">
            <a:ext uri="{FF2B5EF4-FFF2-40B4-BE49-F238E27FC236}">
              <a16:creationId xmlns:a16="http://schemas.microsoft.com/office/drawing/2014/main" id="{6E1DFC03-693B-4FB7-9263-814D1F868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8" name="CaixaDeTexto 1">
          <a:extLst xmlns:a="http://schemas.openxmlformats.org/drawingml/2006/main">
            <a:ext uri="{FF2B5EF4-FFF2-40B4-BE49-F238E27FC236}">
              <a16:creationId xmlns:a16="http://schemas.microsoft.com/office/drawing/2014/main" id="{3A03B94D-5FD2-435E-A057-7C1DB1F0D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9" name="CaixaDeTexto 1">
          <a:extLst xmlns:a="http://schemas.openxmlformats.org/drawingml/2006/main">
            <a:ext uri="{FF2B5EF4-FFF2-40B4-BE49-F238E27FC236}">
              <a16:creationId xmlns:a16="http://schemas.microsoft.com/office/drawing/2014/main" id="{B79A3410-EDAD-41D4-93C5-B2C8E34D7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0" name="CaixaDeTexto 1">
          <a:extLst xmlns:a="http://schemas.openxmlformats.org/drawingml/2006/main">
            <a:ext uri="{FF2B5EF4-FFF2-40B4-BE49-F238E27FC236}">
              <a16:creationId xmlns:a16="http://schemas.microsoft.com/office/drawing/2014/main" id="{439D216E-1B66-4F10-AEFF-C19ECAEA2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AA0F22A-F630-4464-9BE5-EEE147E42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2" name="CaixaDeTexto 1">
          <a:extLst xmlns:a="http://schemas.openxmlformats.org/drawingml/2006/main">
            <a:ext uri="{FF2B5EF4-FFF2-40B4-BE49-F238E27FC236}">
              <a16:creationId xmlns:a16="http://schemas.microsoft.com/office/drawing/2014/main" id="{CBCB5234-B99A-4102-8184-4BA64B6C5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4267591-6C35-433E-AA00-842158E75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4" name="CaixaDeTexto 1">
          <a:extLst xmlns:a="http://schemas.openxmlformats.org/drawingml/2006/main">
            <a:ext uri="{FF2B5EF4-FFF2-40B4-BE49-F238E27FC236}">
              <a16:creationId xmlns:a16="http://schemas.microsoft.com/office/drawing/2014/main" id="{17AF19F3-8CEB-4E25-B014-AEBD42842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5" name="CaixaDeTexto 1">
          <a:extLst xmlns:a="http://schemas.openxmlformats.org/drawingml/2006/main">
            <a:ext uri="{FF2B5EF4-FFF2-40B4-BE49-F238E27FC236}">
              <a16:creationId xmlns:a16="http://schemas.microsoft.com/office/drawing/2014/main" id="{3666FC67-84B2-4BB8-AC6D-77671BB7FB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6" name="CaixaDeTexto 1">
          <a:extLst xmlns:a="http://schemas.openxmlformats.org/drawingml/2006/main">
            <a:ext uri="{FF2B5EF4-FFF2-40B4-BE49-F238E27FC236}">
              <a16:creationId xmlns:a16="http://schemas.microsoft.com/office/drawing/2014/main" id="{48EF159C-2E02-4B00-8AD1-7FB18A8A5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7" name="CaixaDeTexto 1">
          <a:extLst xmlns:a="http://schemas.openxmlformats.org/drawingml/2006/main">
            <a:ext uri="{FF2B5EF4-FFF2-40B4-BE49-F238E27FC236}">
              <a16:creationId xmlns:a16="http://schemas.microsoft.com/office/drawing/2014/main" id="{2165C081-B0AB-423A-8EF1-01E52A354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31F22F5-7B46-4422-A2FF-36B1FE598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9" name="CaixaDeTexto 1">
          <a:extLst xmlns:a="http://schemas.openxmlformats.org/drawingml/2006/main">
            <a:ext uri="{FF2B5EF4-FFF2-40B4-BE49-F238E27FC236}">
              <a16:creationId xmlns:a16="http://schemas.microsoft.com/office/drawing/2014/main" id="{EB3C4848-8767-4BE1-8928-256DD6997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0" name="CaixaDeTexto 1">
          <a:extLst xmlns:a="http://schemas.openxmlformats.org/drawingml/2006/main">
            <a:ext uri="{FF2B5EF4-FFF2-40B4-BE49-F238E27FC236}">
              <a16:creationId xmlns:a16="http://schemas.microsoft.com/office/drawing/2014/main" id="{97740222-CA16-4925-B10C-4F956C8BD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1" name="CaixaDeTexto 1">
          <a:extLst xmlns:a="http://schemas.openxmlformats.org/drawingml/2006/main">
            <a:ext uri="{FF2B5EF4-FFF2-40B4-BE49-F238E27FC236}">
              <a16:creationId xmlns:a16="http://schemas.microsoft.com/office/drawing/2014/main" id="{B7B0D348-9BB2-4A97-A02A-38B49D448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7458B78-902F-4F6D-AB99-3AAAF3D2F7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3" name="CaixaDeTexto 1">
          <a:extLst xmlns:a="http://schemas.openxmlformats.org/drawingml/2006/main">
            <a:ext uri="{FF2B5EF4-FFF2-40B4-BE49-F238E27FC236}">
              <a16:creationId xmlns:a16="http://schemas.microsoft.com/office/drawing/2014/main" id="{CD8BBAB6-1CE5-406C-AD1B-A5861F8A3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A338511-50D0-4521-864A-FE8DF405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5" name="CaixaDeTexto 1">
          <a:extLst xmlns:a="http://schemas.openxmlformats.org/drawingml/2006/main">
            <a:ext uri="{FF2B5EF4-FFF2-40B4-BE49-F238E27FC236}">
              <a16:creationId xmlns:a16="http://schemas.microsoft.com/office/drawing/2014/main" id="{0F719BE0-6200-4E38-9213-03AF18ABBD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6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55DA-618E-4116-8983-328E071E6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7C1862E-F9A6-49EE-8239-71159899AD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3C97D24-8A2E-4B05-BCAA-AEF40CEF51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7426CA7-74B1-4854-A8BA-EB933EBC7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0" name="CaixaDeTexto 1">
          <a:extLst xmlns:a="http://schemas.openxmlformats.org/drawingml/2006/main">
            <a:ext uri="{FF2B5EF4-FFF2-40B4-BE49-F238E27FC236}">
              <a16:creationId xmlns:a16="http://schemas.microsoft.com/office/drawing/2014/main" id="{B02B2E18-5171-42C8-AD5C-0367DB4AB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1" name="CaixaDeTexto 1">
          <a:extLst xmlns:a="http://schemas.openxmlformats.org/drawingml/2006/main">
            <a:ext uri="{FF2B5EF4-FFF2-40B4-BE49-F238E27FC236}">
              <a16:creationId xmlns:a16="http://schemas.microsoft.com/office/drawing/2014/main" id="{01EE8461-1529-46D6-9D6B-A3E6FE9ED0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2" name="CaixaDeTexto 1">
          <a:extLst xmlns:a="http://schemas.openxmlformats.org/drawingml/2006/main">
            <a:ext uri="{FF2B5EF4-FFF2-40B4-BE49-F238E27FC236}">
              <a16:creationId xmlns:a16="http://schemas.microsoft.com/office/drawing/2014/main" id="{4CA1E6A0-A4DE-49D7-B7BC-D8204EEEFC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3" name="CaixaDeTexto 1">
          <a:extLst xmlns:a="http://schemas.openxmlformats.org/drawingml/2006/main">
            <a:ext uri="{FF2B5EF4-FFF2-40B4-BE49-F238E27FC236}">
              <a16:creationId xmlns:a16="http://schemas.microsoft.com/office/drawing/2014/main" id="{2FB27876-8F3D-4A84-AE28-4FBB831E91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4" name="CaixaDeTexto 1">
          <a:extLst xmlns:a="http://schemas.openxmlformats.org/drawingml/2006/main">
            <a:ext uri="{FF2B5EF4-FFF2-40B4-BE49-F238E27FC236}">
              <a16:creationId xmlns:a16="http://schemas.microsoft.com/office/drawing/2014/main" id="{1C7E6122-8247-43D5-A649-B1F0AC12F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780CB-D0D0-4B4E-99C3-F93B8A10C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6" name="CaixaDeTexto 1">
          <a:extLst xmlns:a="http://schemas.openxmlformats.org/drawingml/2006/main">
            <a:ext uri="{FF2B5EF4-FFF2-40B4-BE49-F238E27FC236}">
              <a16:creationId xmlns:a16="http://schemas.microsoft.com/office/drawing/2014/main" id="{9FF66B13-D63F-4EEF-A079-117C31B1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7AFA1DA-8278-401E-82E7-0A136D365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91EC950-E55D-441E-A9D5-404F03F5B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9" name="CaixaDeTexto 1">
          <a:extLst xmlns:a="http://schemas.openxmlformats.org/drawingml/2006/main">
            <a:ext uri="{FF2B5EF4-FFF2-40B4-BE49-F238E27FC236}">
              <a16:creationId xmlns:a16="http://schemas.microsoft.com/office/drawing/2014/main" id="{1B357F66-7E2A-43D6-A4F6-4109ECD7E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0" name="CaixaDeTexto 1">
          <a:extLst xmlns:a="http://schemas.openxmlformats.org/drawingml/2006/main">
            <a:ext uri="{FF2B5EF4-FFF2-40B4-BE49-F238E27FC236}">
              <a16:creationId xmlns:a16="http://schemas.microsoft.com/office/drawing/2014/main" id="{CE647187-79B8-4FAC-BE01-A8D22107B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1" name="CaixaDeTexto 1">
          <a:extLst xmlns:a="http://schemas.openxmlformats.org/drawingml/2006/main">
            <a:ext uri="{FF2B5EF4-FFF2-40B4-BE49-F238E27FC236}">
              <a16:creationId xmlns:a16="http://schemas.microsoft.com/office/drawing/2014/main" id="{D5C4C6A3-A19C-499C-9013-6455EA0586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2" name="CaixaDeTexto 1">
          <a:extLst xmlns:a="http://schemas.openxmlformats.org/drawingml/2006/main">
            <a:ext uri="{FF2B5EF4-FFF2-40B4-BE49-F238E27FC236}">
              <a16:creationId xmlns:a16="http://schemas.microsoft.com/office/drawing/2014/main" id="{1B837FC3-95DD-43D5-8453-2E1045CF8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3" name="CaixaDeTexto 1">
          <a:extLst xmlns:a="http://schemas.openxmlformats.org/drawingml/2006/main">
            <a:ext uri="{FF2B5EF4-FFF2-40B4-BE49-F238E27FC236}">
              <a16:creationId xmlns:a16="http://schemas.microsoft.com/office/drawing/2014/main" id="{4441FF12-4D38-4742-83D0-9CE62124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4" name="CaixaDeTexto 1">
          <a:extLst xmlns:a="http://schemas.openxmlformats.org/drawingml/2006/main">
            <a:ext uri="{FF2B5EF4-FFF2-40B4-BE49-F238E27FC236}">
              <a16:creationId xmlns:a16="http://schemas.microsoft.com/office/drawing/2014/main" id="{ED269356-37E2-4606-BF86-F90323B1B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9DF877E-3785-4CE1-9FC2-B849A143C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6" name="CaixaDeTexto 1">
          <a:extLst xmlns:a="http://schemas.openxmlformats.org/drawingml/2006/main">
            <a:ext uri="{FF2B5EF4-FFF2-40B4-BE49-F238E27FC236}">
              <a16:creationId xmlns:a16="http://schemas.microsoft.com/office/drawing/2014/main" id="{CF6C2187-2C97-48C8-8772-7C1D0F38E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7" name="CaixaDeTexto 1">
          <a:extLst xmlns:a="http://schemas.openxmlformats.org/drawingml/2006/main">
            <a:ext uri="{FF2B5EF4-FFF2-40B4-BE49-F238E27FC236}">
              <a16:creationId xmlns:a16="http://schemas.microsoft.com/office/drawing/2014/main" id="{2585BDAB-D53B-48EA-8905-FED3FA1E0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8" name="CaixaDeTexto 1">
          <a:extLst xmlns:a="http://schemas.openxmlformats.org/drawingml/2006/main">
            <a:ext uri="{FF2B5EF4-FFF2-40B4-BE49-F238E27FC236}">
              <a16:creationId xmlns:a16="http://schemas.microsoft.com/office/drawing/2014/main" id="{4B9FDE77-5999-4AED-8319-EA233D7DD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9" name="CaixaDeTexto 1">
          <a:extLst xmlns:a="http://schemas.openxmlformats.org/drawingml/2006/main">
            <a:ext uri="{FF2B5EF4-FFF2-40B4-BE49-F238E27FC236}">
              <a16:creationId xmlns:a16="http://schemas.microsoft.com/office/drawing/2014/main" id="{E9D3BF13-951E-4073-926A-6C94837BB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1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2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3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4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7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8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2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3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5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6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7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8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9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2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3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8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9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1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5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6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8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2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3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9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1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3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4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5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8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0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1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2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4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6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3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8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9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0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2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3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4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8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0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1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5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7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0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1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2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3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5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8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1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3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4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6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8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2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5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6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7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8" name="CaixaDeTexto 1">
          <a:extLst xmlns:a="http://schemas.openxmlformats.org/drawingml/2006/main">
            <a:ext uri="{FF2B5EF4-FFF2-40B4-BE49-F238E27FC236}">
              <a16:creationId xmlns:a16="http://schemas.microsoft.com/office/drawing/2014/main" id="{2549C722-6959-4EDE-BB74-A5FE456BD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A3C4-86A1-4BE3-8847-7323ABAE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F0E2-6DC4-4CBB-A2B9-7EE1F01B39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1" name="CaixaDeTexto 1">
          <a:extLst xmlns:a="http://schemas.openxmlformats.org/drawingml/2006/main">
            <a:ext uri="{FF2B5EF4-FFF2-40B4-BE49-F238E27FC236}">
              <a16:creationId xmlns:a16="http://schemas.microsoft.com/office/drawing/2014/main" id="{5EB3ED45-D258-4C2D-866A-A085862C1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2" name="CaixaDeTexto 1">
          <a:extLst xmlns:a="http://schemas.openxmlformats.org/drawingml/2006/main">
            <a:ext uri="{FF2B5EF4-FFF2-40B4-BE49-F238E27FC236}">
              <a16:creationId xmlns:a16="http://schemas.microsoft.com/office/drawing/2014/main" id="{0155EEB4-B8B7-4A55-8BB7-EE8F01E86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3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4F18-B440-4EFA-AB39-382EF5A5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DC50-62D0-4D77-8FEF-C03E907E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5" name="CaixaDeTexto 1">
          <a:extLst xmlns:a="http://schemas.openxmlformats.org/drawingml/2006/main">
            <a:ext uri="{FF2B5EF4-FFF2-40B4-BE49-F238E27FC236}">
              <a16:creationId xmlns:a16="http://schemas.microsoft.com/office/drawing/2014/main" id="{7E39977C-5417-4140-B367-3D6FD4F8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8D2325C-596B-46B7-B968-A7E85D6049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BD2E0F-E413-4715-9294-7771C0BD5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8" name="CaixaDeTexto 1">
          <a:extLst xmlns:a="http://schemas.openxmlformats.org/drawingml/2006/main">
            <a:ext uri="{FF2B5EF4-FFF2-40B4-BE49-F238E27FC236}">
              <a16:creationId xmlns:a16="http://schemas.microsoft.com/office/drawing/2014/main" id="{08247FDC-E12F-4C6B-9CC1-A1FE75E12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9" name="CaixaDeTexto 1">
          <a:extLst xmlns:a="http://schemas.openxmlformats.org/drawingml/2006/main">
            <a:ext uri="{FF2B5EF4-FFF2-40B4-BE49-F238E27FC236}">
              <a16:creationId xmlns:a16="http://schemas.microsoft.com/office/drawing/2014/main" id="{8D50CBA0-BEB1-4CCA-89D6-1AC0532A2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0" name="CaixaDeTexto 1">
          <a:extLst xmlns:a="http://schemas.openxmlformats.org/drawingml/2006/main">
            <a:ext uri="{FF2B5EF4-FFF2-40B4-BE49-F238E27FC236}">
              <a16:creationId xmlns:a16="http://schemas.microsoft.com/office/drawing/2014/main" id="{D335D739-20F2-4CDA-A93E-6421B5DC9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1" name="CaixaDeTexto 1">
          <a:extLst xmlns:a="http://schemas.openxmlformats.org/drawingml/2006/main">
            <a:ext uri="{FF2B5EF4-FFF2-40B4-BE49-F238E27FC236}">
              <a16:creationId xmlns:a16="http://schemas.microsoft.com/office/drawing/2014/main" id="{A9C4BA70-9DC3-4665-B55C-F7D45AA5F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B0402DC-95B6-4563-9BA4-D58B2B6DC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3" name="CaixaDeTexto 1">
          <a:extLst xmlns:a="http://schemas.openxmlformats.org/drawingml/2006/main">
            <a:ext uri="{FF2B5EF4-FFF2-40B4-BE49-F238E27FC236}">
              <a16:creationId xmlns:a16="http://schemas.microsoft.com/office/drawing/2014/main" id="{37953E9A-BCDC-4A97-A8A2-5A5EF70ACA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4" name="CaixaDeTexto 1">
          <a:extLst xmlns:a="http://schemas.openxmlformats.org/drawingml/2006/main">
            <a:ext uri="{FF2B5EF4-FFF2-40B4-BE49-F238E27FC236}">
              <a16:creationId xmlns:a16="http://schemas.microsoft.com/office/drawing/2014/main" id="{46300293-7446-44C4-B069-EB217E1B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5" name="CaixaDeTexto 1">
          <a:extLst xmlns:a="http://schemas.openxmlformats.org/drawingml/2006/main">
            <a:ext uri="{FF2B5EF4-FFF2-40B4-BE49-F238E27FC236}">
              <a16:creationId xmlns:a16="http://schemas.microsoft.com/office/drawing/2014/main" id="{3BECD69B-25AE-4B34-BDCC-282647BF0E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9FBF-AFA6-4C86-9673-19686D0F73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7" name="CaixaDeTexto 1">
          <a:extLst xmlns:a="http://schemas.openxmlformats.org/drawingml/2006/main">
            <a:ext uri="{FF2B5EF4-FFF2-40B4-BE49-F238E27FC236}">
              <a16:creationId xmlns:a16="http://schemas.microsoft.com/office/drawing/2014/main" id="{FA609256-D90F-4E21-B02E-C17C29CD61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DD99B3D-71A8-46E0-87D8-B47C46EA6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9" name="CaixaDeTexto 1">
          <a:extLst xmlns:a="http://schemas.openxmlformats.org/drawingml/2006/main">
            <a:ext uri="{FF2B5EF4-FFF2-40B4-BE49-F238E27FC236}">
              <a16:creationId xmlns:a16="http://schemas.microsoft.com/office/drawing/2014/main" id="{7E9BDF35-A19B-41DB-9CAC-3EA71D093A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0" name="CaixaDeTexto 1">
          <a:extLst xmlns:a="http://schemas.openxmlformats.org/drawingml/2006/main">
            <a:ext uri="{FF2B5EF4-FFF2-40B4-BE49-F238E27FC236}">
              <a16:creationId xmlns:a16="http://schemas.microsoft.com/office/drawing/2014/main" id="{065FB61B-5595-40D9-B42B-7DE45E840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1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D0B5-B01C-44AA-BC58-DB9B73AD7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2" name="CaixaDeTexto 1">
          <a:extLst xmlns:a="http://schemas.openxmlformats.org/drawingml/2006/main">
            <a:ext uri="{FF2B5EF4-FFF2-40B4-BE49-F238E27FC236}">
              <a16:creationId xmlns:a16="http://schemas.microsoft.com/office/drawing/2014/main" id="{B32E4922-F747-4165-806D-129E45E7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3" name="CaixaDeTexto 1">
          <a:extLst xmlns:a="http://schemas.openxmlformats.org/drawingml/2006/main">
            <a:ext uri="{FF2B5EF4-FFF2-40B4-BE49-F238E27FC236}">
              <a16:creationId xmlns:a16="http://schemas.microsoft.com/office/drawing/2014/main" id="{06ED0E08-57EB-4BB0-8836-C30CF2F79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4" name="CaixaDeTexto 1">
          <a:extLst xmlns:a="http://schemas.openxmlformats.org/drawingml/2006/main">
            <a:ext uri="{FF2B5EF4-FFF2-40B4-BE49-F238E27FC236}">
              <a16:creationId xmlns:a16="http://schemas.microsoft.com/office/drawing/2014/main" id="{C1F74F98-40FF-4C4E-A66C-A1821D956B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5" name="CaixaDeTexto 1">
          <a:extLst xmlns:a="http://schemas.openxmlformats.org/drawingml/2006/main">
            <a:ext uri="{FF2B5EF4-FFF2-40B4-BE49-F238E27FC236}">
              <a16:creationId xmlns:a16="http://schemas.microsoft.com/office/drawing/2014/main" id="{7C5ED3D5-E64E-4631-89F8-0CA5A34650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6" name="CaixaDeTexto 1">
          <a:extLst xmlns:a="http://schemas.openxmlformats.org/drawingml/2006/main">
            <a:ext uri="{FF2B5EF4-FFF2-40B4-BE49-F238E27FC236}">
              <a16:creationId xmlns:a16="http://schemas.microsoft.com/office/drawing/2014/main" id="{3C4BCFE4-CA2B-4AEA-937B-C4321202D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7" name="CaixaDeTexto 1">
          <a:extLst xmlns:a="http://schemas.openxmlformats.org/drawingml/2006/main">
            <a:ext uri="{FF2B5EF4-FFF2-40B4-BE49-F238E27FC236}">
              <a16:creationId xmlns:a16="http://schemas.microsoft.com/office/drawing/2014/main" id="{CAA14E80-F8D5-4FB1-9277-7533FD002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C104046-0E70-4903-9BA6-CB801B77A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9" name="CaixaDeTexto 1">
          <a:extLst xmlns:a="http://schemas.openxmlformats.org/drawingml/2006/main">
            <a:ext uri="{FF2B5EF4-FFF2-40B4-BE49-F238E27FC236}">
              <a16:creationId xmlns:a16="http://schemas.microsoft.com/office/drawing/2014/main" id="{CEC14574-326D-46E8-BCA2-67FA15E6A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602748D-F341-4CF8-93EA-BF1F866AC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1" name="CaixaDeTexto 1">
          <a:extLst xmlns:a="http://schemas.openxmlformats.org/drawingml/2006/main">
            <a:ext uri="{FF2B5EF4-FFF2-40B4-BE49-F238E27FC236}">
              <a16:creationId xmlns:a16="http://schemas.microsoft.com/office/drawing/2014/main" id="{232F47CE-C731-463D-B939-BADAE5AC2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2" name="CaixaDeTexto 1">
          <a:extLst xmlns:a="http://schemas.openxmlformats.org/drawingml/2006/main">
            <a:ext uri="{FF2B5EF4-FFF2-40B4-BE49-F238E27FC236}">
              <a16:creationId xmlns:a16="http://schemas.microsoft.com/office/drawing/2014/main" id="{01190CCE-7AD5-4C42-8135-82101CFC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3" name="CaixaDeTexto 1">
          <a:extLst xmlns:a="http://schemas.openxmlformats.org/drawingml/2006/main">
            <a:ext uri="{FF2B5EF4-FFF2-40B4-BE49-F238E27FC236}">
              <a16:creationId xmlns:a16="http://schemas.microsoft.com/office/drawing/2014/main" id="{289289E1-1C16-4CA9-838E-CA78E8C57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E0C23DC-DF5A-4EC1-BC18-617B45343A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FE43D-A420-46CB-8064-CA5EBBF39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EA74F8-9957-48B9-AF31-5DC7A6DEC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7" name="CaixaDeTexto 1">
          <a:extLst xmlns:a="http://schemas.openxmlformats.org/drawingml/2006/main">
            <a:ext uri="{FF2B5EF4-FFF2-40B4-BE49-F238E27FC236}">
              <a16:creationId xmlns:a16="http://schemas.microsoft.com/office/drawing/2014/main" id="{3E9D3397-AF32-4998-8EFA-D63BB17244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8" name="CaixaDeTexto 1">
          <a:extLst xmlns:a="http://schemas.openxmlformats.org/drawingml/2006/main">
            <a:ext uri="{FF2B5EF4-FFF2-40B4-BE49-F238E27FC236}">
              <a16:creationId xmlns:a16="http://schemas.microsoft.com/office/drawing/2014/main" id="{24C19957-F435-4182-962A-88A6772EA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0A7320-67E2-4B44-886F-0A50E560C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0" name="CaixaDeTexto 1">
          <a:extLst xmlns:a="http://schemas.openxmlformats.org/drawingml/2006/main">
            <a:ext uri="{FF2B5EF4-FFF2-40B4-BE49-F238E27FC236}">
              <a16:creationId xmlns:a16="http://schemas.microsoft.com/office/drawing/2014/main" id="{5E18B35D-2889-4E50-8547-86A804037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1" name="CaixaDeTexto 1">
          <a:extLst xmlns:a="http://schemas.openxmlformats.org/drawingml/2006/main">
            <a:ext uri="{FF2B5EF4-FFF2-40B4-BE49-F238E27FC236}">
              <a16:creationId xmlns:a16="http://schemas.microsoft.com/office/drawing/2014/main" id="{76F77905-DA50-499C-9C8A-4628F24B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C1DB-1E06-40FF-B676-6004893062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3" name="CaixaDeTexto 1">
          <a:extLst xmlns:a="http://schemas.openxmlformats.org/drawingml/2006/main">
            <a:ext uri="{FF2B5EF4-FFF2-40B4-BE49-F238E27FC236}">
              <a16:creationId xmlns:a16="http://schemas.microsoft.com/office/drawing/2014/main" id="{2EF713FA-9010-4F8D-A577-327CD67B0D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2DE2C-4BB8-4E89-B163-3D4538EF0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5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B1F6-AADE-4115-8FCF-689C6602F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E32934A-F63B-49B8-8A72-F9E311030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7" name="CaixaDeTexto 1">
          <a:extLst xmlns:a="http://schemas.openxmlformats.org/drawingml/2006/main">
            <a:ext uri="{FF2B5EF4-FFF2-40B4-BE49-F238E27FC236}">
              <a16:creationId xmlns:a16="http://schemas.microsoft.com/office/drawing/2014/main" id="{77DB9BB6-6005-422E-9D86-7456C8FDF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8" name="CaixaDeTexto 1">
          <a:extLst xmlns:a="http://schemas.openxmlformats.org/drawingml/2006/main">
            <a:ext uri="{FF2B5EF4-FFF2-40B4-BE49-F238E27FC236}">
              <a16:creationId xmlns:a16="http://schemas.microsoft.com/office/drawing/2014/main" id="{AFB708D0-2B1E-43FF-8D65-C3AA98934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9" name="CaixaDeTexto 1">
          <a:extLst xmlns:a="http://schemas.openxmlformats.org/drawingml/2006/main">
            <a:ext uri="{FF2B5EF4-FFF2-40B4-BE49-F238E27FC236}">
              <a16:creationId xmlns:a16="http://schemas.microsoft.com/office/drawing/2014/main" id="{30B893BF-23B5-4DB7-905A-641640711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EA84-7082-4CD5-8302-2FD4D54F1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1" name="CaixaDeTexto 1">
          <a:extLst xmlns:a="http://schemas.openxmlformats.org/drawingml/2006/main">
            <a:ext uri="{FF2B5EF4-FFF2-40B4-BE49-F238E27FC236}">
              <a16:creationId xmlns:a16="http://schemas.microsoft.com/office/drawing/2014/main" id="{D14F678E-8A46-4E8A-BE3E-F1AA58719D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1826B-FEAE-4718-8215-5D4D34489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3" name="CaixaDeTexto 1">
          <a:extLst xmlns:a="http://schemas.openxmlformats.org/drawingml/2006/main">
            <a:ext uri="{FF2B5EF4-FFF2-40B4-BE49-F238E27FC236}">
              <a16:creationId xmlns:a16="http://schemas.microsoft.com/office/drawing/2014/main" id="{F8184070-403E-4129-A9E2-AA52AAD6B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4" name="CaixaDeTexto 1">
          <a:extLst xmlns:a="http://schemas.openxmlformats.org/drawingml/2006/main">
            <a:ext uri="{FF2B5EF4-FFF2-40B4-BE49-F238E27FC236}">
              <a16:creationId xmlns:a16="http://schemas.microsoft.com/office/drawing/2014/main" id="{A18FFE6D-6F8E-4E93-8159-7090E6018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84B546-CFF1-4B35-B202-7258A08EF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6" name="CaixaDeTexto 1">
          <a:extLst xmlns:a="http://schemas.openxmlformats.org/drawingml/2006/main">
            <a:ext uri="{FF2B5EF4-FFF2-40B4-BE49-F238E27FC236}">
              <a16:creationId xmlns:a16="http://schemas.microsoft.com/office/drawing/2014/main" id="{A9F70A7D-14D2-4EB6-891A-1E7156714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7" name="CaixaDeTexto 1">
          <a:extLst xmlns:a="http://schemas.openxmlformats.org/drawingml/2006/main">
            <a:ext uri="{FF2B5EF4-FFF2-40B4-BE49-F238E27FC236}">
              <a16:creationId xmlns:a16="http://schemas.microsoft.com/office/drawing/2014/main" id="{CE626B6D-858F-432E-9AC5-A03F4125C1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652857-467E-47ED-9415-232C0A8D6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259D10-04BA-4A9D-A01F-5A7CB8B70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0" name="CaixaDeTexto 1">
          <a:extLst xmlns:a="http://schemas.openxmlformats.org/drawingml/2006/main">
            <a:ext uri="{FF2B5EF4-FFF2-40B4-BE49-F238E27FC236}">
              <a16:creationId xmlns:a16="http://schemas.microsoft.com/office/drawing/2014/main" id="{80D14A57-0E64-4F82-B9F0-0B6E2F4B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1" name="CaixaDeTexto 1">
          <a:extLst xmlns:a="http://schemas.openxmlformats.org/drawingml/2006/main">
            <a:ext uri="{FF2B5EF4-FFF2-40B4-BE49-F238E27FC236}">
              <a16:creationId xmlns:a16="http://schemas.microsoft.com/office/drawing/2014/main" id="{3991A151-5853-4FA9-84C7-4ED70CA20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5627B-91CC-42DB-BEC9-249FB72D17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3" name="CaixaDeTexto 1">
          <a:extLst xmlns:a="http://schemas.openxmlformats.org/drawingml/2006/main">
            <a:ext uri="{FF2B5EF4-FFF2-40B4-BE49-F238E27FC236}">
              <a16:creationId xmlns:a16="http://schemas.microsoft.com/office/drawing/2014/main" id="{E2C046DC-9807-4382-89E9-3A833208F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4" name="CaixaDeTexto 1">
          <a:extLst xmlns:a="http://schemas.openxmlformats.org/drawingml/2006/main">
            <a:ext uri="{FF2B5EF4-FFF2-40B4-BE49-F238E27FC236}">
              <a16:creationId xmlns:a16="http://schemas.microsoft.com/office/drawing/2014/main" id="{F848DDE5-F48C-489E-BC0C-05369B24B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417203-98E5-4527-B35A-FFCD8BD99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6" name="CaixaDeTexto 1">
          <a:extLst xmlns:a="http://schemas.openxmlformats.org/drawingml/2006/main">
            <a:ext uri="{FF2B5EF4-FFF2-40B4-BE49-F238E27FC236}">
              <a16:creationId xmlns:a16="http://schemas.microsoft.com/office/drawing/2014/main" id="{A6BE916B-7B70-4EB0-B355-C08BE2A95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7" name="CaixaDeTexto 1">
          <a:extLst xmlns:a="http://schemas.openxmlformats.org/drawingml/2006/main">
            <a:ext uri="{FF2B5EF4-FFF2-40B4-BE49-F238E27FC236}">
              <a16:creationId xmlns:a16="http://schemas.microsoft.com/office/drawing/2014/main" id="{BB7CECB9-12BE-4301-BC0B-68743D007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8" name="CaixaDeTexto 1">
          <a:extLst xmlns:a="http://schemas.openxmlformats.org/drawingml/2006/main">
            <a:ext uri="{FF2B5EF4-FFF2-40B4-BE49-F238E27FC236}">
              <a16:creationId xmlns:a16="http://schemas.microsoft.com/office/drawing/2014/main" id="{0D41BEE8-D5F3-4966-8F05-2FC3191A8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6439353-64DE-4DCE-8DFB-6CE7C073A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0" name="CaixaDeTexto 1">
          <a:extLst xmlns:a="http://schemas.openxmlformats.org/drawingml/2006/main">
            <a:ext uri="{FF2B5EF4-FFF2-40B4-BE49-F238E27FC236}">
              <a16:creationId xmlns:a16="http://schemas.microsoft.com/office/drawing/2014/main" id="{384CB6FA-19E1-43E3-A588-1F3F31E94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1" name="CaixaDeTexto 1">
          <a:extLst xmlns:a="http://schemas.openxmlformats.org/drawingml/2006/main">
            <a:ext uri="{FF2B5EF4-FFF2-40B4-BE49-F238E27FC236}">
              <a16:creationId xmlns:a16="http://schemas.microsoft.com/office/drawing/2014/main" id="{51F35E1E-DE52-482D-8F33-08833E540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2" name="CaixaDeTexto 1">
          <a:extLst xmlns:a="http://schemas.openxmlformats.org/drawingml/2006/main">
            <a:ext uri="{FF2B5EF4-FFF2-40B4-BE49-F238E27FC236}">
              <a16:creationId xmlns:a16="http://schemas.microsoft.com/office/drawing/2014/main" id="{74A7CC6B-8394-40E0-9A41-7A68FE7C3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3" name="CaixaDeTexto 1">
          <a:extLst xmlns:a="http://schemas.openxmlformats.org/drawingml/2006/main">
            <a:ext uri="{FF2B5EF4-FFF2-40B4-BE49-F238E27FC236}">
              <a16:creationId xmlns:a16="http://schemas.microsoft.com/office/drawing/2014/main" id="{71AB1BAB-3415-4D42-B993-D03984892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4" name="CaixaDeTexto 1">
          <a:extLst xmlns:a="http://schemas.openxmlformats.org/drawingml/2006/main">
            <a:ext uri="{FF2B5EF4-FFF2-40B4-BE49-F238E27FC236}">
              <a16:creationId xmlns:a16="http://schemas.microsoft.com/office/drawing/2014/main" id="{B8B3DB77-227F-4786-9464-A241EA036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5" name="CaixaDeTexto 1">
          <a:extLst xmlns:a="http://schemas.openxmlformats.org/drawingml/2006/main">
            <a:ext uri="{FF2B5EF4-FFF2-40B4-BE49-F238E27FC236}">
              <a16:creationId xmlns:a16="http://schemas.microsoft.com/office/drawing/2014/main" id="{04490236-F83D-4A1E-A824-EE5C4D4E2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6" name="CaixaDeTexto 1">
          <a:extLst xmlns:a="http://schemas.openxmlformats.org/drawingml/2006/main">
            <a:ext uri="{FF2B5EF4-FFF2-40B4-BE49-F238E27FC236}">
              <a16:creationId xmlns:a16="http://schemas.microsoft.com/office/drawing/2014/main" id="{FD398EEC-2560-4CA2-909A-35938C89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7" name="CaixaDeTexto 1">
          <a:extLst xmlns:a="http://schemas.openxmlformats.org/drawingml/2006/main">
            <a:ext uri="{FF2B5EF4-FFF2-40B4-BE49-F238E27FC236}">
              <a16:creationId xmlns:a16="http://schemas.microsoft.com/office/drawing/2014/main" id="{02A83DD5-03E4-4CAB-ACF2-8F834A60A4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8" name="CaixaDeTexto 1">
          <a:extLst xmlns:a="http://schemas.openxmlformats.org/drawingml/2006/main">
            <a:ext uri="{FF2B5EF4-FFF2-40B4-BE49-F238E27FC236}">
              <a16:creationId xmlns:a16="http://schemas.microsoft.com/office/drawing/2014/main" id="{4E83BA30-0D8C-4177-9D83-3474F5F57A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9" name="CaixaDeTexto 1">
          <a:extLst xmlns:a="http://schemas.openxmlformats.org/drawingml/2006/main">
            <a:ext uri="{FF2B5EF4-FFF2-40B4-BE49-F238E27FC236}">
              <a16:creationId xmlns:a16="http://schemas.microsoft.com/office/drawing/2014/main" id="{83B7B79D-9F2E-4DAC-80E1-EFCDD3DCE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0" name="CaixaDeTexto 1">
          <a:extLst xmlns:a="http://schemas.openxmlformats.org/drawingml/2006/main">
            <a:ext uri="{FF2B5EF4-FFF2-40B4-BE49-F238E27FC236}">
              <a16:creationId xmlns:a16="http://schemas.microsoft.com/office/drawing/2014/main" id="{F1B8F277-82E1-4768-AFC1-A4A030F55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1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CB5D-E1D0-4FDB-82D1-3A9881B21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2" name="CaixaDeTexto 1">
          <a:extLst xmlns:a="http://schemas.openxmlformats.org/drawingml/2006/main">
            <a:ext uri="{FF2B5EF4-FFF2-40B4-BE49-F238E27FC236}">
              <a16:creationId xmlns:a16="http://schemas.microsoft.com/office/drawing/2014/main" id="{A7A530A7-348C-4745-9220-A4D252828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3" name="CaixaDeTexto 1">
          <a:extLst xmlns:a="http://schemas.openxmlformats.org/drawingml/2006/main">
            <a:ext uri="{FF2B5EF4-FFF2-40B4-BE49-F238E27FC236}">
              <a16:creationId xmlns:a16="http://schemas.microsoft.com/office/drawing/2014/main" id="{C4DFAAC2-0D87-4F62-8543-82230FD4BD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4" name="CaixaDeTexto 1">
          <a:extLst xmlns:a="http://schemas.openxmlformats.org/drawingml/2006/main">
            <a:ext uri="{FF2B5EF4-FFF2-40B4-BE49-F238E27FC236}">
              <a16:creationId xmlns:a16="http://schemas.microsoft.com/office/drawing/2014/main" id="{E34BF630-3345-4FE1-8637-9DCE4CC39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5" name="CaixaDeTexto 1">
          <a:extLst xmlns:a="http://schemas.openxmlformats.org/drawingml/2006/main">
            <a:ext uri="{FF2B5EF4-FFF2-40B4-BE49-F238E27FC236}">
              <a16:creationId xmlns:a16="http://schemas.microsoft.com/office/drawing/2014/main" id="{6E6802A8-D87D-4BDC-AB6F-1EF898F7C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6" name="CaixaDeTexto 1">
          <a:extLst xmlns:a="http://schemas.openxmlformats.org/drawingml/2006/main">
            <a:ext uri="{FF2B5EF4-FFF2-40B4-BE49-F238E27FC236}">
              <a16:creationId xmlns:a16="http://schemas.microsoft.com/office/drawing/2014/main" id="{89066A4A-E18D-4264-8FB9-9945C3363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3ED719E-4ECB-4A79-BD5E-6CA6FDBE1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22F9D9C-E644-4848-8DBE-2137F8FA4A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9" name="CaixaDeTexto 1">
          <a:extLst xmlns:a="http://schemas.openxmlformats.org/drawingml/2006/main">
            <a:ext uri="{FF2B5EF4-FFF2-40B4-BE49-F238E27FC236}">
              <a16:creationId xmlns:a16="http://schemas.microsoft.com/office/drawing/2014/main" id="{16BBB15C-70A6-4FCD-B8D7-CC1AE9836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0" name="CaixaDeTexto 1">
          <a:extLst xmlns:a="http://schemas.openxmlformats.org/drawingml/2006/main">
            <a:ext uri="{FF2B5EF4-FFF2-40B4-BE49-F238E27FC236}">
              <a16:creationId xmlns:a16="http://schemas.microsoft.com/office/drawing/2014/main" id="{DF6920C5-3DCE-4DE3-88CA-79C23C1B8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E149F6-C577-4A8B-AA90-B0B8CA05E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2" name="CaixaDeTexto 1">
          <a:extLst xmlns:a="http://schemas.openxmlformats.org/drawingml/2006/main">
            <a:ext uri="{FF2B5EF4-FFF2-40B4-BE49-F238E27FC236}">
              <a16:creationId xmlns:a16="http://schemas.microsoft.com/office/drawing/2014/main" id="{19BA3F72-3EDA-468B-8042-C2D7892B4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3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8A58-39E3-4E8C-BBC4-3D81D9F74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5338-4B29-4236-9353-20261FC311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8DA98F8-256C-46C4-B955-A0DAD39C7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907C04C-7410-4AFF-8AD4-F2D139F81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7" name="CaixaDeTexto 1">
          <a:extLst xmlns:a="http://schemas.openxmlformats.org/drawingml/2006/main">
            <a:ext uri="{FF2B5EF4-FFF2-40B4-BE49-F238E27FC236}">
              <a16:creationId xmlns:a16="http://schemas.microsoft.com/office/drawing/2014/main" id="{11153A7F-57D7-48B3-B7A3-9FA37FAC1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8" name="CaixaDeTexto 1">
          <a:extLst xmlns:a="http://schemas.openxmlformats.org/drawingml/2006/main">
            <a:ext uri="{FF2B5EF4-FFF2-40B4-BE49-F238E27FC236}">
              <a16:creationId xmlns:a16="http://schemas.microsoft.com/office/drawing/2014/main" id="{FEA78C1F-1AAA-4192-9D12-FCA8D47841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9" name="CaixaDeTexto 1">
          <a:extLst xmlns:a="http://schemas.openxmlformats.org/drawingml/2006/main">
            <a:ext uri="{FF2B5EF4-FFF2-40B4-BE49-F238E27FC236}">
              <a16:creationId xmlns:a16="http://schemas.microsoft.com/office/drawing/2014/main" id="{79E87D96-F942-48BC-B9F6-54FC2D92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0" name="CaixaDeTexto 1">
          <a:extLst xmlns:a="http://schemas.openxmlformats.org/drawingml/2006/main">
            <a:ext uri="{FF2B5EF4-FFF2-40B4-BE49-F238E27FC236}">
              <a16:creationId xmlns:a16="http://schemas.microsoft.com/office/drawing/2014/main" id="{EB92862D-05E3-4C39-8270-39C63211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1" name="CaixaDeTexto 1">
          <a:extLst xmlns:a="http://schemas.openxmlformats.org/drawingml/2006/main">
            <a:ext uri="{FF2B5EF4-FFF2-40B4-BE49-F238E27FC236}">
              <a16:creationId xmlns:a16="http://schemas.microsoft.com/office/drawing/2014/main" id="{F2DF89AF-C05E-4048-B5F8-470A5742A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2" name="CaixaDeTexto 1">
          <a:extLst xmlns:a="http://schemas.openxmlformats.org/drawingml/2006/main">
            <a:ext uri="{FF2B5EF4-FFF2-40B4-BE49-F238E27FC236}">
              <a16:creationId xmlns:a16="http://schemas.microsoft.com/office/drawing/2014/main" id="{3B37FF9E-CE2F-4776-99EA-FC61C1141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EAFF9D-C626-4E5D-A469-74E71325A7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4" name="CaixaDeTexto 1">
          <a:extLst xmlns:a="http://schemas.openxmlformats.org/drawingml/2006/main">
            <a:ext uri="{FF2B5EF4-FFF2-40B4-BE49-F238E27FC236}">
              <a16:creationId xmlns:a16="http://schemas.microsoft.com/office/drawing/2014/main" id="{5BA27681-BB6E-440F-9B28-E3B8B8605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5" name="CaixaDeTexto 1">
          <a:extLst xmlns:a="http://schemas.openxmlformats.org/drawingml/2006/main">
            <a:ext uri="{FF2B5EF4-FFF2-40B4-BE49-F238E27FC236}">
              <a16:creationId xmlns:a16="http://schemas.microsoft.com/office/drawing/2014/main" id="{542FC0F2-505A-44C8-B9E3-D4437303D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00F21-BBED-4903-8B2F-55BC06C4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7" name="CaixaDeTexto 1">
          <a:extLst xmlns:a="http://schemas.openxmlformats.org/drawingml/2006/main">
            <a:ext uri="{FF2B5EF4-FFF2-40B4-BE49-F238E27FC236}">
              <a16:creationId xmlns:a16="http://schemas.microsoft.com/office/drawing/2014/main" id="{EB1BE051-1265-438A-B2E2-21C02BD7F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8" name="CaixaDeTexto 1">
          <a:extLst xmlns:a="http://schemas.openxmlformats.org/drawingml/2006/main">
            <a:ext uri="{FF2B5EF4-FFF2-40B4-BE49-F238E27FC236}">
              <a16:creationId xmlns:a16="http://schemas.microsoft.com/office/drawing/2014/main" id="{B955F16B-A1C7-4F08-BD41-E3E17C5E0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9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74AB-C8E9-4AC7-BFD6-74318B3BD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9013EB7-8D07-486B-AC16-48F38472C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3CF9-6459-4409-8AC5-11CB7B3B2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2" name="CaixaDeTexto 1">
          <a:extLst xmlns:a="http://schemas.openxmlformats.org/drawingml/2006/main">
            <a:ext uri="{FF2B5EF4-FFF2-40B4-BE49-F238E27FC236}">
              <a16:creationId xmlns:a16="http://schemas.microsoft.com/office/drawing/2014/main" id="{B2EB5BC8-28D9-41FC-9C35-503CF0451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5665E1-68A4-42FA-97BF-026D0D230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4" name="CaixaDeTexto 1">
          <a:extLst xmlns:a="http://schemas.openxmlformats.org/drawingml/2006/main">
            <a:ext uri="{FF2B5EF4-FFF2-40B4-BE49-F238E27FC236}">
              <a16:creationId xmlns:a16="http://schemas.microsoft.com/office/drawing/2014/main" id="{CD2A20BF-28FF-4EF6-A39D-564AB6AF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5" name="CaixaDeTexto 1">
          <a:extLst xmlns:a="http://schemas.openxmlformats.org/drawingml/2006/main">
            <a:ext uri="{FF2B5EF4-FFF2-40B4-BE49-F238E27FC236}">
              <a16:creationId xmlns:a16="http://schemas.microsoft.com/office/drawing/2014/main" id="{69884DF2-1480-4AD4-ADBE-FB1C4041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6" name="CaixaDeTexto 1">
          <a:extLst xmlns:a="http://schemas.openxmlformats.org/drawingml/2006/main">
            <a:ext uri="{FF2B5EF4-FFF2-40B4-BE49-F238E27FC236}">
              <a16:creationId xmlns:a16="http://schemas.microsoft.com/office/drawing/2014/main" id="{A0FE6182-7310-45C1-924A-73E9591E1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CC29E9D-8AFC-4687-A50D-9C6075C943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8" name="CaixaDeTexto 1">
          <a:extLst xmlns:a="http://schemas.openxmlformats.org/drawingml/2006/main">
            <a:ext uri="{FF2B5EF4-FFF2-40B4-BE49-F238E27FC236}">
              <a16:creationId xmlns:a16="http://schemas.microsoft.com/office/drawing/2014/main" id="{51F1EDD0-AB63-4C65-BB96-D886E536E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F2B487-3E00-4330-BB6A-FFED409C1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1E1C47-4924-4965-B91B-DDBEAC0A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1" name="CaixaDeTexto 1">
          <a:extLst xmlns:a="http://schemas.openxmlformats.org/drawingml/2006/main">
            <a:ext uri="{FF2B5EF4-FFF2-40B4-BE49-F238E27FC236}">
              <a16:creationId xmlns:a16="http://schemas.microsoft.com/office/drawing/2014/main" id="{B3CC6DA8-2A0F-4164-BE3B-656544D15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2" name="CaixaDeTexto 1">
          <a:extLst xmlns:a="http://schemas.openxmlformats.org/drawingml/2006/main">
            <a:ext uri="{FF2B5EF4-FFF2-40B4-BE49-F238E27FC236}">
              <a16:creationId xmlns:a16="http://schemas.microsoft.com/office/drawing/2014/main" id="{41EDB338-55A8-445B-9CFF-4F442EA38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3" name="CaixaDeTexto 1">
          <a:extLst xmlns:a="http://schemas.openxmlformats.org/drawingml/2006/main">
            <a:ext uri="{FF2B5EF4-FFF2-40B4-BE49-F238E27FC236}">
              <a16:creationId xmlns:a16="http://schemas.microsoft.com/office/drawing/2014/main" id="{4963F8AC-7A19-43EF-9912-0DCED4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2E508-3A5D-47FA-839F-035015299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5" name="CaixaDeTexto 1">
          <a:extLst xmlns:a="http://schemas.openxmlformats.org/drawingml/2006/main">
            <a:ext uri="{FF2B5EF4-FFF2-40B4-BE49-F238E27FC236}">
              <a16:creationId xmlns:a16="http://schemas.microsoft.com/office/drawing/2014/main" id="{2AB9E5BB-1BD4-4E85-A357-260CB5CBA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9863534-9C35-4234-B6EF-7A95CAA55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7" name="CaixaDeTexto 1">
          <a:extLst xmlns:a="http://schemas.openxmlformats.org/drawingml/2006/main">
            <a:ext uri="{FF2B5EF4-FFF2-40B4-BE49-F238E27FC236}">
              <a16:creationId xmlns:a16="http://schemas.microsoft.com/office/drawing/2014/main" id="{60827BF6-FBA9-4CBB-AD05-CB5E31E1D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8" name="CaixaDeTexto 1">
          <a:extLst xmlns:a="http://schemas.openxmlformats.org/drawingml/2006/main">
            <a:ext uri="{FF2B5EF4-FFF2-40B4-BE49-F238E27FC236}">
              <a16:creationId xmlns:a16="http://schemas.microsoft.com/office/drawing/2014/main" id="{47C932BC-49FC-4370-858A-FBF9AF3C5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078B4BF-3686-4D68-9563-CC89082CB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01372F-1CF4-4B07-BFC9-0B466E787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1" name="CaixaDeTexto 1">
          <a:extLst xmlns:a="http://schemas.openxmlformats.org/drawingml/2006/main">
            <a:ext uri="{FF2B5EF4-FFF2-40B4-BE49-F238E27FC236}">
              <a16:creationId xmlns:a16="http://schemas.microsoft.com/office/drawing/2014/main" id="{60D269D8-A1F1-4329-869F-69165282C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CF71B42-6BB2-47A2-9DAE-61B0E70072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3" name="CaixaDeTexto 1">
          <a:extLst xmlns:a="http://schemas.openxmlformats.org/drawingml/2006/main">
            <a:ext uri="{FF2B5EF4-FFF2-40B4-BE49-F238E27FC236}">
              <a16:creationId xmlns:a16="http://schemas.microsoft.com/office/drawing/2014/main" id="{A0A7F0E5-C454-4606-B8E3-DB64B79B6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4" name="CaixaDeTexto 1">
          <a:extLst xmlns:a="http://schemas.openxmlformats.org/drawingml/2006/main">
            <a:ext uri="{FF2B5EF4-FFF2-40B4-BE49-F238E27FC236}">
              <a16:creationId xmlns:a16="http://schemas.microsoft.com/office/drawing/2014/main" id="{C36E4DC0-3CD8-4011-AF82-AD1A02649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98BC6C3-4EC9-4D0D-A529-6515946B3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6" name="CaixaDeTexto 1">
          <a:extLst xmlns:a="http://schemas.openxmlformats.org/drawingml/2006/main">
            <a:ext uri="{FF2B5EF4-FFF2-40B4-BE49-F238E27FC236}">
              <a16:creationId xmlns:a16="http://schemas.microsoft.com/office/drawing/2014/main" id="{E9F5FD05-F588-4EF3-82BE-3A8E558E58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7" name="CaixaDeTexto 1">
          <a:extLst xmlns:a="http://schemas.openxmlformats.org/drawingml/2006/main">
            <a:ext uri="{FF2B5EF4-FFF2-40B4-BE49-F238E27FC236}">
              <a16:creationId xmlns:a16="http://schemas.microsoft.com/office/drawing/2014/main" id="{BAB7EEB8-F9FD-4776-9B40-0BFC392DE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AB1B41D-1AF5-44CE-9FF1-BC52D74D6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9" name="CaixaDeTexto 1">
          <a:extLst xmlns:a="http://schemas.openxmlformats.org/drawingml/2006/main">
            <a:ext uri="{FF2B5EF4-FFF2-40B4-BE49-F238E27FC236}">
              <a16:creationId xmlns:a16="http://schemas.microsoft.com/office/drawing/2014/main" id="{DDBEC18B-A81F-431F-B589-D9F9009CC9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8573F42-07EF-4115-87A8-888969B4BF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1" name="CaixaDeTexto 1">
          <a:extLst xmlns:a="http://schemas.openxmlformats.org/drawingml/2006/main">
            <a:ext uri="{FF2B5EF4-FFF2-40B4-BE49-F238E27FC236}">
              <a16:creationId xmlns:a16="http://schemas.microsoft.com/office/drawing/2014/main" id="{7222408F-81CA-40C6-9044-0F1670B38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2" name="CaixaDeTexto 1">
          <a:extLst xmlns:a="http://schemas.openxmlformats.org/drawingml/2006/main">
            <a:ext uri="{FF2B5EF4-FFF2-40B4-BE49-F238E27FC236}">
              <a16:creationId xmlns:a16="http://schemas.microsoft.com/office/drawing/2014/main" id="{D87B183D-0601-4917-A4DF-E07680B87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3" name="CaixaDeTexto 1">
          <a:extLst xmlns:a="http://schemas.openxmlformats.org/drawingml/2006/main">
            <a:ext uri="{FF2B5EF4-FFF2-40B4-BE49-F238E27FC236}">
              <a16:creationId xmlns:a16="http://schemas.microsoft.com/office/drawing/2014/main" id="{E109FBA2-A638-4EA3-BB0E-C2F2F0EC6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3F9C0A1-B342-4690-A104-2A682ABDB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5" name="CaixaDeTexto 1">
          <a:extLst xmlns:a="http://schemas.openxmlformats.org/drawingml/2006/main">
            <a:ext uri="{FF2B5EF4-FFF2-40B4-BE49-F238E27FC236}">
              <a16:creationId xmlns:a16="http://schemas.microsoft.com/office/drawing/2014/main" id="{ABFDAF21-9947-4317-A9BC-8C908A5207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6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E0EB-B32D-4518-8F7B-B1392D5B6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7" name="CaixaDeTexto 1">
          <a:extLst xmlns:a="http://schemas.openxmlformats.org/drawingml/2006/main">
            <a:ext uri="{FF2B5EF4-FFF2-40B4-BE49-F238E27FC236}">
              <a16:creationId xmlns:a16="http://schemas.microsoft.com/office/drawing/2014/main" id="{4C406E26-EB01-40B7-A411-79F8B8E99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8" name="CaixaDeTexto 1">
          <a:extLst xmlns:a="http://schemas.openxmlformats.org/drawingml/2006/main">
            <a:ext uri="{FF2B5EF4-FFF2-40B4-BE49-F238E27FC236}">
              <a16:creationId xmlns:a16="http://schemas.microsoft.com/office/drawing/2014/main" id="{E1E1790D-A01A-4137-8278-509E7C674B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9" name="CaixaDeTexto 1">
          <a:extLst xmlns:a="http://schemas.openxmlformats.org/drawingml/2006/main">
            <a:ext uri="{FF2B5EF4-FFF2-40B4-BE49-F238E27FC236}">
              <a16:creationId xmlns:a16="http://schemas.microsoft.com/office/drawing/2014/main" id="{F62CAE7F-A762-4CD7-92E1-6B5148E8F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C7F125-6677-4006-BD88-E53C2503E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1" name="CaixaDeTexto 1">
          <a:extLst xmlns:a="http://schemas.openxmlformats.org/drawingml/2006/main">
            <a:ext uri="{FF2B5EF4-FFF2-40B4-BE49-F238E27FC236}">
              <a16:creationId xmlns:a16="http://schemas.microsoft.com/office/drawing/2014/main" id="{48B6B3A9-A5A1-48F9-8A16-2036B56BA8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2" name="CaixaDeTexto 1">
          <a:extLst xmlns:a="http://schemas.openxmlformats.org/drawingml/2006/main">
            <a:ext uri="{FF2B5EF4-FFF2-40B4-BE49-F238E27FC236}">
              <a16:creationId xmlns:a16="http://schemas.microsoft.com/office/drawing/2014/main" id="{8DCCBDF0-2B8C-481F-B99B-6EDB8C0F63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3" name="CaixaDeTexto 1">
          <a:extLst xmlns:a="http://schemas.openxmlformats.org/drawingml/2006/main">
            <a:ext uri="{FF2B5EF4-FFF2-40B4-BE49-F238E27FC236}">
              <a16:creationId xmlns:a16="http://schemas.microsoft.com/office/drawing/2014/main" id="{14FBB680-DA18-4607-AD28-0D70E5917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4" name="CaixaDeTexto 1">
          <a:extLst xmlns:a="http://schemas.openxmlformats.org/drawingml/2006/main">
            <a:ext uri="{FF2B5EF4-FFF2-40B4-BE49-F238E27FC236}">
              <a16:creationId xmlns:a16="http://schemas.microsoft.com/office/drawing/2014/main" id="{7BD30F63-BBED-46FA-B585-CF325F764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5" name="CaixaDeTexto 1">
          <a:extLst xmlns:a="http://schemas.openxmlformats.org/drawingml/2006/main">
            <a:ext uri="{FF2B5EF4-FFF2-40B4-BE49-F238E27FC236}">
              <a16:creationId xmlns:a16="http://schemas.microsoft.com/office/drawing/2014/main" id="{4A1116CC-FF82-4685-B8D9-78CEC6241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6" name="CaixaDeTexto 1">
          <a:extLst xmlns:a="http://schemas.openxmlformats.org/drawingml/2006/main">
            <a:ext uri="{FF2B5EF4-FFF2-40B4-BE49-F238E27FC236}">
              <a16:creationId xmlns:a16="http://schemas.microsoft.com/office/drawing/2014/main" id="{64D677C6-2508-413D-BE00-64E84E0B3C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7" name="CaixaDeTexto 1">
          <a:extLst xmlns:a="http://schemas.openxmlformats.org/drawingml/2006/main">
            <a:ext uri="{FF2B5EF4-FFF2-40B4-BE49-F238E27FC236}">
              <a16:creationId xmlns:a16="http://schemas.microsoft.com/office/drawing/2014/main" id="{FDD5C93A-E3D7-4D67-A7B3-4BB70BDCC6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F3DFFE-01FD-4664-9505-3182A9BA23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9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2B41-12F1-4DBC-8D30-071F634E5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0" name="CaixaDeTexto 1">
          <a:extLst xmlns:a="http://schemas.openxmlformats.org/drawingml/2006/main">
            <a:ext uri="{FF2B5EF4-FFF2-40B4-BE49-F238E27FC236}">
              <a16:creationId xmlns:a16="http://schemas.microsoft.com/office/drawing/2014/main" id="{1C9F8BCF-D3BD-43A9-B1F4-A50DA210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1" name="CaixaDeTexto 1">
          <a:extLst xmlns:a="http://schemas.openxmlformats.org/drawingml/2006/main">
            <a:ext uri="{FF2B5EF4-FFF2-40B4-BE49-F238E27FC236}">
              <a16:creationId xmlns:a16="http://schemas.microsoft.com/office/drawing/2014/main" id="{C425994C-BF9B-4C69-91B9-C3C03BDB0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2" name="CaixaDeTexto 1">
          <a:extLst xmlns:a="http://schemas.openxmlformats.org/drawingml/2006/main">
            <a:ext uri="{FF2B5EF4-FFF2-40B4-BE49-F238E27FC236}">
              <a16:creationId xmlns:a16="http://schemas.microsoft.com/office/drawing/2014/main" id="{D8661FC6-E82E-4CAA-A717-F17D7694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3" name="CaixaDeTexto 1">
          <a:extLst xmlns:a="http://schemas.openxmlformats.org/drawingml/2006/main">
            <a:ext uri="{FF2B5EF4-FFF2-40B4-BE49-F238E27FC236}">
              <a16:creationId xmlns:a16="http://schemas.microsoft.com/office/drawing/2014/main" id="{66D8452B-066E-4D9B-885D-3D271BE6C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4" name="CaixaDeTexto 1">
          <a:extLst xmlns:a="http://schemas.openxmlformats.org/drawingml/2006/main">
            <a:ext uri="{FF2B5EF4-FFF2-40B4-BE49-F238E27FC236}">
              <a16:creationId xmlns:a16="http://schemas.microsoft.com/office/drawing/2014/main" id="{93593BEE-AC3B-4DDE-B3CB-BA9A4DC3B2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F6BF-97B0-463D-B3FB-0D33A653A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27C68B-9D9B-4B72-A981-26DB8B66C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7" name="CaixaDeTexto 1">
          <a:extLst xmlns:a="http://schemas.openxmlformats.org/drawingml/2006/main">
            <a:ext uri="{FF2B5EF4-FFF2-40B4-BE49-F238E27FC236}">
              <a16:creationId xmlns:a16="http://schemas.microsoft.com/office/drawing/2014/main" id="{601B2835-701C-49CE-B45A-92029847B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8" name="CaixaDeTexto 1">
          <a:extLst xmlns:a="http://schemas.openxmlformats.org/drawingml/2006/main">
            <a:ext uri="{FF2B5EF4-FFF2-40B4-BE49-F238E27FC236}">
              <a16:creationId xmlns:a16="http://schemas.microsoft.com/office/drawing/2014/main" id="{7C77E4AA-9115-426C-B185-AA06A9BF5B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9" name="CaixaDeTexto 1">
          <a:extLst xmlns:a="http://schemas.openxmlformats.org/drawingml/2006/main">
            <a:ext uri="{FF2B5EF4-FFF2-40B4-BE49-F238E27FC236}">
              <a16:creationId xmlns:a16="http://schemas.microsoft.com/office/drawing/2014/main" id="{8F251A08-CD68-4332-9406-B69356EB2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D47D3-40F7-439C-8A00-A58D9A17A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CBBDB-62FC-4E24-A8A6-ADB640207B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D1DFD0-CF35-459E-B93B-A6F1A71116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1736598-6FCC-457A-B786-0F0BAA41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70AB-7254-4A44-8248-F9B22F79A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5" name="CaixaDeTexto 1">
          <a:extLst xmlns:a="http://schemas.openxmlformats.org/drawingml/2006/main">
            <a:ext uri="{FF2B5EF4-FFF2-40B4-BE49-F238E27FC236}">
              <a16:creationId xmlns:a16="http://schemas.microsoft.com/office/drawing/2014/main" id="{76FB1942-157E-49EA-BB3D-CBC6AEED3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52D7159-5CC7-4C6D-B04B-18FCD51551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7" name="CaixaDeTexto 1">
          <a:extLst xmlns:a="http://schemas.openxmlformats.org/drawingml/2006/main">
            <a:ext uri="{FF2B5EF4-FFF2-40B4-BE49-F238E27FC236}">
              <a16:creationId xmlns:a16="http://schemas.microsoft.com/office/drawing/2014/main" id="{A1BF0E13-B3D4-42FB-8091-5E3264D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8" name="CaixaDeTexto 1">
          <a:extLst xmlns:a="http://schemas.openxmlformats.org/drawingml/2006/main">
            <a:ext uri="{FF2B5EF4-FFF2-40B4-BE49-F238E27FC236}">
              <a16:creationId xmlns:a16="http://schemas.microsoft.com/office/drawing/2014/main" id="{EA0246D6-689F-4463-BDEE-7DCE7E1C5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CEBCC6-0313-4906-88FF-E5D798D2F4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43B3-DD51-4463-8268-67705D829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8438D58-2996-493C-B77F-8629FD9C9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2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97B3-4A13-4017-AE1C-B022658E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3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00CB-D03C-4381-9BAF-3B14BBE6A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4" name="CaixaDeTexto 1">
          <a:extLst xmlns:a="http://schemas.openxmlformats.org/drawingml/2006/main">
            <a:ext uri="{FF2B5EF4-FFF2-40B4-BE49-F238E27FC236}">
              <a16:creationId xmlns:a16="http://schemas.microsoft.com/office/drawing/2014/main" id="{09FC6533-AC73-4E9B-BA26-BAA9745D63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8629DC-F0DC-4638-ABBC-C8899784D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6" name="CaixaDeTexto 1">
          <a:extLst xmlns:a="http://schemas.openxmlformats.org/drawingml/2006/main">
            <a:ext uri="{FF2B5EF4-FFF2-40B4-BE49-F238E27FC236}">
              <a16:creationId xmlns:a16="http://schemas.microsoft.com/office/drawing/2014/main" id="{8AF1FDA6-CE81-40E7-88C5-A046FC9C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7" name="CaixaDeTexto 1">
          <a:extLst xmlns:a="http://schemas.openxmlformats.org/drawingml/2006/main">
            <a:ext uri="{FF2B5EF4-FFF2-40B4-BE49-F238E27FC236}">
              <a16:creationId xmlns:a16="http://schemas.microsoft.com/office/drawing/2014/main" id="{F5E87389-F62F-481F-8F5E-D665F9480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8" name="CaixaDeTexto 1">
          <a:extLst xmlns:a="http://schemas.openxmlformats.org/drawingml/2006/main">
            <a:ext uri="{FF2B5EF4-FFF2-40B4-BE49-F238E27FC236}">
              <a16:creationId xmlns:a16="http://schemas.microsoft.com/office/drawing/2014/main" id="{518A1F48-BA53-458F-867C-443981CBC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9" name="CaixaDeTexto 1">
          <a:extLst xmlns:a="http://schemas.openxmlformats.org/drawingml/2006/main">
            <a:ext uri="{FF2B5EF4-FFF2-40B4-BE49-F238E27FC236}">
              <a16:creationId xmlns:a16="http://schemas.microsoft.com/office/drawing/2014/main" id="{DBABFF47-DBA0-40E0-B10E-FE77B1E40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0" name="CaixaDeTexto 1">
          <a:extLst xmlns:a="http://schemas.openxmlformats.org/drawingml/2006/main">
            <a:ext uri="{FF2B5EF4-FFF2-40B4-BE49-F238E27FC236}">
              <a16:creationId xmlns:a16="http://schemas.microsoft.com/office/drawing/2014/main" id="{08DE36F1-B91E-4580-98E3-399B27868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7F500DA-93D8-4DA9-8201-CA0732C2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2" name="CaixaDeTexto 1">
          <a:extLst xmlns:a="http://schemas.openxmlformats.org/drawingml/2006/main">
            <a:ext uri="{FF2B5EF4-FFF2-40B4-BE49-F238E27FC236}">
              <a16:creationId xmlns:a16="http://schemas.microsoft.com/office/drawing/2014/main" id="{B8DDB6DB-536D-4E97-8824-39E474A65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3" name="CaixaDeTexto 1">
          <a:extLst xmlns:a="http://schemas.openxmlformats.org/drawingml/2006/main">
            <a:ext uri="{FF2B5EF4-FFF2-40B4-BE49-F238E27FC236}">
              <a16:creationId xmlns:a16="http://schemas.microsoft.com/office/drawing/2014/main" id="{7E3CE8BD-956B-44E3-B255-7115EEC76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67423-541F-4C6E-9D2C-064302DC8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0DF4DB-0ECF-4C38-AC27-4DA21DEDDB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6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3705-1504-4A70-A022-E74B8AA90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7" name="CaixaDeTexto 1">
          <a:extLst xmlns:a="http://schemas.openxmlformats.org/drawingml/2006/main">
            <a:ext uri="{FF2B5EF4-FFF2-40B4-BE49-F238E27FC236}">
              <a16:creationId xmlns:a16="http://schemas.microsoft.com/office/drawing/2014/main" id="{574358C7-C913-482A-BE40-AF4482DD1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EFBE19-3C0B-4AE1-AE44-2782FCA0CD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9" name="CaixaDeTexto 1">
          <a:extLst xmlns:a="http://schemas.openxmlformats.org/drawingml/2006/main">
            <a:ext uri="{FF2B5EF4-FFF2-40B4-BE49-F238E27FC236}">
              <a16:creationId xmlns:a16="http://schemas.microsoft.com/office/drawing/2014/main" id="{6BDE7FE7-6941-40F1-8C2F-B476E1EA0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0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9FAB-8018-4898-B0FA-CAF4448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1" name="CaixaDeTexto 1">
          <a:extLst xmlns:a="http://schemas.openxmlformats.org/drawingml/2006/main">
            <a:ext uri="{FF2B5EF4-FFF2-40B4-BE49-F238E27FC236}">
              <a16:creationId xmlns:a16="http://schemas.microsoft.com/office/drawing/2014/main" id="{C4919DAB-C518-4B88-B96B-170906CBA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2" name="CaixaDeTexto 1">
          <a:extLst xmlns:a="http://schemas.openxmlformats.org/drawingml/2006/main">
            <a:ext uri="{FF2B5EF4-FFF2-40B4-BE49-F238E27FC236}">
              <a16:creationId xmlns:a16="http://schemas.microsoft.com/office/drawing/2014/main" id="{BDCE2192-06D6-4E28-8A90-25C15B83B3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EC1B6FA-2732-4146-890A-E3397F44F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4" name="CaixaDeTexto 1">
          <a:extLst xmlns:a="http://schemas.openxmlformats.org/drawingml/2006/main">
            <a:ext uri="{FF2B5EF4-FFF2-40B4-BE49-F238E27FC236}">
              <a16:creationId xmlns:a16="http://schemas.microsoft.com/office/drawing/2014/main" id="{6AE6F096-8E57-4E99-A145-D4ED00D97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5" name="CaixaDeTexto 1">
          <a:extLst xmlns:a="http://schemas.openxmlformats.org/drawingml/2006/main">
            <a:ext uri="{FF2B5EF4-FFF2-40B4-BE49-F238E27FC236}">
              <a16:creationId xmlns:a16="http://schemas.microsoft.com/office/drawing/2014/main" id="{77E7F0F4-36AD-4B79-B570-2BCFA50D4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6" name="CaixaDeTexto 1">
          <a:extLst xmlns:a="http://schemas.openxmlformats.org/drawingml/2006/main">
            <a:ext uri="{FF2B5EF4-FFF2-40B4-BE49-F238E27FC236}">
              <a16:creationId xmlns:a16="http://schemas.microsoft.com/office/drawing/2014/main" id="{DD10105F-6460-4741-BD29-419C3C0A7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7" name="CaixaDeTexto 1">
          <a:extLst xmlns:a="http://schemas.openxmlformats.org/drawingml/2006/main">
            <a:ext uri="{FF2B5EF4-FFF2-40B4-BE49-F238E27FC236}">
              <a16:creationId xmlns:a16="http://schemas.microsoft.com/office/drawing/2014/main" id="{6C77F59A-8DBE-4C16-9B96-2FA4284AD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8" name="CaixaDeTexto 1">
          <a:extLst xmlns:a="http://schemas.openxmlformats.org/drawingml/2006/main">
            <a:ext uri="{FF2B5EF4-FFF2-40B4-BE49-F238E27FC236}">
              <a16:creationId xmlns:a16="http://schemas.microsoft.com/office/drawing/2014/main" id="{84476755-181C-4BAE-86B7-DCFA70CDD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9" name="CaixaDeTexto 1">
          <a:extLst xmlns:a="http://schemas.openxmlformats.org/drawingml/2006/main">
            <a:ext uri="{FF2B5EF4-FFF2-40B4-BE49-F238E27FC236}">
              <a16:creationId xmlns:a16="http://schemas.microsoft.com/office/drawing/2014/main" id="{AF3A952A-4C76-4B32-BB4D-23DCF44848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0" name="CaixaDeTexto 1">
          <a:extLst xmlns:a="http://schemas.openxmlformats.org/drawingml/2006/main">
            <a:ext uri="{FF2B5EF4-FFF2-40B4-BE49-F238E27FC236}">
              <a16:creationId xmlns:a16="http://schemas.microsoft.com/office/drawing/2014/main" id="{898349EA-3F16-43B5-8AD6-FAD96CB38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1" name="CaixaDeTexto 1">
          <a:extLst xmlns:a="http://schemas.openxmlformats.org/drawingml/2006/main">
            <a:ext uri="{FF2B5EF4-FFF2-40B4-BE49-F238E27FC236}">
              <a16:creationId xmlns:a16="http://schemas.microsoft.com/office/drawing/2014/main" id="{96639B99-EDDA-4A84-BE28-5B945E781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2" name="CaixaDeTexto 1">
          <a:extLst xmlns:a="http://schemas.openxmlformats.org/drawingml/2006/main">
            <a:ext uri="{FF2B5EF4-FFF2-40B4-BE49-F238E27FC236}">
              <a16:creationId xmlns:a16="http://schemas.microsoft.com/office/drawing/2014/main" id="{408F8424-F850-44E3-A95D-8034D9643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3" name="CaixaDeTexto 1">
          <a:extLst xmlns:a="http://schemas.openxmlformats.org/drawingml/2006/main">
            <a:ext uri="{FF2B5EF4-FFF2-40B4-BE49-F238E27FC236}">
              <a16:creationId xmlns:a16="http://schemas.microsoft.com/office/drawing/2014/main" id="{81CFEF1A-A0DA-4613-A273-B6CD5F2B6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4" name="CaixaDeTexto 1">
          <a:extLst xmlns:a="http://schemas.openxmlformats.org/drawingml/2006/main">
            <a:ext uri="{FF2B5EF4-FFF2-40B4-BE49-F238E27FC236}">
              <a16:creationId xmlns:a16="http://schemas.microsoft.com/office/drawing/2014/main" id="{2C63AE72-F480-4B49-A434-CCB5CE871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96ED02-0B78-4AE3-A9D3-6D82795624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6" name="CaixaDeTexto 1">
          <a:extLst xmlns:a="http://schemas.openxmlformats.org/drawingml/2006/main">
            <a:ext uri="{FF2B5EF4-FFF2-40B4-BE49-F238E27FC236}">
              <a16:creationId xmlns:a16="http://schemas.microsoft.com/office/drawing/2014/main" id="{BD57281C-FA06-4062-8E6E-1FC905758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7" name="CaixaDeTexto 1">
          <a:extLst xmlns:a="http://schemas.openxmlformats.org/drawingml/2006/main">
            <a:ext uri="{FF2B5EF4-FFF2-40B4-BE49-F238E27FC236}">
              <a16:creationId xmlns:a16="http://schemas.microsoft.com/office/drawing/2014/main" id="{F40327BE-6077-488B-BF60-EB8C4B36F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B818C-29EB-414F-8410-EE3C595699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9" name="CaixaDeTexto 1">
          <a:extLst xmlns:a="http://schemas.openxmlformats.org/drawingml/2006/main">
            <a:ext uri="{FF2B5EF4-FFF2-40B4-BE49-F238E27FC236}">
              <a16:creationId xmlns:a16="http://schemas.microsoft.com/office/drawing/2014/main" id="{857153BA-2189-4DD7-8DF7-4ADE5B335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9F4575D-1564-42EF-8F7C-725D7D8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1" name="CaixaDeTexto 1">
          <a:extLst xmlns:a="http://schemas.openxmlformats.org/drawingml/2006/main">
            <a:ext uri="{FF2B5EF4-FFF2-40B4-BE49-F238E27FC236}">
              <a16:creationId xmlns:a16="http://schemas.microsoft.com/office/drawing/2014/main" id="{18FD42C3-484A-4091-A804-740E74046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2" name="CaixaDeTexto 1">
          <a:extLst xmlns:a="http://schemas.openxmlformats.org/drawingml/2006/main">
            <a:ext uri="{FF2B5EF4-FFF2-40B4-BE49-F238E27FC236}">
              <a16:creationId xmlns:a16="http://schemas.microsoft.com/office/drawing/2014/main" id="{7AA8A2E6-04AD-4E3A-AB63-C64725352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3" name="CaixaDeTexto 1">
          <a:extLst xmlns:a="http://schemas.openxmlformats.org/drawingml/2006/main">
            <a:ext uri="{FF2B5EF4-FFF2-40B4-BE49-F238E27FC236}">
              <a16:creationId xmlns:a16="http://schemas.microsoft.com/office/drawing/2014/main" id="{1A322693-2B5F-476A-BC93-C2E0DF54B6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4" name="CaixaDeTexto 1">
          <a:extLst xmlns:a="http://schemas.openxmlformats.org/drawingml/2006/main">
            <a:ext uri="{FF2B5EF4-FFF2-40B4-BE49-F238E27FC236}">
              <a16:creationId xmlns:a16="http://schemas.microsoft.com/office/drawing/2014/main" id="{75767A46-ABD8-4379-816B-647E82E5A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5" name="CaixaDeTexto 1">
          <a:extLst xmlns:a="http://schemas.openxmlformats.org/drawingml/2006/main">
            <a:ext uri="{FF2B5EF4-FFF2-40B4-BE49-F238E27FC236}">
              <a16:creationId xmlns:a16="http://schemas.microsoft.com/office/drawing/2014/main" id="{8223E1DF-375C-4032-8523-86C66DAC0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422AC8-557A-4032-A15C-CD0D62C56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7" name="CaixaDeTexto 1">
          <a:extLst xmlns:a="http://schemas.openxmlformats.org/drawingml/2006/main">
            <a:ext uri="{FF2B5EF4-FFF2-40B4-BE49-F238E27FC236}">
              <a16:creationId xmlns:a16="http://schemas.microsoft.com/office/drawing/2014/main" id="{6968A784-AFD6-4D1B-ABC5-2DB3837F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C9412F-B087-4A7C-B989-A3C6D6165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9" name="CaixaDeTexto 1">
          <a:extLst xmlns:a="http://schemas.openxmlformats.org/drawingml/2006/main">
            <a:ext uri="{FF2B5EF4-FFF2-40B4-BE49-F238E27FC236}">
              <a16:creationId xmlns:a16="http://schemas.microsoft.com/office/drawing/2014/main" id="{E8375A41-5101-4876-99B2-A7F06179EF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0" name="CaixaDeTexto 1">
          <a:extLst xmlns:a="http://schemas.openxmlformats.org/drawingml/2006/main">
            <a:ext uri="{FF2B5EF4-FFF2-40B4-BE49-F238E27FC236}">
              <a16:creationId xmlns:a16="http://schemas.microsoft.com/office/drawing/2014/main" id="{9810AF9A-6AD5-4308-A69A-564E5C20BB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1" name="CaixaDeTexto 1">
          <a:extLst xmlns:a="http://schemas.openxmlformats.org/drawingml/2006/main">
            <a:ext uri="{FF2B5EF4-FFF2-40B4-BE49-F238E27FC236}">
              <a16:creationId xmlns:a16="http://schemas.microsoft.com/office/drawing/2014/main" id="{C408F546-3FEE-4A27-BC60-4CBCBDA14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2" name="CaixaDeTexto 1">
          <a:extLst xmlns:a="http://schemas.openxmlformats.org/drawingml/2006/main">
            <a:ext uri="{FF2B5EF4-FFF2-40B4-BE49-F238E27FC236}">
              <a16:creationId xmlns:a16="http://schemas.microsoft.com/office/drawing/2014/main" id="{F6BDBADF-C3ED-472B-9D2D-A3D074D25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3" name="CaixaDeTexto 1">
          <a:extLst xmlns:a="http://schemas.openxmlformats.org/drawingml/2006/main">
            <a:ext uri="{FF2B5EF4-FFF2-40B4-BE49-F238E27FC236}">
              <a16:creationId xmlns:a16="http://schemas.microsoft.com/office/drawing/2014/main" id="{3E18DD33-CA2F-4F04-BB6B-0873E832A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4" name="CaixaDeTexto 1">
          <a:extLst xmlns:a="http://schemas.openxmlformats.org/drawingml/2006/main">
            <a:ext uri="{FF2B5EF4-FFF2-40B4-BE49-F238E27FC236}">
              <a16:creationId xmlns:a16="http://schemas.microsoft.com/office/drawing/2014/main" id="{5F6D7503-1962-4C0C-8972-9989F7BF5D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B86F0-6491-4C69-A1CB-9093A86FA2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6" name="CaixaDeTexto 1">
          <a:extLst xmlns:a="http://schemas.openxmlformats.org/drawingml/2006/main">
            <a:ext uri="{FF2B5EF4-FFF2-40B4-BE49-F238E27FC236}">
              <a16:creationId xmlns:a16="http://schemas.microsoft.com/office/drawing/2014/main" id="{68BE938F-51D7-439C-AB2D-C56C868C6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7" name="CaixaDeTexto 1">
          <a:extLst xmlns:a="http://schemas.openxmlformats.org/drawingml/2006/main">
            <a:ext uri="{FF2B5EF4-FFF2-40B4-BE49-F238E27FC236}">
              <a16:creationId xmlns:a16="http://schemas.microsoft.com/office/drawing/2014/main" id="{5A98C91A-2B61-4051-8687-6C9D44FB61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02A42E-B731-4D4B-96B1-07FB039FE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9" name="CaixaDeTexto 1">
          <a:extLst xmlns:a="http://schemas.openxmlformats.org/drawingml/2006/main">
            <a:ext uri="{FF2B5EF4-FFF2-40B4-BE49-F238E27FC236}">
              <a16:creationId xmlns:a16="http://schemas.microsoft.com/office/drawing/2014/main" id="{519CC535-290D-402A-92C4-FBD979EE5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0" name="CaixaDeTexto 1">
          <a:extLst xmlns:a="http://schemas.openxmlformats.org/drawingml/2006/main">
            <a:ext uri="{FF2B5EF4-FFF2-40B4-BE49-F238E27FC236}">
              <a16:creationId xmlns:a16="http://schemas.microsoft.com/office/drawing/2014/main" id="{82045649-D821-4681-946C-A02D2EAF0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D20EB-2EB6-4193-BA53-03F8C7CC3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2" name="CaixaDeTexto 1">
          <a:extLst xmlns:a="http://schemas.openxmlformats.org/drawingml/2006/main">
            <a:ext uri="{FF2B5EF4-FFF2-40B4-BE49-F238E27FC236}">
              <a16:creationId xmlns:a16="http://schemas.microsoft.com/office/drawing/2014/main" id="{0F3F8136-209A-4B81-A68F-9DB0396A45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3" name="CaixaDeTexto 1">
          <a:extLst xmlns:a="http://schemas.openxmlformats.org/drawingml/2006/main">
            <a:ext uri="{FF2B5EF4-FFF2-40B4-BE49-F238E27FC236}">
              <a16:creationId xmlns:a16="http://schemas.microsoft.com/office/drawing/2014/main" id="{331F3ABD-F424-46F8-8BC8-0B3A40DD3F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4" name="CaixaDeTexto 1">
          <a:extLst xmlns:a="http://schemas.openxmlformats.org/drawingml/2006/main">
            <a:ext uri="{FF2B5EF4-FFF2-40B4-BE49-F238E27FC236}">
              <a16:creationId xmlns:a16="http://schemas.microsoft.com/office/drawing/2014/main" id="{93BF7C35-DA0F-441D-8E9E-79BEA261A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5" name="CaixaDeTexto 1">
          <a:extLst xmlns:a="http://schemas.openxmlformats.org/drawingml/2006/main">
            <a:ext uri="{FF2B5EF4-FFF2-40B4-BE49-F238E27FC236}">
              <a16:creationId xmlns:a16="http://schemas.microsoft.com/office/drawing/2014/main" id="{FC7923F7-9F2D-41E3-815B-7599E636D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42E965-1A7A-42DC-A18E-AADC3D258D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E92BC2B-DB54-420C-8C85-C7716A70F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8" name="CaixaDeTexto 1">
          <a:extLst xmlns:a="http://schemas.openxmlformats.org/drawingml/2006/main">
            <a:ext uri="{FF2B5EF4-FFF2-40B4-BE49-F238E27FC236}">
              <a16:creationId xmlns:a16="http://schemas.microsoft.com/office/drawing/2014/main" id="{2D410A60-2DFB-41D6-8949-CAABF5A57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D452B9-3083-4EEE-B4A3-BD151B476B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0" name="CaixaDeTexto 1">
          <a:extLst xmlns:a="http://schemas.openxmlformats.org/drawingml/2006/main">
            <a:ext uri="{FF2B5EF4-FFF2-40B4-BE49-F238E27FC236}">
              <a16:creationId xmlns:a16="http://schemas.microsoft.com/office/drawing/2014/main" id="{EE731C2A-DD61-4B4F-8D06-1832E69DF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1" name="CaixaDeTexto 1">
          <a:extLst xmlns:a="http://schemas.openxmlformats.org/drawingml/2006/main">
            <a:ext uri="{FF2B5EF4-FFF2-40B4-BE49-F238E27FC236}">
              <a16:creationId xmlns:a16="http://schemas.microsoft.com/office/drawing/2014/main" id="{C60663CE-A473-4CAA-AC96-9C5C7B755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2" name="CaixaDeTexto 1">
          <a:extLst xmlns:a="http://schemas.openxmlformats.org/drawingml/2006/main">
            <a:ext uri="{FF2B5EF4-FFF2-40B4-BE49-F238E27FC236}">
              <a16:creationId xmlns:a16="http://schemas.microsoft.com/office/drawing/2014/main" id="{14F93B32-8D56-46C8-B72D-13BCB782D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3" name="CaixaDeTexto 1">
          <a:extLst xmlns:a="http://schemas.openxmlformats.org/drawingml/2006/main">
            <a:ext uri="{FF2B5EF4-FFF2-40B4-BE49-F238E27FC236}">
              <a16:creationId xmlns:a16="http://schemas.microsoft.com/office/drawing/2014/main" id="{D4662449-607D-4F63-B7FC-945D394DFC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5C94832-A77E-4F04-B9B1-A01CF65B3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7" name="CaixaDeTexto 1">
          <a:extLst xmlns:a="http://schemas.openxmlformats.org/drawingml/2006/main">
            <a:ext uri="{FF2B5EF4-FFF2-40B4-BE49-F238E27FC236}">
              <a16:creationId xmlns:a16="http://schemas.microsoft.com/office/drawing/2014/main" id="{1C63BF1D-99BB-4CDE-B080-B082F8977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8" name="CaixaDeTexto 1">
          <a:extLst xmlns:a="http://schemas.openxmlformats.org/drawingml/2006/main">
            <a:ext uri="{FF2B5EF4-FFF2-40B4-BE49-F238E27FC236}">
              <a16:creationId xmlns:a16="http://schemas.microsoft.com/office/drawing/2014/main" id="{82726DDA-CEF6-4701-A006-812A416FB4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9" name="CaixaDeTexto 1">
          <a:extLst xmlns:a="http://schemas.openxmlformats.org/drawingml/2006/main">
            <a:ext uri="{FF2B5EF4-FFF2-40B4-BE49-F238E27FC236}">
              <a16:creationId xmlns:a16="http://schemas.microsoft.com/office/drawing/2014/main" id="{2C86F17B-3887-4036-A71C-0A777A20B3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0" name="CaixaDeTexto 1">
          <a:extLst xmlns:a="http://schemas.openxmlformats.org/drawingml/2006/main">
            <a:ext uri="{FF2B5EF4-FFF2-40B4-BE49-F238E27FC236}">
              <a16:creationId xmlns:a16="http://schemas.microsoft.com/office/drawing/2014/main" id="{7A671E6B-EB49-4B83-BB09-D597870D5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A96BA-9B59-4A27-8615-5495E50A9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2" name="CaixaDeTexto 1">
          <a:extLst xmlns:a="http://schemas.openxmlformats.org/drawingml/2006/main">
            <a:ext uri="{FF2B5EF4-FFF2-40B4-BE49-F238E27FC236}">
              <a16:creationId xmlns:a16="http://schemas.microsoft.com/office/drawing/2014/main" id="{8AC7C8AD-B0F2-498D-B840-FD3D4EF052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7B2A0C-7B3B-4A8C-A96B-68C82356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4" name="CaixaDeTexto 1">
          <a:extLst xmlns:a="http://schemas.openxmlformats.org/drawingml/2006/main">
            <a:ext uri="{FF2B5EF4-FFF2-40B4-BE49-F238E27FC236}">
              <a16:creationId xmlns:a16="http://schemas.microsoft.com/office/drawing/2014/main" id="{5083F793-72FE-427B-BA1F-BCF277441B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5" name="CaixaDeTexto 1">
          <a:extLst xmlns:a="http://schemas.openxmlformats.org/drawingml/2006/main">
            <a:ext uri="{FF2B5EF4-FFF2-40B4-BE49-F238E27FC236}">
              <a16:creationId xmlns:a16="http://schemas.microsoft.com/office/drawing/2014/main" id="{9C78C5A6-0C17-440A-A432-783D8A954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24F333-52FC-44BC-AB6B-63173D473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7" name="CaixaDeTexto 1">
          <a:extLst xmlns:a="http://schemas.openxmlformats.org/drawingml/2006/main">
            <a:ext uri="{FF2B5EF4-FFF2-40B4-BE49-F238E27FC236}">
              <a16:creationId xmlns:a16="http://schemas.microsoft.com/office/drawing/2014/main" id="{B2D60F2E-8101-426C-8B47-E22F7CF33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E1F60A6-5340-4F49-A6D9-B82560A059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9" name="CaixaDeTexto 1">
          <a:extLst xmlns:a="http://schemas.openxmlformats.org/drawingml/2006/main">
            <a:ext uri="{FF2B5EF4-FFF2-40B4-BE49-F238E27FC236}">
              <a16:creationId xmlns:a16="http://schemas.microsoft.com/office/drawing/2014/main" id="{886357A4-4B18-4334-85B5-83E88601B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0" name="CaixaDeTexto 1">
          <a:extLst xmlns:a="http://schemas.openxmlformats.org/drawingml/2006/main">
            <a:ext uri="{FF2B5EF4-FFF2-40B4-BE49-F238E27FC236}">
              <a16:creationId xmlns:a16="http://schemas.microsoft.com/office/drawing/2014/main" id="{E8493A0A-7B7E-40DA-996B-0BA46AC61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C1F9D1C-F7EF-4CFD-B088-7C95DF466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2" name="CaixaDeTexto 1">
          <a:extLst xmlns:a="http://schemas.openxmlformats.org/drawingml/2006/main">
            <a:ext uri="{FF2B5EF4-FFF2-40B4-BE49-F238E27FC236}">
              <a16:creationId xmlns:a16="http://schemas.microsoft.com/office/drawing/2014/main" id="{B270F5E3-1A04-4267-AC83-23C3F4902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FB59729-386B-44F7-8903-7D5FC2CD8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8FE5DDC-0E87-4D89-8C85-9DF7D7BB67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8E86C68-402B-4FC3-B21C-07DA31BA6C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6" name="CaixaDeTexto 1">
          <a:extLst xmlns:a="http://schemas.openxmlformats.org/drawingml/2006/main">
            <a:ext uri="{FF2B5EF4-FFF2-40B4-BE49-F238E27FC236}">
              <a16:creationId xmlns:a16="http://schemas.microsoft.com/office/drawing/2014/main" id="{03A7ECEE-3139-46DF-8E3A-7D42ECF869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EA688F5-4B64-4B6D-B87A-96FFFA4F57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8" name="CaixaDeTexto 1">
          <a:extLst xmlns:a="http://schemas.openxmlformats.org/drawingml/2006/main">
            <a:ext uri="{FF2B5EF4-FFF2-40B4-BE49-F238E27FC236}">
              <a16:creationId xmlns:a16="http://schemas.microsoft.com/office/drawing/2014/main" id="{FFCDE36C-010A-4B54-80A6-D72FD0C074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9" name="CaixaDeTexto 1">
          <a:extLst xmlns:a="http://schemas.openxmlformats.org/drawingml/2006/main">
            <a:ext uri="{FF2B5EF4-FFF2-40B4-BE49-F238E27FC236}">
              <a16:creationId xmlns:a16="http://schemas.microsoft.com/office/drawing/2014/main" id="{FC9F77BE-B83A-4E32-8D10-3F578AB1A9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0" name="CaixaDeTexto 1">
          <a:extLst xmlns:a="http://schemas.openxmlformats.org/drawingml/2006/main">
            <a:ext uri="{FF2B5EF4-FFF2-40B4-BE49-F238E27FC236}">
              <a16:creationId xmlns:a16="http://schemas.microsoft.com/office/drawing/2014/main" id="{93095F1A-16B5-4563-B36F-00E6C9317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4EE9A88-AF84-49B2-9A82-75D3EA617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2" name="CaixaDeTexto 1">
          <a:extLst xmlns:a="http://schemas.openxmlformats.org/drawingml/2006/main">
            <a:ext uri="{FF2B5EF4-FFF2-40B4-BE49-F238E27FC236}">
              <a16:creationId xmlns:a16="http://schemas.microsoft.com/office/drawing/2014/main" id="{83DC0924-466D-4DA2-9A6D-F529D24DDB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3" name="CaixaDeTexto 1">
          <a:extLst xmlns:a="http://schemas.openxmlformats.org/drawingml/2006/main">
            <a:ext uri="{FF2B5EF4-FFF2-40B4-BE49-F238E27FC236}">
              <a16:creationId xmlns:a16="http://schemas.microsoft.com/office/drawing/2014/main" id="{3E6467F1-36F9-455A-8CE9-2F39227D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4" name="CaixaDeTexto 1">
          <a:extLst xmlns:a="http://schemas.openxmlformats.org/drawingml/2006/main">
            <a:ext uri="{FF2B5EF4-FFF2-40B4-BE49-F238E27FC236}">
              <a16:creationId xmlns:a16="http://schemas.microsoft.com/office/drawing/2014/main" id="{6E6BDBAF-D299-46EE-97B7-D7250BD46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5" name="CaixaDeTexto 1">
          <a:extLst xmlns:a="http://schemas.openxmlformats.org/drawingml/2006/main">
            <a:ext uri="{FF2B5EF4-FFF2-40B4-BE49-F238E27FC236}">
              <a16:creationId xmlns:a16="http://schemas.microsoft.com/office/drawing/2014/main" id="{16CDE5A4-F69A-4313-9A5A-01393E58E7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6" name="CaixaDeTexto 1">
          <a:extLst xmlns:a="http://schemas.openxmlformats.org/drawingml/2006/main">
            <a:ext uri="{FF2B5EF4-FFF2-40B4-BE49-F238E27FC236}">
              <a16:creationId xmlns:a16="http://schemas.microsoft.com/office/drawing/2014/main" id="{15AB9A1D-38DC-4634-8B96-E619E01931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7" name="CaixaDeTexto 1">
          <a:extLst xmlns:a="http://schemas.openxmlformats.org/drawingml/2006/main">
            <a:ext uri="{FF2B5EF4-FFF2-40B4-BE49-F238E27FC236}">
              <a16:creationId xmlns:a16="http://schemas.microsoft.com/office/drawing/2014/main" id="{CA5191E1-B72F-4DF1-B3C0-16EA6A5C85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D012D9B-5F52-4ACE-A3DA-453B6CE3D3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F2D4713-A50C-4FF1-A4C2-9DFFED08C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B946C-F5A3-4FEA-AA28-AEF907957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63A9050-BED3-48EE-80FE-B591CF6931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2" name="CaixaDeTexto 1">
          <a:extLst xmlns:a="http://schemas.openxmlformats.org/drawingml/2006/main">
            <a:ext uri="{FF2B5EF4-FFF2-40B4-BE49-F238E27FC236}">
              <a16:creationId xmlns:a16="http://schemas.microsoft.com/office/drawing/2014/main" id="{AF4BED7A-8F4A-4A39-92BA-9C7E4E3F2D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97CE-803D-45FC-B22A-94A330CA20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4" name="CaixaDeTexto 1">
          <a:extLst xmlns:a="http://schemas.openxmlformats.org/drawingml/2006/main">
            <a:ext uri="{FF2B5EF4-FFF2-40B4-BE49-F238E27FC236}">
              <a16:creationId xmlns:a16="http://schemas.microsoft.com/office/drawing/2014/main" id="{3584700C-D809-4151-B036-81E303D765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5" name="CaixaDeTexto 1">
          <a:extLst xmlns:a="http://schemas.openxmlformats.org/drawingml/2006/main">
            <a:ext uri="{FF2B5EF4-FFF2-40B4-BE49-F238E27FC236}">
              <a16:creationId xmlns:a16="http://schemas.microsoft.com/office/drawing/2014/main" id="{BE6D6E3D-CCDF-469D-BA89-9CD609A7C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0DD373A-3377-43AA-BD7A-4636A8C74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7" name="CaixaDeTexto 1">
          <a:extLst xmlns:a="http://schemas.openxmlformats.org/drawingml/2006/main">
            <a:ext uri="{FF2B5EF4-FFF2-40B4-BE49-F238E27FC236}">
              <a16:creationId xmlns:a16="http://schemas.microsoft.com/office/drawing/2014/main" id="{398E356C-97F2-438A-82AE-CED73B1FF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8" name="CaixaDeTexto 1">
          <a:extLst xmlns:a="http://schemas.openxmlformats.org/drawingml/2006/main">
            <a:ext uri="{FF2B5EF4-FFF2-40B4-BE49-F238E27FC236}">
              <a16:creationId xmlns:a16="http://schemas.microsoft.com/office/drawing/2014/main" id="{062586B2-3674-4791-997E-2562EE430B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58BD11-40B1-48D4-B907-846AB92B45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FF197E7-BFB1-47A2-915D-CBA2726780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1EC607E-D5D5-45E3-88C2-3049B0B0C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2" name="CaixaDeTexto 1">
          <a:extLst xmlns:a="http://schemas.openxmlformats.org/drawingml/2006/main">
            <a:ext uri="{FF2B5EF4-FFF2-40B4-BE49-F238E27FC236}">
              <a16:creationId xmlns:a16="http://schemas.microsoft.com/office/drawing/2014/main" id="{44EBDB34-3CE8-443F-99EE-4E27122AE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84599F-594F-475F-9032-225935F611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4" name="CaixaDeTexto 1">
          <a:extLst xmlns:a="http://schemas.openxmlformats.org/drawingml/2006/main">
            <a:ext uri="{FF2B5EF4-FFF2-40B4-BE49-F238E27FC236}">
              <a16:creationId xmlns:a16="http://schemas.microsoft.com/office/drawing/2014/main" id="{6750E8EE-DFAB-4511-9332-7D6142C64F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6569A-914E-404F-80C4-BC9784115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6" name="CaixaDeTexto 1">
          <a:extLst xmlns:a="http://schemas.openxmlformats.org/drawingml/2006/main">
            <a:ext uri="{FF2B5EF4-FFF2-40B4-BE49-F238E27FC236}">
              <a16:creationId xmlns:a16="http://schemas.microsoft.com/office/drawing/2014/main" id="{A3808F58-278D-4BD0-8222-4977FA12D0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7" name="CaixaDeTexto 1">
          <a:extLst xmlns:a="http://schemas.openxmlformats.org/drawingml/2006/main">
            <a:ext uri="{FF2B5EF4-FFF2-40B4-BE49-F238E27FC236}">
              <a16:creationId xmlns:a16="http://schemas.microsoft.com/office/drawing/2014/main" id="{6687B12D-3C23-4E40-8A66-FDB53EA012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8" name="CaixaDeTexto 1">
          <a:extLst xmlns:a="http://schemas.openxmlformats.org/drawingml/2006/main">
            <a:ext uri="{FF2B5EF4-FFF2-40B4-BE49-F238E27FC236}">
              <a16:creationId xmlns:a16="http://schemas.microsoft.com/office/drawing/2014/main" id="{BACB91D5-B8E4-40C1-B366-C9626D1B64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51B6298-89BD-4929-84E8-1E1005D27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0" name="CaixaDeTexto 1">
          <a:extLst xmlns:a="http://schemas.openxmlformats.org/drawingml/2006/main">
            <a:ext uri="{FF2B5EF4-FFF2-40B4-BE49-F238E27FC236}">
              <a16:creationId xmlns:a16="http://schemas.microsoft.com/office/drawing/2014/main" id="{72997A21-1EE7-4B10-A6E2-3DCA82D54D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1" name="CaixaDeTexto 1">
          <a:extLst xmlns:a="http://schemas.openxmlformats.org/drawingml/2006/main">
            <a:ext uri="{FF2B5EF4-FFF2-40B4-BE49-F238E27FC236}">
              <a16:creationId xmlns:a16="http://schemas.microsoft.com/office/drawing/2014/main" id="{1AD0C179-9486-4009-B0C0-F1AFC62A37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E0E5D6D-8922-4AC3-BEC7-D7288A91B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3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06F5-7B39-4686-A490-0A7A088286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4" name="CaixaDeTexto 1">
          <a:extLst xmlns:a="http://schemas.openxmlformats.org/drawingml/2006/main">
            <a:ext uri="{FF2B5EF4-FFF2-40B4-BE49-F238E27FC236}">
              <a16:creationId xmlns:a16="http://schemas.microsoft.com/office/drawing/2014/main" id="{2583A011-7AF1-41F4-8B53-D4DC182EE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501A8A-47D9-4FA3-AAC4-BB888B22A3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6" name="CaixaDeTexto 1">
          <a:extLst xmlns:a="http://schemas.openxmlformats.org/drawingml/2006/main">
            <a:ext uri="{FF2B5EF4-FFF2-40B4-BE49-F238E27FC236}">
              <a16:creationId xmlns:a16="http://schemas.microsoft.com/office/drawing/2014/main" id="{AE41A974-A2F4-48A8-B7D6-807FC4543F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C817EEF-623F-4D15-95D4-02A6A7CF4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9DD9E-1927-4992-B82E-6F13185D9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9" name="CaixaDeTexto 1">
          <a:extLst xmlns:a="http://schemas.openxmlformats.org/drawingml/2006/main">
            <a:ext uri="{FF2B5EF4-FFF2-40B4-BE49-F238E27FC236}">
              <a16:creationId xmlns:a16="http://schemas.microsoft.com/office/drawing/2014/main" id="{74C82043-D64C-4253-82B9-239592BA17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6A9D5-F120-4174-A73E-554542802E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1" name="CaixaDeTexto 1">
          <a:extLst xmlns:a="http://schemas.openxmlformats.org/drawingml/2006/main">
            <a:ext uri="{FF2B5EF4-FFF2-40B4-BE49-F238E27FC236}">
              <a16:creationId xmlns:a16="http://schemas.microsoft.com/office/drawing/2014/main" id="{490A1D06-6B20-43CC-8482-D604E5C43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2" name="CaixaDeTexto 1">
          <a:extLst xmlns:a="http://schemas.openxmlformats.org/drawingml/2006/main">
            <a:ext uri="{FF2B5EF4-FFF2-40B4-BE49-F238E27FC236}">
              <a16:creationId xmlns:a16="http://schemas.microsoft.com/office/drawing/2014/main" id="{56DCCBDD-D7C9-4311-8D52-DD4DE3C9F0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3" name="CaixaDeTexto 1">
          <a:extLst xmlns:a="http://schemas.openxmlformats.org/drawingml/2006/main">
            <a:ext uri="{FF2B5EF4-FFF2-40B4-BE49-F238E27FC236}">
              <a16:creationId xmlns:a16="http://schemas.microsoft.com/office/drawing/2014/main" id="{7C1D072F-356D-4A90-9184-C2C8D27BA7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3000215-E522-4BA9-9F2A-59DB4EE0ED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571C774-7A2D-4ABA-9542-AAF4B14275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6" name="CaixaDeTexto 1">
          <a:extLst xmlns:a="http://schemas.openxmlformats.org/drawingml/2006/main">
            <a:ext uri="{FF2B5EF4-FFF2-40B4-BE49-F238E27FC236}">
              <a16:creationId xmlns:a16="http://schemas.microsoft.com/office/drawing/2014/main" id="{CA34418B-1EBF-4A57-AB9B-37E767E0DA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6C4AE6-9668-4A5C-AD7F-F0C01521BB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8" name="CaixaDeTexto 1">
          <a:extLst xmlns:a="http://schemas.openxmlformats.org/drawingml/2006/main">
            <a:ext uri="{FF2B5EF4-FFF2-40B4-BE49-F238E27FC236}">
              <a16:creationId xmlns:a16="http://schemas.microsoft.com/office/drawing/2014/main" id="{E272B1B3-2C60-4A84-833E-543B1B257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9" name="CaixaDeTexto 1">
          <a:extLst xmlns:a="http://schemas.openxmlformats.org/drawingml/2006/main">
            <a:ext uri="{FF2B5EF4-FFF2-40B4-BE49-F238E27FC236}">
              <a16:creationId xmlns:a16="http://schemas.microsoft.com/office/drawing/2014/main" id="{302C7C53-4CA9-4DEB-BA48-F0031D88E5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0" name="CaixaDeTexto 1">
          <a:extLst xmlns:a="http://schemas.openxmlformats.org/drawingml/2006/main">
            <a:ext uri="{FF2B5EF4-FFF2-40B4-BE49-F238E27FC236}">
              <a16:creationId xmlns:a16="http://schemas.microsoft.com/office/drawing/2014/main" id="{4ECEBA14-8F4D-4F99-8843-82E9160951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1" name="CaixaDeTexto 1">
          <a:extLst xmlns:a="http://schemas.openxmlformats.org/drawingml/2006/main">
            <a:ext uri="{FF2B5EF4-FFF2-40B4-BE49-F238E27FC236}">
              <a16:creationId xmlns:a16="http://schemas.microsoft.com/office/drawing/2014/main" id="{479B7C1B-8D7C-4F0C-838F-F12D59ABE4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2" name="CaixaDeTexto 1">
          <a:extLst xmlns:a="http://schemas.openxmlformats.org/drawingml/2006/main">
            <a:ext uri="{FF2B5EF4-FFF2-40B4-BE49-F238E27FC236}">
              <a16:creationId xmlns:a16="http://schemas.microsoft.com/office/drawing/2014/main" id="{08C34DA1-E442-4D86-B543-4D978BC241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3" name="CaixaDeTexto 1">
          <a:extLst xmlns:a="http://schemas.openxmlformats.org/drawingml/2006/main">
            <a:ext uri="{FF2B5EF4-FFF2-40B4-BE49-F238E27FC236}">
              <a16:creationId xmlns:a16="http://schemas.microsoft.com/office/drawing/2014/main" id="{80C58FA5-415F-4BD5-8497-B4D624FC5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1938487-01B1-42C1-B498-62078CFA2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5" name="CaixaDeTexto 1">
          <a:extLst xmlns:a="http://schemas.openxmlformats.org/drawingml/2006/main">
            <a:ext uri="{FF2B5EF4-FFF2-40B4-BE49-F238E27FC236}">
              <a16:creationId xmlns:a16="http://schemas.microsoft.com/office/drawing/2014/main" id="{325934F8-3D57-43E3-B1B8-EA0F0EED71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303A4F6-8C80-4611-9A37-9E85ECD7AE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7" name="CaixaDeTexto 1">
          <a:extLst xmlns:a="http://schemas.openxmlformats.org/drawingml/2006/main">
            <a:ext uri="{FF2B5EF4-FFF2-40B4-BE49-F238E27FC236}">
              <a16:creationId xmlns:a16="http://schemas.microsoft.com/office/drawing/2014/main" id="{3F9AD16D-0D28-4D01-B3C1-B14166DF8E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8" name="CaixaDeTexto 1">
          <a:extLst xmlns:a="http://schemas.openxmlformats.org/drawingml/2006/main">
            <a:ext uri="{FF2B5EF4-FFF2-40B4-BE49-F238E27FC236}">
              <a16:creationId xmlns:a16="http://schemas.microsoft.com/office/drawing/2014/main" id="{14A7D4F9-4679-4455-9D3F-99C639EC5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6FC8791-C115-481D-A59C-1EB4F2440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09827C6-7030-4DFD-8A41-4B2D7643F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1" name="CaixaDeTexto 1">
          <a:extLst xmlns:a="http://schemas.openxmlformats.org/drawingml/2006/main">
            <a:ext uri="{FF2B5EF4-FFF2-40B4-BE49-F238E27FC236}">
              <a16:creationId xmlns:a16="http://schemas.microsoft.com/office/drawing/2014/main" id="{7C951229-872C-4EDE-9F9E-EBD5F553CD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2" name="CaixaDeTexto 1">
          <a:extLst xmlns:a="http://schemas.openxmlformats.org/drawingml/2006/main">
            <a:ext uri="{FF2B5EF4-FFF2-40B4-BE49-F238E27FC236}">
              <a16:creationId xmlns:a16="http://schemas.microsoft.com/office/drawing/2014/main" id="{EC124577-084C-4DCB-95FD-BB3B3F72D2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721E7-54EE-48C1-91F2-6E9073FAF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4" name="CaixaDeTexto 1">
          <a:extLst xmlns:a="http://schemas.openxmlformats.org/drawingml/2006/main">
            <a:ext uri="{FF2B5EF4-FFF2-40B4-BE49-F238E27FC236}">
              <a16:creationId xmlns:a16="http://schemas.microsoft.com/office/drawing/2014/main" id="{023E6F65-9C82-4619-B2A3-E9DBB8387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17D7FD-F5B0-4E62-A6C4-398F4374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6" name="CaixaDeTexto 1">
          <a:extLst xmlns:a="http://schemas.openxmlformats.org/drawingml/2006/main">
            <a:ext uri="{FF2B5EF4-FFF2-40B4-BE49-F238E27FC236}">
              <a16:creationId xmlns:a16="http://schemas.microsoft.com/office/drawing/2014/main" id="{5AA09710-B60D-4EC2-8306-53852B6A9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7" name="CaixaDeTexto 1">
          <a:extLst xmlns:a="http://schemas.openxmlformats.org/drawingml/2006/main">
            <a:ext uri="{FF2B5EF4-FFF2-40B4-BE49-F238E27FC236}">
              <a16:creationId xmlns:a16="http://schemas.microsoft.com/office/drawing/2014/main" id="{899F4BEF-8831-44B8-8B2E-D69491201F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8" name="CaixaDeTexto 1">
          <a:extLst xmlns:a="http://schemas.openxmlformats.org/drawingml/2006/main">
            <a:ext uri="{FF2B5EF4-FFF2-40B4-BE49-F238E27FC236}">
              <a16:creationId xmlns:a16="http://schemas.microsoft.com/office/drawing/2014/main" id="{C9B8E007-D153-4FC3-9BB7-05808ACF84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9" name="CaixaDeTexto 1">
          <a:extLst xmlns:a="http://schemas.openxmlformats.org/drawingml/2006/main">
            <a:ext uri="{FF2B5EF4-FFF2-40B4-BE49-F238E27FC236}">
              <a16:creationId xmlns:a16="http://schemas.microsoft.com/office/drawing/2014/main" id="{3001A262-EC6D-4721-9935-5AD60A383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0" name="CaixaDeTexto 1">
          <a:extLst xmlns:a="http://schemas.openxmlformats.org/drawingml/2006/main">
            <a:ext uri="{FF2B5EF4-FFF2-40B4-BE49-F238E27FC236}">
              <a16:creationId xmlns:a16="http://schemas.microsoft.com/office/drawing/2014/main" id="{46241881-EA90-409D-836F-DB1051B782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1" name="CaixaDeTexto 1">
          <a:extLst xmlns:a="http://schemas.openxmlformats.org/drawingml/2006/main">
            <a:ext uri="{FF2B5EF4-FFF2-40B4-BE49-F238E27FC236}">
              <a16:creationId xmlns:a16="http://schemas.microsoft.com/office/drawing/2014/main" id="{86548A91-A675-4C8E-9B3F-EBBED38C7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2" name="CaixaDeTexto 1">
          <a:extLst xmlns:a="http://schemas.openxmlformats.org/drawingml/2006/main">
            <a:ext uri="{FF2B5EF4-FFF2-40B4-BE49-F238E27FC236}">
              <a16:creationId xmlns:a16="http://schemas.microsoft.com/office/drawing/2014/main" id="{B40B426A-7665-4C85-9332-357874588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3" name="CaixaDeTexto 1">
          <a:extLst xmlns:a="http://schemas.openxmlformats.org/drawingml/2006/main">
            <a:ext uri="{FF2B5EF4-FFF2-40B4-BE49-F238E27FC236}">
              <a16:creationId xmlns:a16="http://schemas.microsoft.com/office/drawing/2014/main" id="{4FA2B589-B2D7-423C-B6D6-2F96C8FD6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EE6F5B0-5B3E-49DC-BF4F-20A93BF44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6A5511-0216-492C-AE22-239EAD3D1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6" name="CaixaDeTexto 1">
          <a:extLst xmlns:a="http://schemas.openxmlformats.org/drawingml/2006/main">
            <a:ext uri="{FF2B5EF4-FFF2-40B4-BE49-F238E27FC236}">
              <a16:creationId xmlns:a16="http://schemas.microsoft.com/office/drawing/2014/main" id="{D2E6F2F5-B492-4940-92E1-78515FE9FD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7" name="CaixaDeTexto 1">
          <a:extLst xmlns:a="http://schemas.openxmlformats.org/drawingml/2006/main">
            <a:ext uri="{FF2B5EF4-FFF2-40B4-BE49-F238E27FC236}">
              <a16:creationId xmlns:a16="http://schemas.microsoft.com/office/drawing/2014/main" id="{0D8B8714-2E0C-4B7B-8028-F3FB0716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E98A17D-52BD-44E9-9676-541DEF49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9" name="CaixaDeTexto 1">
          <a:extLst xmlns:a="http://schemas.openxmlformats.org/drawingml/2006/main">
            <a:ext uri="{FF2B5EF4-FFF2-40B4-BE49-F238E27FC236}">
              <a16:creationId xmlns:a16="http://schemas.microsoft.com/office/drawing/2014/main" id="{48C62984-EB64-4318-BFB6-1467F204C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0" name="CaixaDeTexto 1">
          <a:extLst xmlns:a="http://schemas.openxmlformats.org/drawingml/2006/main">
            <a:ext uri="{FF2B5EF4-FFF2-40B4-BE49-F238E27FC236}">
              <a16:creationId xmlns:a16="http://schemas.microsoft.com/office/drawing/2014/main" id="{759AAE38-DACA-4F86-B620-54A5CEA805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DE4FB9B-01E3-4B11-999C-81E1D00E2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2" name="CaixaDeTexto 1">
          <a:extLst xmlns:a="http://schemas.openxmlformats.org/drawingml/2006/main">
            <a:ext uri="{FF2B5EF4-FFF2-40B4-BE49-F238E27FC236}">
              <a16:creationId xmlns:a16="http://schemas.microsoft.com/office/drawing/2014/main" id="{19905281-B26B-4A91-9B51-63F67A5DC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6E78C5D-2C8D-41D7-9FBB-4D8378A3A0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4" name="CaixaDeTexto 1">
          <a:extLst xmlns:a="http://schemas.openxmlformats.org/drawingml/2006/main">
            <a:ext uri="{FF2B5EF4-FFF2-40B4-BE49-F238E27FC236}">
              <a16:creationId xmlns:a16="http://schemas.microsoft.com/office/drawing/2014/main" id="{F07EA360-E59D-4AA2-BF3D-A6A4AFF98E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9CE3AB-EB77-441C-9C6B-BA22CBB86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426AE7-83BC-4C81-BF2F-460D93D11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7" name="CaixaDeTexto 1">
          <a:extLst xmlns:a="http://schemas.openxmlformats.org/drawingml/2006/main">
            <a:ext uri="{FF2B5EF4-FFF2-40B4-BE49-F238E27FC236}">
              <a16:creationId xmlns:a16="http://schemas.microsoft.com/office/drawing/2014/main" id="{C1DDA90B-B28B-41B9-9BC9-5450A55E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8" name="CaixaDeTexto 1">
          <a:extLst xmlns:a="http://schemas.openxmlformats.org/drawingml/2006/main">
            <a:ext uri="{FF2B5EF4-FFF2-40B4-BE49-F238E27FC236}">
              <a16:creationId xmlns:a16="http://schemas.microsoft.com/office/drawing/2014/main" id="{46251F38-52BA-417A-8F31-0C1B87248F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9" name="CaixaDeTexto 1">
          <a:extLst xmlns:a="http://schemas.openxmlformats.org/drawingml/2006/main">
            <a:ext uri="{FF2B5EF4-FFF2-40B4-BE49-F238E27FC236}">
              <a16:creationId xmlns:a16="http://schemas.microsoft.com/office/drawing/2014/main" id="{A17A64ED-8F0C-4B8E-903D-451CDB6AF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0" name="CaixaDeTexto 1">
          <a:extLst xmlns:a="http://schemas.openxmlformats.org/drawingml/2006/main">
            <a:ext uri="{FF2B5EF4-FFF2-40B4-BE49-F238E27FC236}">
              <a16:creationId xmlns:a16="http://schemas.microsoft.com/office/drawing/2014/main" id="{35C635D1-4AFE-43B8-B8D3-2FCABD0BA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1" name="CaixaDeTexto 1">
          <a:extLst xmlns:a="http://schemas.openxmlformats.org/drawingml/2006/main">
            <a:ext uri="{FF2B5EF4-FFF2-40B4-BE49-F238E27FC236}">
              <a16:creationId xmlns:a16="http://schemas.microsoft.com/office/drawing/2014/main" id="{93E8CD20-1AF6-4633-B308-AF339B424C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2" name="CaixaDeTexto 1">
          <a:extLst xmlns:a="http://schemas.openxmlformats.org/drawingml/2006/main">
            <a:ext uri="{FF2B5EF4-FFF2-40B4-BE49-F238E27FC236}">
              <a16:creationId xmlns:a16="http://schemas.microsoft.com/office/drawing/2014/main" id="{C71FB089-0321-46FB-8E86-13BDC53A6C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3" name="CaixaDeTexto 1">
          <a:extLst xmlns:a="http://schemas.openxmlformats.org/drawingml/2006/main">
            <a:ext uri="{FF2B5EF4-FFF2-40B4-BE49-F238E27FC236}">
              <a16:creationId xmlns:a16="http://schemas.microsoft.com/office/drawing/2014/main" id="{E1AAC617-FB5C-47D4-A7BE-87884AE677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4" name="CaixaDeTexto 1">
          <a:extLst xmlns:a="http://schemas.openxmlformats.org/drawingml/2006/main">
            <a:ext uri="{FF2B5EF4-FFF2-40B4-BE49-F238E27FC236}">
              <a16:creationId xmlns:a16="http://schemas.microsoft.com/office/drawing/2014/main" id="{25679007-B062-4068-BEBE-4A58C3F851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80EEDE9-A945-4896-B4F1-AB5B2088F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6" name="CaixaDeTexto 1">
          <a:extLst xmlns:a="http://schemas.openxmlformats.org/drawingml/2006/main">
            <a:ext uri="{FF2B5EF4-FFF2-40B4-BE49-F238E27FC236}">
              <a16:creationId xmlns:a16="http://schemas.microsoft.com/office/drawing/2014/main" id="{7A0EB288-B313-4E17-93C8-0F3D9532D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7" name="CaixaDeTexto 1">
          <a:extLst xmlns:a="http://schemas.openxmlformats.org/drawingml/2006/main">
            <a:ext uri="{FF2B5EF4-FFF2-40B4-BE49-F238E27FC236}">
              <a16:creationId xmlns:a16="http://schemas.microsoft.com/office/drawing/2014/main" id="{70548DFE-1996-4F63-B294-8A13AA0A84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8" name="CaixaDeTexto 1">
          <a:extLst xmlns:a="http://schemas.openxmlformats.org/drawingml/2006/main">
            <a:ext uri="{FF2B5EF4-FFF2-40B4-BE49-F238E27FC236}">
              <a16:creationId xmlns:a16="http://schemas.microsoft.com/office/drawing/2014/main" id="{2E701E9D-3629-49FE-A160-54F434424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9" name="CaixaDeTexto 1">
          <a:extLst xmlns:a="http://schemas.openxmlformats.org/drawingml/2006/main">
            <a:ext uri="{FF2B5EF4-FFF2-40B4-BE49-F238E27FC236}">
              <a16:creationId xmlns:a16="http://schemas.microsoft.com/office/drawing/2014/main" id="{EC08470C-6583-49CD-9C78-13238F3E1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0" name="CaixaDeTexto 1">
          <a:extLst xmlns:a="http://schemas.openxmlformats.org/drawingml/2006/main">
            <a:ext uri="{FF2B5EF4-FFF2-40B4-BE49-F238E27FC236}">
              <a16:creationId xmlns:a16="http://schemas.microsoft.com/office/drawing/2014/main" id="{0B9B884D-F00A-4058-B22D-DCB1A54A8D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1" name="CaixaDeTexto 1">
          <a:extLst xmlns:a="http://schemas.openxmlformats.org/drawingml/2006/main">
            <a:ext uri="{FF2B5EF4-FFF2-40B4-BE49-F238E27FC236}">
              <a16:creationId xmlns:a16="http://schemas.microsoft.com/office/drawing/2014/main" id="{EDA2EECD-55DD-44C8-8607-A5FDCD8153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2" name="CaixaDeTexto 1">
          <a:extLst xmlns:a="http://schemas.openxmlformats.org/drawingml/2006/main">
            <a:ext uri="{FF2B5EF4-FFF2-40B4-BE49-F238E27FC236}">
              <a16:creationId xmlns:a16="http://schemas.microsoft.com/office/drawing/2014/main" id="{3A9D1EB0-C3CB-4052-AAC7-0098C4D83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3" name="CaixaDeTexto 1">
          <a:extLst xmlns:a="http://schemas.openxmlformats.org/drawingml/2006/main">
            <a:ext uri="{FF2B5EF4-FFF2-40B4-BE49-F238E27FC236}">
              <a16:creationId xmlns:a16="http://schemas.microsoft.com/office/drawing/2014/main" id="{DC432B35-0AFE-4ADA-B970-0FE2A333FD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2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3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4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5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7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8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0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1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2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3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5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6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7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8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9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0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1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2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3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5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6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7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8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9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0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2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4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5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6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7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8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9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1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3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4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5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6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7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8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9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0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1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2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3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4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5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6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7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8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9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0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1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2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3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4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6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7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9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0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1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2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3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4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5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6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7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8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9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0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2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5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6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7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8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9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0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1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2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4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5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6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7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9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0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1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3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5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6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7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8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9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0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1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2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3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5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7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8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9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0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1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3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4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5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6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7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8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9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4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7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8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9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0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3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4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6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8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9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0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2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4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5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7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8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9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2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4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7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9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0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1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3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4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5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6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7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8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9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0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1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2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3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4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5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7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9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0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1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2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5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6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7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8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3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4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5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6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7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1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2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3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4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5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7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8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9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1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2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6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7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8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0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2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3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4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9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1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2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3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4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5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6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7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8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9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0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1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2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3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5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6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8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9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0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1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6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8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9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3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4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6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8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1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2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3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4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6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7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0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1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2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3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4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5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6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7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8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9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0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1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2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3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4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6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7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9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0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1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3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4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5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6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7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8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9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0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1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2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3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5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7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8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9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0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1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2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3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4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5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6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8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9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0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1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2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3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4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5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6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7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8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0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1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2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3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4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5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7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9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0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1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2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3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4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5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6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7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8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9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0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1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2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3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4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5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6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8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9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0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1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2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3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4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5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6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7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8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9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0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1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2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3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4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5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6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7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8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9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0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1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2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3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4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5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6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7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8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9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0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2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3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5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6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7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9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0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1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2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4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5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6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8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0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1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2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3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4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6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8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9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0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1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2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4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5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6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7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8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9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0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1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2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3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4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5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6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7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8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0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1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2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3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4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5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6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7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8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9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0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1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2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3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4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5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6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7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8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1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4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5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6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7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9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1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2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3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5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6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7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8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9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0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2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3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4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5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6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7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8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0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1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2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3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4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5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6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7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8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0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2" name="CaixaDeTexto 1">
          <a:extLst xmlns:a="http://schemas.openxmlformats.org/drawingml/2006/main">
            <a:ext uri="{FF2B5EF4-FFF2-40B4-BE49-F238E27FC236}">
              <a16:creationId xmlns:a16="http://schemas.microsoft.com/office/drawing/2014/main" id="{B7724EF7-0862-488B-A37C-F1C30587F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3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A974-B690-461F-84F4-F9AFF0065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5162B87-C0D7-4A5B-8843-F84A455B1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5" name="CaixaDeTexto 1">
          <a:extLst xmlns:a="http://schemas.openxmlformats.org/drawingml/2006/main">
            <a:ext uri="{FF2B5EF4-FFF2-40B4-BE49-F238E27FC236}">
              <a16:creationId xmlns:a16="http://schemas.microsoft.com/office/drawing/2014/main" id="{C0C552DC-CCF6-4C76-8710-DBF2A90F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6" name="CaixaDeTexto 1">
          <a:extLst xmlns:a="http://schemas.openxmlformats.org/drawingml/2006/main">
            <a:ext uri="{FF2B5EF4-FFF2-40B4-BE49-F238E27FC236}">
              <a16:creationId xmlns:a16="http://schemas.microsoft.com/office/drawing/2014/main" id="{1E84DE34-AC39-4DD0-B0FB-BDA106321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1ACB2AE-E384-4349-8078-16E74DF78E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8" name="CaixaDeTexto 1">
          <a:extLst xmlns:a="http://schemas.openxmlformats.org/drawingml/2006/main">
            <a:ext uri="{FF2B5EF4-FFF2-40B4-BE49-F238E27FC236}">
              <a16:creationId xmlns:a16="http://schemas.microsoft.com/office/drawing/2014/main" id="{F949516E-3510-4F3C-94E0-405D0A868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F8BF5F5-A32A-42A1-8452-D1D4C568D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0" name="CaixaDeTexto 1">
          <a:extLst xmlns:a="http://schemas.openxmlformats.org/drawingml/2006/main">
            <a:ext uri="{FF2B5EF4-FFF2-40B4-BE49-F238E27FC236}">
              <a16:creationId xmlns:a16="http://schemas.microsoft.com/office/drawing/2014/main" id="{EA3E9F2D-34F0-463E-B09C-8D150C211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1" name="CaixaDeTexto 1">
          <a:extLst xmlns:a="http://schemas.openxmlformats.org/drawingml/2006/main">
            <a:ext uri="{FF2B5EF4-FFF2-40B4-BE49-F238E27FC236}">
              <a16:creationId xmlns:a16="http://schemas.microsoft.com/office/drawing/2014/main" id="{C0CA5E1B-245C-4396-8C15-F296FBCB4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057FF3F-AA96-489D-8EB9-BAE5E31BC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3" name="CaixaDeTexto 1">
          <a:extLst xmlns:a="http://schemas.openxmlformats.org/drawingml/2006/main">
            <a:ext uri="{FF2B5EF4-FFF2-40B4-BE49-F238E27FC236}">
              <a16:creationId xmlns:a16="http://schemas.microsoft.com/office/drawing/2014/main" id="{8913169A-EAD8-429A-97B5-9C5AFCCBA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4" name="CaixaDeTexto 1">
          <a:extLst xmlns:a="http://schemas.openxmlformats.org/drawingml/2006/main">
            <a:ext uri="{FF2B5EF4-FFF2-40B4-BE49-F238E27FC236}">
              <a16:creationId xmlns:a16="http://schemas.microsoft.com/office/drawing/2014/main" id="{38DFF322-60DF-4F2A-AA0E-DA42F21C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5" name="CaixaDeTexto 1">
          <a:extLst xmlns:a="http://schemas.openxmlformats.org/drawingml/2006/main">
            <a:ext uri="{FF2B5EF4-FFF2-40B4-BE49-F238E27FC236}">
              <a16:creationId xmlns:a16="http://schemas.microsoft.com/office/drawing/2014/main" id="{2DD3937E-F9E6-48DF-A3B0-4F0EC1BE7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6" name="CaixaDeTexto 1">
          <a:extLst xmlns:a="http://schemas.openxmlformats.org/drawingml/2006/main">
            <a:ext uri="{FF2B5EF4-FFF2-40B4-BE49-F238E27FC236}">
              <a16:creationId xmlns:a16="http://schemas.microsoft.com/office/drawing/2014/main" id="{07276A98-088B-4E31-8CA7-ED86F0B25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7" name="CaixaDeTexto 1">
          <a:extLst xmlns:a="http://schemas.openxmlformats.org/drawingml/2006/main">
            <a:ext uri="{FF2B5EF4-FFF2-40B4-BE49-F238E27FC236}">
              <a16:creationId xmlns:a16="http://schemas.microsoft.com/office/drawing/2014/main" id="{CC986470-9350-4339-8D55-8047F8336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BBD1B-87EB-4ED4-AF09-27A84B00D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9" name="CaixaDeTexto 1">
          <a:extLst xmlns:a="http://schemas.openxmlformats.org/drawingml/2006/main">
            <a:ext uri="{FF2B5EF4-FFF2-40B4-BE49-F238E27FC236}">
              <a16:creationId xmlns:a16="http://schemas.microsoft.com/office/drawing/2014/main" id="{8EDCA489-1CF4-4665-ACAD-3759FA8747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FF0990-C887-42C5-A575-CCA1DF45F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1" name="CaixaDeTexto 1">
          <a:extLst xmlns:a="http://schemas.openxmlformats.org/drawingml/2006/main">
            <a:ext uri="{FF2B5EF4-FFF2-40B4-BE49-F238E27FC236}">
              <a16:creationId xmlns:a16="http://schemas.microsoft.com/office/drawing/2014/main" id="{80C78B16-6DEE-4C6B-B432-E76A176C79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46BCF2-0033-44CF-B6C1-0DE03FA58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10A4D97-808F-4DCF-A95B-C8C76EE91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5C6236-38D1-41A8-8826-946D315C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5" name="CaixaDeTexto 1">
          <a:extLst xmlns:a="http://schemas.openxmlformats.org/drawingml/2006/main">
            <a:ext uri="{FF2B5EF4-FFF2-40B4-BE49-F238E27FC236}">
              <a16:creationId xmlns:a16="http://schemas.microsoft.com/office/drawing/2014/main" id="{FD84642D-ED6E-4BF8-A8FC-BFD6F1690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97820-48A6-427E-B1E0-E22DB874A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77201EA-DA20-4A41-A0F1-781B30F5B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8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7153-91A6-4DC6-AD44-73F0D22BD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9E076-D89C-430F-BC14-F66EC3FB4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0" name="CaixaDeTexto 1">
          <a:extLst xmlns:a="http://schemas.openxmlformats.org/drawingml/2006/main">
            <a:ext uri="{FF2B5EF4-FFF2-40B4-BE49-F238E27FC236}">
              <a16:creationId xmlns:a16="http://schemas.microsoft.com/office/drawing/2014/main" id="{D3D8DBB2-D4D4-4D62-A7FA-3BC0F76E5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1" name="CaixaDeTexto 1">
          <a:extLst xmlns:a="http://schemas.openxmlformats.org/drawingml/2006/main">
            <a:ext uri="{FF2B5EF4-FFF2-40B4-BE49-F238E27FC236}">
              <a16:creationId xmlns:a16="http://schemas.microsoft.com/office/drawing/2014/main" id="{34693DDB-6E44-4526-B577-5D0D922FF3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2" name="CaixaDeTexto 1">
          <a:extLst xmlns:a="http://schemas.openxmlformats.org/drawingml/2006/main">
            <a:ext uri="{FF2B5EF4-FFF2-40B4-BE49-F238E27FC236}">
              <a16:creationId xmlns:a16="http://schemas.microsoft.com/office/drawing/2014/main" id="{27180C19-360D-4AC5-ABBF-531EA3CDD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BD62F3E-1D28-4332-8BF5-4F85EFC66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4" name="CaixaDeTexto 1">
          <a:extLst xmlns:a="http://schemas.openxmlformats.org/drawingml/2006/main">
            <a:ext uri="{FF2B5EF4-FFF2-40B4-BE49-F238E27FC236}">
              <a16:creationId xmlns:a16="http://schemas.microsoft.com/office/drawing/2014/main" id="{B88C226E-7B50-402A-94A1-6D0916A65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5" name="CaixaDeTexto 1">
          <a:extLst xmlns:a="http://schemas.openxmlformats.org/drawingml/2006/main">
            <a:ext uri="{FF2B5EF4-FFF2-40B4-BE49-F238E27FC236}">
              <a16:creationId xmlns:a16="http://schemas.microsoft.com/office/drawing/2014/main" id="{D180CF6D-90DB-42EC-998E-B919CC6BBD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C07D-D308-4958-BC44-29E0FFCC81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7" name="CaixaDeTexto 1">
          <a:extLst xmlns:a="http://schemas.openxmlformats.org/drawingml/2006/main">
            <a:ext uri="{FF2B5EF4-FFF2-40B4-BE49-F238E27FC236}">
              <a16:creationId xmlns:a16="http://schemas.microsoft.com/office/drawing/2014/main" id="{C378BE81-F4F7-4A8D-874E-6CB9A24F02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9E18430-F877-4DC6-993B-2BAC8EF5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604AC1-7CCC-4A5A-AA6A-C56218B7D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0" name="CaixaDeTexto 1">
          <a:extLst xmlns:a="http://schemas.openxmlformats.org/drawingml/2006/main">
            <a:ext uri="{FF2B5EF4-FFF2-40B4-BE49-F238E27FC236}">
              <a16:creationId xmlns:a16="http://schemas.microsoft.com/office/drawing/2014/main" id="{7AD99867-CDE0-4DBF-83CC-848460EEB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1" name="CaixaDeTexto 1">
          <a:extLst xmlns:a="http://schemas.openxmlformats.org/drawingml/2006/main">
            <a:ext uri="{FF2B5EF4-FFF2-40B4-BE49-F238E27FC236}">
              <a16:creationId xmlns:a16="http://schemas.microsoft.com/office/drawing/2014/main" id="{054E675C-80B2-4C2E-BA9A-1A2995CB2E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71774-02F5-4BD1-AC92-78FCF1246E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3" name="CaixaDeTexto 1">
          <a:extLst xmlns:a="http://schemas.openxmlformats.org/drawingml/2006/main">
            <a:ext uri="{FF2B5EF4-FFF2-40B4-BE49-F238E27FC236}">
              <a16:creationId xmlns:a16="http://schemas.microsoft.com/office/drawing/2014/main" id="{37F620B6-2B9B-464A-A88A-E9D4FE6F1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4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5F89-EA7B-407F-903E-1B0FA12E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5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248D-368D-46CD-BB94-2751AEF85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51674-2CE1-4BDA-A35A-721488D635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7" name="CaixaDeTexto 1">
          <a:extLst xmlns:a="http://schemas.openxmlformats.org/drawingml/2006/main">
            <a:ext uri="{FF2B5EF4-FFF2-40B4-BE49-F238E27FC236}">
              <a16:creationId xmlns:a16="http://schemas.microsoft.com/office/drawing/2014/main" id="{B43B3B92-4A7E-45B9-A684-9D98B11AF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8" name="CaixaDeTexto 1">
          <a:extLst xmlns:a="http://schemas.openxmlformats.org/drawingml/2006/main">
            <a:ext uri="{FF2B5EF4-FFF2-40B4-BE49-F238E27FC236}">
              <a16:creationId xmlns:a16="http://schemas.microsoft.com/office/drawing/2014/main" id="{D964A650-FACA-42A0-B0AF-BF4DDB7CE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9" name="CaixaDeTexto 1">
          <a:extLst xmlns:a="http://schemas.openxmlformats.org/drawingml/2006/main">
            <a:ext uri="{FF2B5EF4-FFF2-40B4-BE49-F238E27FC236}">
              <a16:creationId xmlns:a16="http://schemas.microsoft.com/office/drawing/2014/main" id="{5CC4280F-EDDE-4D4B-BC80-ED41FCE97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0" name="CaixaDeTexto 1">
          <a:extLst xmlns:a="http://schemas.openxmlformats.org/drawingml/2006/main">
            <a:ext uri="{FF2B5EF4-FFF2-40B4-BE49-F238E27FC236}">
              <a16:creationId xmlns:a16="http://schemas.microsoft.com/office/drawing/2014/main" id="{22BAF28F-9CB9-4A7D-BFD2-47AA4F675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A51387C-D498-4802-AFC9-CFAF06820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2" name="CaixaDeTexto 1">
          <a:extLst xmlns:a="http://schemas.openxmlformats.org/drawingml/2006/main">
            <a:ext uri="{FF2B5EF4-FFF2-40B4-BE49-F238E27FC236}">
              <a16:creationId xmlns:a16="http://schemas.microsoft.com/office/drawing/2014/main" id="{9F235E97-6960-4A21-9E30-30B736945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3" name="CaixaDeTexto 1">
          <a:extLst xmlns:a="http://schemas.openxmlformats.org/drawingml/2006/main">
            <a:ext uri="{FF2B5EF4-FFF2-40B4-BE49-F238E27FC236}">
              <a16:creationId xmlns:a16="http://schemas.microsoft.com/office/drawing/2014/main" id="{E0D83859-658C-4686-AD22-092D68D31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4" name="CaixaDeTexto 1">
          <a:extLst xmlns:a="http://schemas.openxmlformats.org/drawingml/2006/main">
            <a:ext uri="{FF2B5EF4-FFF2-40B4-BE49-F238E27FC236}">
              <a16:creationId xmlns:a16="http://schemas.microsoft.com/office/drawing/2014/main" id="{CD9A8219-6CAC-4F4E-AA33-4AA7EE0FB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5" name="CaixaDeTexto 1">
          <a:extLst xmlns:a="http://schemas.openxmlformats.org/drawingml/2006/main">
            <a:ext uri="{FF2B5EF4-FFF2-40B4-BE49-F238E27FC236}">
              <a16:creationId xmlns:a16="http://schemas.microsoft.com/office/drawing/2014/main" id="{65124D82-8E13-4381-9035-F655AD879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6" name="CaixaDeTexto 1">
          <a:extLst xmlns:a="http://schemas.openxmlformats.org/drawingml/2006/main">
            <a:ext uri="{FF2B5EF4-FFF2-40B4-BE49-F238E27FC236}">
              <a16:creationId xmlns:a16="http://schemas.microsoft.com/office/drawing/2014/main" id="{B321A7CA-7A0B-495C-A4DF-9DAD7CE3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7" name="CaixaDeTexto 1">
          <a:extLst xmlns:a="http://schemas.openxmlformats.org/drawingml/2006/main">
            <a:ext uri="{FF2B5EF4-FFF2-40B4-BE49-F238E27FC236}">
              <a16:creationId xmlns:a16="http://schemas.microsoft.com/office/drawing/2014/main" id="{8AE3BE09-05FB-46E9-9172-79DBB9CCB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8" name="CaixaDeTexto 1">
          <a:extLst xmlns:a="http://schemas.openxmlformats.org/drawingml/2006/main">
            <a:ext uri="{FF2B5EF4-FFF2-40B4-BE49-F238E27FC236}">
              <a16:creationId xmlns:a16="http://schemas.microsoft.com/office/drawing/2014/main" id="{C7E1B0D0-AFC7-4590-BF65-CB30169EE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9" name="CaixaDeTexto 1">
          <a:extLst xmlns:a="http://schemas.openxmlformats.org/drawingml/2006/main">
            <a:ext uri="{FF2B5EF4-FFF2-40B4-BE49-F238E27FC236}">
              <a16:creationId xmlns:a16="http://schemas.microsoft.com/office/drawing/2014/main" id="{413C881E-D6D6-4DE5-B7FD-FB6CB7481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AAAE232-A9BA-4674-BC0E-663A24E35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1" name="CaixaDeTexto 1">
          <a:extLst xmlns:a="http://schemas.openxmlformats.org/drawingml/2006/main">
            <a:ext uri="{FF2B5EF4-FFF2-40B4-BE49-F238E27FC236}">
              <a16:creationId xmlns:a16="http://schemas.microsoft.com/office/drawing/2014/main" id="{65D1EAF0-1F42-4E96-B383-D08F35FE3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2" name="CaixaDeTexto 1">
          <a:extLst xmlns:a="http://schemas.openxmlformats.org/drawingml/2006/main">
            <a:ext uri="{FF2B5EF4-FFF2-40B4-BE49-F238E27FC236}">
              <a16:creationId xmlns:a16="http://schemas.microsoft.com/office/drawing/2014/main" id="{DBC21328-B407-44E0-8355-BD67ADFD9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3" name="CaixaDeTexto 1">
          <a:extLst xmlns:a="http://schemas.openxmlformats.org/drawingml/2006/main">
            <a:ext uri="{FF2B5EF4-FFF2-40B4-BE49-F238E27FC236}">
              <a16:creationId xmlns:a16="http://schemas.microsoft.com/office/drawing/2014/main" id="{C5549054-ED61-47A4-A49B-F76DC1E88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4" name="CaixaDeTexto 1">
          <a:extLst xmlns:a="http://schemas.openxmlformats.org/drawingml/2006/main">
            <a:ext uri="{FF2B5EF4-FFF2-40B4-BE49-F238E27FC236}">
              <a16:creationId xmlns:a16="http://schemas.microsoft.com/office/drawing/2014/main" id="{2264C816-55F1-47B9-A7F3-B4AF12C79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5" name="CaixaDeTexto 1">
          <a:extLst xmlns:a="http://schemas.openxmlformats.org/drawingml/2006/main">
            <a:ext uri="{FF2B5EF4-FFF2-40B4-BE49-F238E27FC236}">
              <a16:creationId xmlns:a16="http://schemas.microsoft.com/office/drawing/2014/main" id="{D3270B3B-AFCB-4B25-AA06-6A50C08AC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6" name="CaixaDeTexto 1">
          <a:extLst xmlns:a="http://schemas.openxmlformats.org/drawingml/2006/main">
            <a:ext uri="{FF2B5EF4-FFF2-40B4-BE49-F238E27FC236}">
              <a16:creationId xmlns:a16="http://schemas.microsoft.com/office/drawing/2014/main" id="{321F07F4-139C-4D85-A757-5D80BE8D3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96B4-D7EB-4934-82CF-12663876A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46A4E67-6EF4-442F-A78D-1CEC9859F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9" name="CaixaDeTexto 1">
          <a:extLst xmlns:a="http://schemas.openxmlformats.org/drawingml/2006/main">
            <a:ext uri="{FF2B5EF4-FFF2-40B4-BE49-F238E27FC236}">
              <a16:creationId xmlns:a16="http://schemas.microsoft.com/office/drawing/2014/main" id="{89898959-C213-4CCE-9192-F40251168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0" name="CaixaDeTexto 1">
          <a:extLst xmlns:a="http://schemas.openxmlformats.org/drawingml/2006/main">
            <a:ext uri="{FF2B5EF4-FFF2-40B4-BE49-F238E27FC236}">
              <a16:creationId xmlns:a16="http://schemas.microsoft.com/office/drawing/2014/main" id="{0E189642-A8D3-4B1E-9A20-DFC534C21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E95FC-EDEA-4E1B-AABA-895E959A1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2" name="CaixaDeTexto 1">
          <a:extLst xmlns:a="http://schemas.openxmlformats.org/drawingml/2006/main">
            <a:ext uri="{FF2B5EF4-FFF2-40B4-BE49-F238E27FC236}">
              <a16:creationId xmlns:a16="http://schemas.microsoft.com/office/drawing/2014/main" id="{28E03AF1-ABE1-45E8-AE9E-E95E2AE56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3" name="CaixaDeTexto 1">
          <a:extLst xmlns:a="http://schemas.openxmlformats.org/drawingml/2006/main">
            <a:ext uri="{FF2B5EF4-FFF2-40B4-BE49-F238E27FC236}">
              <a16:creationId xmlns:a16="http://schemas.microsoft.com/office/drawing/2014/main" id="{31C3064C-CEB6-4A18-B486-47C00B2BC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4" name="CaixaDeTexto 1">
          <a:extLst xmlns:a="http://schemas.openxmlformats.org/drawingml/2006/main">
            <a:ext uri="{FF2B5EF4-FFF2-40B4-BE49-F238E27FC236}">
              <a16:creationId xmlns:a16="http://schemas.microsoft.com/office/drawing/2014/main" id="{1B6FAACC-B301-4307-A9F9-10DA2534E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D27D288-806A-4765-AB72-9AC0192BF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267173B-01A0-46DB-8A48-6FAF25004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7" name="CaixaDeTexto 1">
          <a:extLst xmlns:a="http://schemas.openxmlformats.org/drawingml/2006/main">
            <a:ext uri="{FF2B5EF4-FFF2-40B4-BE49-F238E27FC236}">
              <a16:creationId xmlns:a16="http://schemas.microsoft.com/office/drawing/2014/main" id="{6A52301D-DDBB-4F43-803B-E8CBD98B4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8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EDF-BA5D-4D83-B289-BF5C8AFE0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9" name="CaixaDeTexto 1">
          <a:extLst xmlns:a="http://schemas.openxmlformats.org/drawingml/2006/main">
            <a:ext uri="{FF2B5EF4-FFF2-40B4-BE49-F238E27FC236}">
              <a16:creationId xmlns:a16="http://schemas.microsoft.com/office/drawing/2014/main" id="{2B1EC84C-4901-468C-B44F-B463A44AE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0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B18A-9674-49D8-91B0-9EBCB9648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8BEC0ED-4F39-4D71-A3FC-0E7220457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886C8E-22A1-4E2B-A393-F78823C42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C7A2CE2-87AB-4911-A15A-F1E5AB8BF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4" name="CaixaDeTexto 1">
          <a:extLst xmlns:a="http://schemas.openxmlformats.org/drawingml/2006/main">
            <a:ext uri="{FF2B5EF4-FFF2-40B4-BE49-F238E27FC236}">
              <a16:creationId xmlns:a16="http://schemas.microsoft.com/office/drawing/2014/main" id="{F53F1F04-1017-4CE3-B080-7AE3A0564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C506B9-1368-4C27-9BA6-F5F830426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6" name="CaixaDeTexto 1">
          <a:extLst xmlns:a="http://schemas.openxmlformats.org/drawingml/2006/main">
            <a:ext uri="{FF2B5EF4-FFF2-40B4-BE49-F238E27FC236}">
              <a16:creationId xmlns:a16="http://schemas.microsoft.com/office/drawing/2014/main" id="{9C0FBE55-9710-4843-8F76-5BEE5A231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7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F88F-B136-4626-81F7-CF76F3AB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8" name="CaixaDeTexto 1">
          <a:extLst xmlns:a="http://schemas.openxmlformats.org/drawingml/2006/main">
            <a:ext uri="{FF2B5EF4-FFF2-40B4-BE49-F238E27FC236}">
              <a16:creationId xmlns:a16="http://schemas.microsoft.com/office/drawing/2014/main" id="{82CBDA96-8658-427B-BD06-89638563A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9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76E0-E9FF-48AD-A379-AEBAB369B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DB6D326-0EF0-4520-B7EA-14A527EE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1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A349-13DA-448D-B5A7-8BFA536D3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21F568-1464-48F4-91C5-2BCCD810B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3" name="CaixaDeTexto 1">
          <a:extLst xmlns:a="http://schemas.openxmlformats.org/drawingml/2006/main">
            <a:ext uri="{FF2B5EF4-FFF2-40B4-BE49-F238E27FC236}">
              <a16:creationId xmlns:a16="http://schemas.microsoft.com/office/drawing/2014/main" id="{40182E46-1FCE-4C33-8FFB-8495AEE433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4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3F73-7861-4B4F-B662-1B68CFC3D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5" name="CaixaDeTexto 1">
          <a:extLst xmlns:a="http://schemas.openxmlformats.org/drawingml/2006/main">
            <a:ext uri="{FF2B5EF4-FFF2-40B4-BE49-F238E27FC236}">
              <a16:creationId xmlns:a16="http://schemas.microsoft.com/office/drawing/2014/main" id="{1603E170-2F2D-436F-8782-FE83779B3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6" name="CaixaDeTexto 1">
          <a:extLst xmlns:a="http://schemas.openxmlformats.org/drawingml/2006/main">
            <a:ext uri="{FF2B5EF4-FFF2-40B4-BE49-F238E27FC236}">
              <a16:creationId xmlns:a16="http://schemas.microsoft.com/office/drawing/2014/main" id="{3E2368D8-7993-43AD-B173-352F6D485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B49445-DD8D-48F3-A58F-B84A7CB2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8" name="CaixaDeTexto 1">
          <a:extLst xmlns:a="http://schemas.openxmlformats.org/drawingml/2006/main">
            <a:ext uri="{FF2B5EF4-FFF2-40B4-BE49-F238E27FC236}">
              <a16:creationId xmlns:a16="http://schemas.microsoft.com/office/drawing/2014/main" id="{E591415F-4467-4545-94E8-0E7F9BCFA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9" name="CaixaDeTexto 1">
          <a:extLst xmlns:a="http://schemas.openxmlformats.org/drawingml/2006/main">
            <a:ext uri="{FF2B5EF4-FFF2-40B4-BE49-F238E27FC236}">
              <a16:creationId xmlns:a16="http://schemas.microsoft.com/office/drawing/2014/main" id="{7D336D86-63E9-4A93-89B0-0816DACAD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0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8D55-8D08-442D-9BFA-D702D679E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1" name="CaixaDeTexto 1">
          <a:extLst xmlns:a="http://schemas.openxmlformats.org/drawingml/2006/main">
            <a:ext uri="{FF2B5EF4-FFF2-40B4-BE49-F238E27FC236}">
              <a16:creationId xmlns:a16="http://schemas.microsoft.com/office/drawing/2014/main" id="{88767D0A-1E94-4775-94CC-3751C82B1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2" name="CaixaDeTexto 1">
          <a:extLst xmlns:a="http://schemas.openxmlformats.org/drawingml/2006/main">
            <a:ext uri="{FF2B5EF4-FFF2-40B4-BE49-F238E27FC236}">
              <a16:creationId xmlns:a16="http://schemas.microsoft.com/office/drawing/2014/main" id="{9A4DCD0F-98C5-499C-8CEC-8BF9E3A1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E8D960-8E0C-40EF-B9D7-8C5CB0306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4" name="CaixaDeTexto 1">
          <a:extLst xmlns:a="http://schemas.openxmlformats.org/drawingml/2006/main">
            <a:ext uri="{FF2B5EF4-FFF2-40B4-BE49-F238E27FC236}">
              <a16:creationId xmlns:a16="http://schemas.microsoft.com/office/drawing/2014/main" id="{B99BF2E5-1FBC-4849-B7E6-C36D12252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5" name="CaixaDeTexto 1">
          <a:extLst xmlns:a="http://schemas.openxmlformats.org/drawingml/2006/main">
            <a:ext uri="{FF2B5EF4-FFF2-40B4-BE49-F238E27FC236}">
              <a16:creationId xmlns:a16="http://schemas.microsoft.com/office/drawing/2014/main" id="{22703B0E-A410-42E6-8FE9-8CB7E7EA4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79B9-7152-4DA5-9135-404021981E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7" name="CaixaDeTexto 1">
          <a:extLst xmlns:a="http://schemas.openxmlformats.org/drawingml/2006/main">
            <a:ext uri="{FF2B5EF4-FFF2-40B4-BE49-F238E27FC236}">
              <a16:creationId xmlns:a16="http://schemas.microsoft.com/office/drawing/2014/main" id="{B3E3D93B-9C5A-4F08-96B8-54565F305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D324369-5526-468D-A344-F8992DF8F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9" name="CaixaDeTexto 1">
          <a:extLst xmlns:a="http://schemas.openxmlformats.org/drawingml/2006/main">
            <a:ext uri="{FF2B5EF4-FFF2-40B4-BE49-F238E27FC236}">
              <a16:creationId xmlns:a16="http://schemas.microsoft.com/office/drawing/2014/main" id="{FC9EF6E0-206F-449F-A08D-4E927BFB0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0" name="CaixaDeTexto 1">
          <a:extLst xmlns:a="http://schemas.openxmlformats.org/drawingml/2006/main">
            <a:ext uri="{FF2B5EF4-FFF2-40B4-BE49-F238E27FC236}">
              <a16:creationId xmlns:a16="http://schemas.microsoft.com/office/drawing/2014/main" id="{17051B6E-C866-496C-A1DF-741CC89EC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1" name="CaixaDeTexto 1">
          <a:extLst xmlns:a="http://schemas.openxmlformats.org/drawingml/2006/main">
            <a:ext uri="{FF2B5EF4-FFF2-40B4-BE49-F238E27FC236}">
              <a16:creationId xmlns:a16="http://schemas.microsoft.com/office/drawing/2014/main" id="{95705233-D5C0-4E28-930C-C31237ACE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2" name="CaixaDeTexto 1">
          <a:extLst xmlns:a="http://schemas.openxmlformats.org/drawingml/2006/main">
            <a:ext uri="{FF2B5EF4-FFF2-40B4-BE49-F238E27FC236}">
              <a16:creationId xmlns:a16="http://schemas.microsoft.com/office/drawing/2014/main" id="{E8E76D7D-EB34-4E88-B578-8E3C945E9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3" name="CaixaDeTexto 1">
          <a:extLst xmlns:a="http://schemas.openxmlformats.org/drawingml/2006/main">
            <a:ext uri="{FF2B5EF4-FFF2-40B4-BE49-F238E27FC236}">
              <a16:creationId xmlns:a16="http://schemas.microsoft.com/office/drawing/2014/main" id="{40AAB6CB-AD93-4AFE-8057-0A23C8EC9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90D07A-0F0F-4A16-A09F-9E2442E82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5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1BCA-385C-4E81-8C59-80F3742B4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6" name="CaixaDeTexto 1">
          <a:extLst xmlns:a="http://schemas.openxmlformats.org/drawingml/2006/main">
            <a:ext uri="{FF2B5EF4-FFF2-40B4-BE49-F238E27FC236}">
              <a16:creationId xmlns:a16="http://schemas.microsoft.com/office/drawing/2014/main" id="{CF255DAC-CBDC-4B51-8EB6-0F7B40121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7" name="CaixaDeTexto 1">
          <a:extLst xmlns:a="http://schemas.openxmlformats.org/drawingml/2006/main">
            <a:ext uri="{FF2B5EF4-FFF2-40B4-BE49-F238E27FC236}">
              <a16:creationId xmlns:a16="http://schemas.microsoft.com/office/drawing/2014/main" id="{6275DCAA-B716-4C50-A04A-C8AEF9D27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8" name="CaixaDeTexto 1">
          <a:extLst xmlns:a="http://schemas.openxmlformats.org/drawingml/2006/main">
            <a:ext uri="{FF2B5EF4-FFF2-40B4-BE49-F238E27FC236}">
              <a16:creationId xmlns:a16="http://schemas.microsoft.com/office/drawing/2014/main" id="{E88D718E-7C06-4C37-9272-C101FC01A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9" name="CaixaDeTexto 1">
          <a:extLst xmlns:a="http://schemas.openxmlformats.org/drawingml/2006/main">
            <a:ext uri="{FF2B5EF4-FFF2-40B4-BE49-F238E27FC236}">
              <a16:creationId xmlns:a16="http://schemas.microsoft.com/office/drawing/2014/main" id="{8EE3D8D8-1E79-4F1A-B811-17C05DE80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AB3EC99-B9E3-44DB-8D7C-C52CAC8655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A4409-CC7C-4335-8533-DC39B9381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DC78-E0C1-4A2A-B6AA-E8371F7FD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3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DD04-43A0-4E84-B4A0-60F519E49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BB7517-D005-415A-9255-D02CEE8AE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5" name="CaixaDeTexto 1">
          <a:extLst xmlns:a="http://schemas.openxmlformats.org/drawingml/2006/main">
            <a:ext uri="{FF2B5EF4-FFF2-40B4-BE49-F238E27FC236}">
              <a16:creationId xmlns:a16="http://schemas.microsoft.com/office/drawing/2014/main" id="{C8780FC8-DE13-4E5D-B897-E978C1FE8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56FEA37-8477-4E7B-8BFB-593D3F99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7" name="CaixaDeTexto 1">
          <a:extLst xmlns:a="http://schemas.openxmlformats.org/drawingml/2006/main">
            <a:ext uri="{FF2B5EF4-FFF2-40B4-BE49-F238E27FC236}">
              <a16:creationId xmlns:a16="http://schemas.microsoft.com/office/drawing/2014/main" id="{4C814F75-E300-4BBE-8A6B-BD0A5E50A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8" name="CaixaDeTexto 1">
          <a:extLst xmlns:a="http://schemas.openxmlformats.org/drawingml/2006/main">
            <a:ext uri="{FF2B5EF4-FFF2-40B4-BE49-F238E27FC236}">
              <a16:creationId xmlns:a16="http://schemas.microsoft.com/office/drawing/2014/main" id="{07979EB6-E3CB-46C2-91DF-B29DFDE90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9" name="CaixaDeTexto 1">
          <a:extLst xmlns:a="http://schemas.openxmlformats.org/drawingml/2006/main">
            <a:ext uri="{FF2B5EF4-FFF2-40B4-BE49-F238E27FC236}">
              <a16:creationId xmlns:a16="http://schemas.microsoft.com/office/drawing/2014/main" id="{2664C62A-EA5A-4B14-8363-CE78659B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0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1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3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5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6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7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8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9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1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3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6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7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8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9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0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2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3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4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5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6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9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0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1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7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9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0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1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4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5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6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0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3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4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7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0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2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3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6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7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8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9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1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2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4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5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6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7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0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1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2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4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5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8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9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0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1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2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3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4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5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6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8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0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1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4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5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6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7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8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9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0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1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3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4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7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9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0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3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4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5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6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8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9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0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1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3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5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6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7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8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9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0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1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2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3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8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9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1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2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3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4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6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8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9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1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2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4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5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6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7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9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0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2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3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7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8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0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2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3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4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5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6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8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9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1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2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6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7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9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0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1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2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3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4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5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7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9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0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1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2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3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4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5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6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7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9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0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1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3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5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6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8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9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1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2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5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6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7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1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3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6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7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8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9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0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1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0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3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4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6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9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0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2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3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4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5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6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8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9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0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5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6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7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8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9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0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3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7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8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9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0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1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2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4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5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6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8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9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0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1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2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7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8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1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2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3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4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6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9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0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1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2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3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5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6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8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9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0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1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2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4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5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6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8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9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0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2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3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4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5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6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8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9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0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5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7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8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9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0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1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2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3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4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5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6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7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8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9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1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2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3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4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5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6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4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5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6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9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2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5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8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9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0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1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3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4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5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7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8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2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3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4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7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8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0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2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5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6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9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0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1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2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3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4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5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6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7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8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9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3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5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7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8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0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2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4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5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6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7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8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9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0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2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3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6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7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0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1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2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5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6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7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8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0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1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2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3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5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6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7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9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0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1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2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6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7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8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9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0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2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6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7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8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0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1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2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3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4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5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7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9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3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4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5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7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8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9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1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2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3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4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5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6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8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0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1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2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4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6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7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9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2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4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5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6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7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0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1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2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3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4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5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7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8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0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2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3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8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0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1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2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3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4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7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8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9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3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8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9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2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3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5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9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1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4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6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8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9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0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1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2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3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6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7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8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0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1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2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3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4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5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6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8" name="CaixaDeTexto 1">
          <a:extLst xmlns:a="http://schemas.openxmlformats.org/drawingml/2006/main">
            <a:ext uri="{FF2B5EF4-FFF2-40B4-BE49-F238E27FC236}">
              <a16:creationId xmlns:a16="http://schemas.microsoft.com/office/drawing/2014/main" id="{B971C18C-4B71-4732-9B22-FB7D1E638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9" name="CaixaDeTexto 1">
          <a:extLst xmlns:a="http://schemas.openxmlformats.org/drawingml/2006/main">
            <a:ext uri="{FF2B5EF4-FFF2-40B4-BE49-F238E27FC236}">
              <a16:creationId xmlns:a16="http://schemas.microsoft.com/office/drawing/2014/main" id="{43DDEC67-73D2-4A62-856F-F73B93459A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A5EA9A2-3176-4187-A6A2-C47A75192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1" name="CaixaDeTexto 1">
          <a:extLst xmlns:a="http://schemas.openxmlformats.org/drawingml/2006/main">
            <a:ext uri="{FF2B5EF4-FFF2-40B4-BE49-F238E27FC236}">
              <a16:creationId xmlns:a16="http://schemas.microsoft.com/office/drawing/2014/main" id="{2F750E8A-3375-42D2-BA44-4994F818C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2" name="CaixaDeTexto 1">
          <a:extLst xmlns:a="http://schemas.openxmlformats.org/drawingml/2006/main">
            <a:ext uri="{FF2B5EF4-FFF2-40B4-BE49-F238E27FC236}">
              <a16:creationId xmlns:a16="http://schemas.microsoft.com/office/drawing/2014/main" id="{F312D6D1-358E-4FE6-87FB-AAFFC4234F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3" name="CaixaDeTexto 1">
          <a:extLst xmlns:a="http://schemas.openxmlformats.org/drawingml/2006/main">
            <a:ext uri="{FF2B5EF4-FFF2-40B4-BE49-F238E27FC236}">
              <a16:creationId xmlns:a16="http://schemas.microsoft.com/office/drawing/2014/main" id="{40990F1C-0620-43AD-9829-F09630612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4" name="CaixaDeTexto 1">
          <a:extLst xmlns:a="http://schemas.openxmlformats.org/drawingml/2006/main">
            <a:ext uri="{FF2B5EF4-FFF2-40B4-BE49-F238E27FC236}">
              <a16:creationId xmlns:a16="http://schemas.microsoft.com/office/drawing/2014/main" id="{0F14B78B-70FE-44C0-9D6B-30BD0576A0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230BDD7-2756-4330-9DFE-80F41E002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6" name="CaixaDeTexto 1">
          <a:extLst xmlns:a="http://schemas.openxmlformats.org/drawingml/2006/main">
            <a:ext uri="{FF2B5EF4-FFF2-40B4-BE49-F238E27FC236}">
              <a16:creationId xmlns:a16="http://schemas.microsoft.com/office/drawing/2014/main" id="{D4C6634B-57E5-472B-9E16-01CD19956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7" name="CaixaDeTexto 1">
          <a:extLst xmlns:a="http://schemas.openxmlformats.org/drawingml/2006/main">
            <a:ext uri="{FF2B5EF4-FFF2-40B4-BE49-F238E27FC236}">
              <a16:creationId xmlns:a16="http://schemas.microsoft.com/office/drawing/2014/main" id="{EDDC7ABA-1008-4015-89AA-C95986592F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8" name="CaixaDeTexto 1">
          <a:extLst xmlns:a="http://schemas.openxmlformats.org/drawingml/2006/main">
            <a:ext uri="{FF2B5EF4-FFF2-40B4-BE49-F238E27FC236}">
              <a16:creationId xmlns:a16="http://schemas.microsoft.com/office/drawing/2014/main" id="{CB103D8D-43E6-46EE-9AAC-F509F46D6F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28A1110-46F9-4D93-A70F-026BE3BA9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0B9C7-AFCE-47F5-B88A-7223329687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1" name="CaixaDeTexto 1">
          <a:extLst xmlns:a="http://schemas.openxmlformats.org/drawingml/2006/main">
            <a:ext uri="{FF2B5EF4-FFF2-40B4-BE49-F238E27FC236}">
              <a16:creationId xmlns:a16="http://schemas.microsoft.com/office/drawing/2014/main" id="{8F7D238B-AD36-4A4F-8544-C75E7547D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2" name="CaixaDeTexto 1">
          <a:extLst xmlns:a="http://schemas.openxmlformats.org/drawingml/2006/main">
            <a:ext uri="{FF2B5EF4-FFF2-40B4-BE49-F238E27FC236}">
              <a16:creationId xmlns:a16="http://schemas.microsoft.com/office/drawing/2014/main" id="{D2006DF7-530B-4D67-8034-4752507AE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39B2F48-6DE5-42A5-85BD-23C39EADB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43475A-75AC-4BEC-85EE-6BB4E8863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C9A1A3-B452-410E-A0BD-D5B234CD5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6" name="CaixaDeTexto 1">
          <a:extLst xmlns:a="http://schemas.openxmlformats.org/drawingml/2006/main">
            <a:ext uri="{FF2B5EF4-FFF2-40B4-BE49-F238E27FC236}">
              <a16:creationId xmlns:a16="http://schemas.microsoft.com/office/drawing/2014/main" id="{84560B48-500A-45AB-BE69-3AB9E0EF7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7" name="CaixaDeTexto 1">
          <a:extLst xmlns:a="http://schemas.openxmlformats.org/drawingml/2006/main">
            <a:ext uri="{FF2B5EF4-FFF2-40B4-BE49-F238E27FC236}">
              <a16:creationId xmlns:a16="http://schemas.microsoft.com/office/drawing/2014/main" id="{B29394B2-771C-4754-8780-065C0D3F9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8" name="CaixaDeTexto 1">
          <a:extLst xmlns:a="http://schemas.openxmlformats.org/drawingml/2006/main">
            <a:ext uri="{FF2B5EF4-FFF2-40B4-BE49-F238E27FC236}">
              <a16:creationId xmlns:a16="http://schemas.microsoft.com/office/drawing/2014/main" id="{76790420-02FA-420E-9311-642448250A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9" name="CaixaDeTexto 1">
          <a:extLst xmlns:a="http://schemas.openxmlformats.org/drawingml/2006/main">
            <a:ext uri="{FF2B5EF4-FFF2-40B4-BE49-F238E27FC236}">
              <a16:creationId xmlns:a16="http://schemas.microsoft.com/office/drawing/2014/main" id="{2D09FE08-1593-4924-B95E-20F07E88E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0" name="CaixaDeTexto 1">
          <a:extLst xmlns:a="http://schemas.openxmlformats.org/drawingml/2006/main">
            <a:ext uri="{FF2B5EF4-FFF2-40B4-BE49-F238E27FC236}">
              <a16:creationId xmlns:a16="http://schemas.microsoft.com/office/drawing/2014/main" id="{0F211E13-633C-4D55-A7F5-8EE2F912B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1" name="CaixaDeTexto 1">
          <a:extLst xmlns:a="http://schemas.openxmlformats.org/drawingml/2006/main">
            <a:ext uri="{FF2B5EF4-FFF2-40B4-BE49-F238E27FC236}">
              <a16:creationId xmlns:a16="http://schemas.microsoft.com/office/drawing/2014/main" id="{CBF60A78-A943-4BB6-9934-EF9337296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2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2A5E-11EB-4F92-8F11-032FF5087C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3" name="CaixaDeTexto 1">
          <a:extLst xmlns:a="http://schemas.openxmlformats.org/drawingml/2006/main">
            <a:ext uri="{FF2B5EF4-FFF2-40B4-BE49-F238E27FC236}">
              <a16:creationId xmlns:a16="http://schemas.microsoft.com/office/drawing/2014/main" id="{B1E38FB5-D107-4C14-A223-1F1548F2BA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4" name="CaixaDeTexto 1">
          <a:extLst xmlns:a="http://schemas.openxmlformats.org/drawingml/2006/main">
            <a:ext uri="{FF2B5EF4-FFF2-40B4-BE49-F238E27FC236}">
              <a16:creationId xmlns:a16="http://schemas.microsoft.com/office/drawing/2014/main" id="{C8539D68-2E85-443D-811C-7977C1092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5" name="CaixaDeTexto 1">
          <a:extLst xmlns:a="http://schemas.openxmlformats.org/drawingml/2006/main">
            <a:ext uri="{FF2B5EF4-FFF2-40B4-BE49-F238E27FC236}">
              <a16:creationId xmlns:a16="http://schemas.microsoft.com/office/drawing/2014/main" id="{C0FA9E67-CB34-4464-8D47-48E7E8A09A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D6366A-D8A6-4128-B763-F4756A8EED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7" name="CaixaDeTexto 1">
          <a:extLst xmlns:a="http://schemas.openxmlformats.org/drawingml/2006/main">
            <a:ext uri="{FF2B5EF4-FFF2-40B4-BE49-F238E27FC236}">
              <a16:creationId xmlns:a16="http://schemas.microsoft.com/office/drawing/2014/main" id="{F7ADDC08-F0D4-4CA1-AF80-ACDF3EC8B8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7E9B89C-8833-424B-9041-7E1CEADCD7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D9FAF21-81FA-463B-9595-5634DA63D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0" name="CaixaDeTexto 1">
          <a:extLst xmlns:a="http://schemas.openxmlformats.org/drawingml/2006/main">
            <a:ext uri="{FF2B5EF4-FFF2-40B4-BE49-F238E27FC236}">
              <a16:creationId xmlns:a16="http://schemas.microsoft.com/office/drawing/2014/main" id="{1050B4CC-CF37-4A3A-B69F-EA255453DB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1" name="CaixaDeTexto 1">
          <a:extLst xmlns:a="http://schemas.openxmlformats.org/drawingml/2006/main">
            <a:ext uri="{FF2B5EF4-FFF2-40B4-BE49-F238E27FC236}">
              <a16:creationId xmlns:a16="http://schemas.microsoft.com/office/drawing/2014/main" id="{CC120CD7-B975-41F3-9D85-ACB96A7B3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2" name="CaixaDeTexto 1">
          <a:extLst xmlns:a="http://schemas.openxmlformats.org/drawingml/2006/main">
            <a:ext uri="{FF2B5EF4-FFF2-40B4-BE49-F238E27FC236}">
              <a16:creationId xmlns:a16="http://schemas.microsoft.com/office/drawing/2014/main" id="{46E4661C-1387-40AD-A109-579D97B1F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3" name="CaixaDeTexto 1">
          <a:extLst xmlns:a="http://schemas.openxmlformats.org/drawingml/2006/main">
            <a:ext uri="{FF2B5EF4-FFF2-40B4-BE49-F238E27FC236}">
              <a16:creationId xmlns:a16="http://schemas.microsoft.com/office/drawing/2014/main" id="{8CB053BB-4409-4D29-85B0-EEDA62D89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4" name="CaixaDeTexto 1">
          <a:extLst xmlns:a="http://schemas.openxmlformats.org/drawingml/2006/main">
            <a:ext uri="{FF2B5EF4-FFF2-40B4-BE49-F238E27FC236}">
              <a16:creationId xmlns:a16="http://schemas.microsoft.com/office/drawing/2014/main" id="{94BC8333-2A98-45EA-98F9-E3DEFA32D4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3748-52F0-4CE9-9EE7-A72968C8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6" name="CaixaDeTexto 1">
          <a:extLst xmlns:a="http://schemas.openxmlformats.org/drawingml/2006/main">
            <a:ext uri="{FF2B5EF4-FFF2-40B4-BE49-F238E27FC236}">
              <a16:creationId xmlns:a16="http://schemas.microsoft.com/office/drawing/2014/main" id="{0BE88EF1-72A1-422A-922A-BDDF8E22D8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7" name="CaixaDeTexto 1">
          <a:extLst xmlns:a="http://schemas.openxmlformats.org/drawingml/2006/main">
            <a:ext uri="{FF2B5EF4-FFF2-40B4-BE49-F238E27FC236}">
              <a16:creationId xmlns:a16="http://schemas.microsoft.com/office/drawing/2014/main" id="{BC4C1790-03B2-4C12-9A10-6426966B9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8" name="CaixaDeTexto 1">
          <a:extLst xmlns:a="http://schemas.openxmlformats.org/drawingml/2006/main">
            <a:ext uri="{FF2B5EF4-FFF2-40B4-BE49-F238E27FC236}">
              <a16:creationId xmlns:a16="http://schemas.microsoft.com/office/drawing/2014/main" id="{0ED570A8-BF7F-4BC9-AA54-382373DD8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9" name="CaixaDeTexto 1">
          <a:extLst xmlns:a="http://schemas.openxmlformats.org/drawingml/2006/main">
            <a:ext uri="{FF2B5EF4-FFF2-40B4-BE49-F238E27FC236}">
              <a16:creationId xmlns:a16="http://schemas.microsoft.com/office/drawing/2014/main" id="{109BAD05-DE69-4C26-B83C-C37C192AE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0" name="CaixaDeTexto 1">
          <a:extLst xmlns:a="http://schemas.openxmlformats.org/drawingml/2006/main">
            <a:ext uri="{FF2B5EF4-FFF2-40B4-BE49-F238E27FC236}">
              <a16:creationId xmlns:a16="http://schemas.microsoft.com/office/drawing/2014/main" id="{3975D207-F9C4-4CDE-934F-A952144F46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1" name="CaixaDeTexto 1">
          <a:extLst xmlns:a="http://schemas.openxmlformats.org/drawingml/2006/main">
            <a:ext uri="{FF2B5EF4-FFF2-40B4-BE49-F238E27FC236}">
              <a16:creationId xmlns:a16="http://schemas.microsoft.com/office/drawing/2014/main" id="{4838BAE1-B1F6-4969-90FC-718E9F42B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2" name="CaixaDeTexto 1">
          <a:extLst xmlns:a="http://schemas.openxmlformats.org/drawingml/2006/main">
            <a:ext uri="{FF2B5EF4-FFF2-40B4-BE49-F238E27FC236}">
              <a16:creationId xmlns:a16="http://schemas.microsoft.com/office/drawing/2014/main" id="{656F67FD-99F5-4FB8-A35B-FC2071372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3" name="CaixaDeTexto 1">
          <a:extLst xmlns:a="http://schemas.openxmlformats.org/drawingml/2006/main">
            <a:ext uri="{FF2B5EF4-FFF2-40B4-BE49-F238E27FC236}">
              <a16:creationId xmlns:a16="http://schemas.microsoft.com/office/drawing/2014/main" id="{05F9B3C3-B397-49AC-AA8A-2F11F956E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4" name="CaixaDeTexto 1">
          <a:extLst xmlns:a="http://schemas.openxmlformats.org/drawingml/2006/main">
            <a:ext uri="{FF2B5EF4-FFF2-40B4-BE49-F238E27FC236}">
              <a16:creationId xmlns:a16="http://schemas.microsoft.com/office/drawing/2014/main" id="{998C6F13-2633-4A78-9BF6-2FCB16E3E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5" name="CaixaDeTexto 1">
          <a:extLst xmlns:a="http://schemas.openxmlformats.org/drawingml/2006/main">
            <a:ext uri="{FF2B5EF4-FFF2-40B4-BE49-F238E27FC236}">
              <a16:creationId xmlns:a16="http://schemas.microsoft.com/office/drawing/2014/main" id="{DAD1375A-5068-4DAF-9853-C495832E10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6" name="CaixaDeTexto 1">
          <a:extLst xmlns:a="http://schemas.openxmlformats.org/drawingml/2006/main">
            <a:ext uri="{FF2B5EF4-FFF2-40B4-BE49-F238E27FC236}">
              <a16:creationId xmlns:a16="http://schemas.microsoft.com/office/drawing/2014/main" id="{A0165982-0888-41FD-B71B-A492D4F615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75B8D-806E-4C21-B83D-4FF9A8AE3E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8" name="CaixaDeTexto 1">
          <a:extLst xmlns:a="http://schemas.openxmlformats.org/drawingml/2006/main">
            <a:ext uri="{FF2B5EF4-FFF2-40B4-BE49-F238E27FC236}">
              <a16:creationId xmlns:a16="http://schemas.microsoft.com/office/drawing/2014/main" id="{1F9630EC-0B24-44A0-8A7E-20E9EE9C9A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9" name="CaixaDeTexto 1">
          <a:extLst xmlns:a="http://schemas.openxmlformats.org/drawingml/2006/main">
            <a:ext uri="{FF2B5EF4-FFF2-40B4-BE49-F238E27FC236}">
              <a16:creationId xmlns:a16="http://schemas.microsoft.com/office/drawing/2014/main" id="{0A5026EE-2F21-4A0C-BDE3-F358EE3B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0" name="CaixaDeTexto 1">
          <a:extLst xmlns:a="http://schemas.openxmlformats.org/drawingml/2006/main">
            <a:ext uri="{FF2B5EF4-FFF2-40B4-BE49-F238E27FC236}">
              <a16:creationId xmlns:a16="http://schemas.microsoft.com/office/drawing/2014/main" id="{2F422A42-3A74-41D9-B06C-FC5A3BE1D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6E40C8-5A9D-41DF-A42A-BAAA6A5097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2" name="CaixaDeTexto 1">
          <a:extLst xmlns:a="http://schemas.openxmlformats.org/drawingml/2006/main">
            <a:ext uri="{FF2B5EF4-FFF2-40B4-BE49-F238E27FC236}">
              <a16:creationId xmlns:a16="http://schemas.microsoft.com/office/drawing/2014/main" id="{457A0235-109E-401F-9246-E9771EBF68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3" name="CaixaDeTexto 1">
          <a:extLst xmlns:a="http://schemas.openxmlformats.org/drawingml/2006/main">
            <a:ext uri="{FF2B5EF4-FFF2-40B4-BE49-F238E27FC236}">
              <a16:creationId xmlns:a16="http://schemas.microsoft.com/office/drawing/2014/main" id="{6C41AC37-4386-45FA-8FEE-DDCAD1663C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40089AA-06E6-42A9-9A50-1BC0C7B6A7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5" name="CaixaDeTexto 1">
          <a:extLst xmlns:a="http://schemas.openxmlformats.org/drawingml/2006/main">
            <a:ext uri="{FF2B5EF4-FFF2-40B4-BE49-F238E27FC236}">
              <a16:creationId xmlns:a16="http://schemas.microsoft.com/office/drawing/2014/main" id="{D44AFD0F-4623-4D14-83BF-9B00DFAFF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6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6141-1263-47C5-906F-6571B80AF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0CC4E-D9DD-4EC4-A372-68607B10E7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20B60-71E9-4B67-9C46-85F35A044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9" name="CaixaDeTexto 1">
          <a:extLst xmlns:a="http://schemas.openxmlformats.org/drawingml/2006/main">
            <a:ext uri="{FF2B5EF4-FFF2-40B4-BE49-F238E27FC236}">
              <a16:creationId xmlns:a16="http://schemas.microsoft.com/office/drawing/2014/main" id="{E2BB62EC-8A3B-4DE4-BC8A-8A48161A2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0" name="CaixaDeTexto 1">
          <a:extLst xmlns:a="http://schemas.openxmlformats.org/drawingml/2006/main">
            <a:ext uri="{FF2B5EF4-FFF2-40B4-BE49-F238E27FC236}">
              <a16:creationId xmlns:a16="http://schemas.microsoft.com/office/drawing/2014/main" id="{8A08DB64-2460-40BE-870E-07A6D7378F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1" name="CaixaDeTexto 1">
          <a:extLst xmlns:a="http://schemas.openxmlformats.org/drawingml/2006/main">
            <a:ext uri="{FF2B5EF4-FFF2-40B4-BE49-F238E27FC236}">
              <a16:creationId xmlns:a16="http://schemas.microsoft.com/office/drawing/2014/main" id="{45E77BB2-F8EF-4672-B715-9AA255A3D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2" name="CaixaDeTexto 1">
          <a:extLst xmlns:a="http://schemas.openxmlformats.org/drawingml/2006/main">
            <a:ext uri="{FF2B5EF4-FFF2-40B4-BE49-F238E27FC236}">
              <a16:creationId xmlns:a16="http://schemas.microsoft.com/office/drawing/2014/main" id="{61726C69-A830-40DF-9095-02A76D057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3" name="CaixaDeTexto 1">
          <a:extLst xmlns:a="http://schemas.openxmlformats.org/drawingml/2006/main">
            <a:ext uri="{FF2B5EF4-FFF2-40B4-BE49-F238E27FC236}">
              <a16:creationId xmlns:a16="http://schemas.microsoft.com/office/drawing/2014/main" id="{51E9A798-1260-450C-98DF-79076F9DF5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4" name="CaixaDeTexto 1">
          <a:extLst xmlns:a="http://schemas.openxmlformats.org/drawingml/2006/main">
            <a:ext uri="{FF2B5EF4-FFF2-40B4-BE49-F238E27FC236}">
              <a16:creationId xmlns:a16="http://schemas.microsoft.com/office/drawing/2014/main" id="{EE8C1056-08F3-4A8D-B9BE-3CB47A1D79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5" name="CaixaDeTexto 1">
          <a:extLst xmlns:a="http://schemas.openxmlformats.org/drawingml/2006/main">
            <a:ext uri="{FF2B5EF4-FFF2-40B4-BE49-F238E27FC236}">
              <a16:creationId xmlns:a16="http://schemas.microsoft.com/office/drawing/2014/main" id="{6EA30B64-5D5F-4B09-BE3B-3802BB6550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6" name="CaixaDeTexto 1">
          <a:extLst xmlns:a="http://schemas.openxmlformats.org/drawingml/2006/main">
            <a:ext uri="{FF2B5EF4-FFF2-40B4-BE49-F238E27FC236}">
              <a16:creationId xmlns:a16="http://schemas.microsoft.com/office/drawing/2014/main" id="{058B1CC1-5D2B-47F9-931D-83EF7C4B88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7" name="CaixaDeTexto 1">
          <a:extLst xmlns:a="http://schemas.openxmlformats.org/drawingml/2006/main">
            <a:ext uri="{FF2B5EF4-FFF2-40B4-BE49-F238E27FC236}">
              <a16:creationId xmlns:a16="http://schemas.microsoft.com/office/drawing/2014/main" id="{C9340E1E-FB44-4EE6-B690-85DC9A9D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8" name="CaixaDeTexto 1">
          <a:extLst xmlns:a="http://schemas.openxmlformats.org/drawingml/2006/main">
            <a:ext uri="{FF2B5EF4-FFF2-40B4-BE49-F238E27FC236}">
              <a16:creationId xmlns:a16="http://schemas.microsoft.com/office/drawing/2014/main" id="{9E1E8677-46F2-45A8-B565-97793C71F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9" name="CaixaDeTexto 1">
          <a:extLst xmlns:a="http://schemas.openxmlformats.org/drawingml/2006/main">
            <a:ext uri="{FF2B5EF4-FFF2-40B4-BE49-F238E27FC236}">
              <a16:creationId xmlns:a16="http://schemas.microsoft.com/office/drawing/2014/main" id="{57A0001B-7FD2-4F14-816A-D742B4D348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0" name="CaixaDeTexto 1">
          <a:extLst xmlns:a="http://schemas.openxmlformats.org/drawingml/2006/main">
            <a:ext uri="{FF2B5EF4-FFF2-40B4-BE49-F238E27FC236}">
              <a16:creationId xmlns:a16="http://schemas.microsoft.com/office/drawing/2014/main" id="{1293CB5A-90B0-40D8-AF8A-47DDBB3A8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1" name="CaixaDeTexto 1">
          <a:extLst xmlns:a="http://schemas.openxmlformats.org/drawingml/2006/main">
            <a:ext uri="{FF2B5EF4-FFF2-40B4-BE49-F238E27FC236}">
              <a16:creationId xmlns:a16="http://schemas.microsoft.com/office/drawing/2014/main" id="{AAE96E25-18DE-4A90-8216-CEC2CE481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2" name="CaixaDeTexto 1">
          <a:extLst xmlns:a="http://schemas.openxmlformats.org/drawingml/2006/main">
            <a:ext uri="{FF2B5EF4-FFF2-40B4-BE49-F238E27FC236}">
              <a16:creationId xmlns:a16="http://schemas.microsoft.com/office/drawing/2014/main" id="{DC0821F8-CB75-4FC6-9F94-00EF38B650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3" name="CaixaDeTexto 1">
          <a:extLst xmlns:a="http://schemas.openxmlformats.org/drawingml/2006/main">
            <a:ext uri="{FF2B5EF4-FFF2-40B4-BE49-F238E27FC236}">
              <a16:creationId xmlns:a16="http://schemas.microsoft.com/office/drawing/2014/main" id="{4E439D49-DA00-4020-AD5F-99AF765BC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C51D762-35B7-4522-B616-F97380F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5" name="CaixaDeTexto 1">
          <a:extLst xmlns:a="http://schemas.openxmlformats.org/drawingml/2006/main">
            <a:ext uri="{FF2B5EF4-FFF2-40B4-BE49-F238E27FC236}">
              <a16:creationId xmlns:a16="http://schemas.microsoft.com/office/drawing/2014/main" id="{B836DDBD-D570-4CE0-8084-D8247F8A4D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6" name="CaixaDeTexto 1">
          <a:extLst xmlns:a="http://schemas.openxmlformats.org/drawingml/2006/main">
            <a:ext uri="{FF2B5EF4-FFF2-40B4-BE49-F238E27FC236}">
              <a16:creationId xmlns:a16="http://schemas.microsoft.com/office/drawing/2014/main" id="{02B14696-1047-45B9-9594-88043BE4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7" name="CaixaDeTexto 1">
          <a:extLst xmlns:a="http://schemas.openxmlformats.org/drawingml/2006/main">
            <a:ext uri="{FF2B5EF4-FFF2-40B4-BE49-F238E27FC236}">
              <a16:creationId xmlns:a16="http://schemas.microsoft.com/office/drawing/2014/main" id="{62CCF77B-0822-413C-A12C-6783D5A63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95605-833B-4622-A087-741611DC7F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C8923DD-2C7C-4C83-A782-54890FF7B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7193-DDA2-4E40-8AC8-6BCE6CCCDA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1" name="CaixaDeTexto 1">
          <a:extLst xmlns:a="http://schemas.openxmlformats.org/drawingml/2006/main">
            <a:ext uri="{FF2B5EF4-FFF2-40B4-BE49-F238E27FC236}">
              <a16:creationId xmlns:a16="http://schemas.microsoft.com/office/drawing/2014/main" id="{5573C800-6EFF-475E-AF2D-18E3CF124D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2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EC31-0241-4264-B9BB-1DE7EBDA3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3" name="CaixaDeTexto 1">
          <a:extLst xmlns:a="http://schemas.openxmlformats.org/drawingml/2006/main">
            <a:ext uri="{FF2B5EF4-FFF2-40B4-BE49-F238E27FC236}">
              <a16:creationId xmlns:a16="http://schemas.microsoft.com/office/drawing/2014/main" id="{23C7324F-35A1-4B3F-AB43-270D535E16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4" name="CaixaDeTexto 1">
          <a:extLst xmlns:a="http://schemas.openxmlformats.org/drawingml/2006/main">
            <a:ext uri="{FF2B5EF4-FFF2-40B4-BE49-F238E27FC236}">
              <a16:creationId xmlns:a16="http://schemas.microsoft.com/office/drawing/2014/main" id="{021764C3-7AA4-4BBD-AA23-645070684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5" name="CaixaDeTexto 1">
          <a:extLst xmlns:a="http://schemas.openxmlformats.org/drawingml/2006/main">
            <a:ext uri="{FF2B5EF4-FFF2-40B4-BE49-F238E27FC236}">
              <a16:creationId xmlns:a16="http://schemas.microsoft.com/office/drawing/2014/main" id="{3C1965C8-9C50-4375-930D-C6634DE0A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6" name="CaixaDeTexto 1">
          <a:extLst xmlns:a="http://schemas.openxmlformats.org/drawingml/2006/main">
            <a:ext uri="{FF2B5EF4-FFF2-40B4-BE49-F238E27FC236}">
              <a16:creationId xmlns:a16="http://schemas.microsoft.com/office/drawing/2014/main" id="{9EC7B949-2EE5-486F-A2AD-99438EE6D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7" name="CaixaDeTexto 1">
          <a:extLst xmlns:a="http://schemas.openxmlformats.org/drawingml/2006/main">
            <a:ext uri="{FF2B5EF4-FFF2-40B4-BE49-F238E27FC236}">
              <a16:creationId xmlns:a16="http://schemas.microsoft.com/office/drawing/2014/main" id="{26388134-7755-4024-8970-2A555F0D63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8" name="CaixaDeTexto 1">
          <a:extLst xmlns:a="http://schemas.openxmlformats.org/drawingml/2006/main">
            <a:ext uri="{FF2B5EF4-FFF2-40B4-BE49-F238E27FC236}">
              <a16:creationId xmlns:a16="http://schemas.microsoft.com/office/drawing/2014/main" id="{0AFBA068-DE73-48BE-8814-F0C4070E5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9" name="CaixaDeTexto 1">
          <a:extLst xmlns:a="http://schemas.openxmlformats.org/drawingml/2006/main">
            <a:ext uri="{FF2B5EF4-FFF2-40B4-BE49-F238E27FC236}">
              <a16:creationId xmlns:a16="http://schemas.microsoft.com/office/drawing/2014/main" id="{2029C68F-5677-41F9-8882-8ED16E3321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0" name="CaixaDeTexto 1">
          <a:extLst xmlns:a="http://schemas.openxmlformats.org/drawingml/2006/main">
            <a:ext uri="{FF2B5EF4-FFF2-40B4-BE49-F238E27FC236}">
              <a16:creationId xmlns:a16="http://schemas.microsoft.com/office/drawing/2014/main" id="{85B8B543-C29E-4ADF-AB4A-8E6606154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1" name="CaixaDeTexto 1">
          <a:extLst xmlns:a="http://schemas.openxmlformats.org/drawingml/2006/main">
            <a:ext uri="{FF2B5EF4-FFF2-40B4-BE49-F238E27FC236}">
              <a16:creationId xmlns:a16="http://schemas.microsoft.com/office/drawing/2014/main" id="{161BA0F0-2A90-44A0-9B9D-637613DFCC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2" name="CaixaDeTexto 1">
          <a:extLst xmlns:a="http://schemas.openxmlformats.org/drawingml/2006/main">
            <a:ext uri="{FF2B5EF4-FFF2-40B4-BE49-F238E27FC236}">
              <a16:creationId xmlns:a16="http://schemas.microsoft.com/office/drawing/2014/main" id="{E9760F5F-B4F0-490A-A4C6-7975A1DEC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3" name="CaixaDeTexto 1">
          <a:extLst xmlns:a="http://schemas.openxmlformats.org/drawingml/2006/main">
            <a:ext uri="{FF2B5EF4-FFF2-40B4-BE49-F238E27FC236}">
              <a16:creationId xmlns:a16="http://schemas.microsoft.com/office/drawing/2014/main" id="{E12938CB-1981-4E2A-90E7-883FF2C41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4" name="CaixaDeTexto 1">
          <a:extLst xmlns:a="http://schemas.openxmlformats.org/drawingml/2006/main">
            <a:ext uri="{FF2B5EF4-FFF2-40B4-BE49-F238E27FC236}">
              <a16:creationId xmlns:a16="http://schemas.microsoft.com/office/drawing/2014/main" id="{EA4E046B-7B1C-4D3E-8C59-EECCBC37B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958A4C0-9466-4FBE-A64E-5C16B98374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6" name="CaixaDeTexto 1">
          <a:extLst xmlns:a="http://schemas.openxmlformats.org/drawingml/2006/main">
            <a:ext uri="{FF2B5EF4-FFF2-40B4-BE49-F238E27FC236}">
              <a16:creationId xmlns:a16="http://schemas.microsoft.com/office/drawing/2014/main" id="{C960E89F-78B4-469F-8F0F-979B4D7AF7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7" name="CaixaDeTexto 1">
          <a:extLst xmlns:a="http://schemas.openxmlformats.org/drawingml/2006/main">
            <a:ext uri="{FF2B5EF4-FFF2-40B4-BE49-F238E27FC236}">
              <a16:creationId xmlns:a16="http://schemas.microsoft.com/office/drawing/2014/main" id="{7D8B173E-E593-48AC-A4A0-572D2FCF66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E55905D-5992-46D7-A5BA-DBFC1531CD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0A50923-9768-4924-982A-21A2CEAD0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197BA5F-1968-4D0D-9E03-D02B78D856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1" name="CaixaDeTexto 1">
          <a:extLst xmlns:a="http://schemas.openxmlformats.org/drawingml/2006/main">
            <a:ext uri="{FF2B5EF4-FFF2-40B4-BE49-F238E27FC236}">
              <a16:creationId xmlns:a16="http://schemas.microsoft.com/office/drawing/2014/main" id="{B3A19022-531A-44BE-9527-67ABBA4900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2" name="CaixaDeTexto 1">
          <a:extLst xmlns:a="http://schemas.openxmlformats.org/drawingml/2006/main">
            <a:ext uri="{FF2B5EF4-FFF2-40B4-BE49-F238E27FC236}">
              <a16:creationId xmlns:a16="http://schemas.microsoft.com/office/drawing/2014/main" id="{B5DA2DBE-08E9-4271-8D03-29B51A2AB6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3" name="CaixaDeTexto 1">
          <a:extLst xmlns:a="http://schemas.openxmlformats.org/drawingml/2006/main">
            <a:ext uri="{FF2B5EF4-FFF2-40B4-BE49-F238E27FC236}">
              <a16:creationId xmlns:a16="http://schemas.microsoft.com/office/drawing/2014/main" id="{68975A19-C514-4446-B545-F38B9B08B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FE4FA2F-5BC0-4723-8E77-026FB6292B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5" name="CaixaDeTexto 1">
          <a:extLst xmlns:a="http://schemas.openxmlformats.org/drawingml/2006/main">
            <a:ext uri="{FF2B5EF4-FFF2-40B4-BE49-F238E27FC236}">
              <a16:creationId xmlns:a16="http://schemas.microsoft.com/office/drawing/2014/main" id="{BA18C877-41A9-4113-9B52-5AEB4D250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B6C6-A4DB-46D1-AC85-4E17BFDFC4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C6008-0E57-4487-A05D-8923A15F9C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8" name="CaixaDeTexto 1">
          <a:extLst xmlns:a="http://schemas.openxmlformats.org/drawingml/2006/main">
            <a:ext uri="{FF2B5EF4-FFF2-40B4-BE49-F238E27FC236}">
              <a16:creationId xmlns:a16="http://schemas.microsoft.com/office/drawing/2014/main" id="{AE4E1774-A4D3-4784-83D1-6AEBA7B3DD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9" name="CaixaDeTexto 1">
          <a:extLst xmlns:a="http://schemas.openxmlformats.org/drawingml/2006/main">
            <a:ext uri="{FF2B5EF4-FFF2-40B4-BE49-F238E27FC236}">
              <a16:creationId xmlns:a16="http://schemas.microsoft.com/office/drawing/2014/main" id="{CA475549-8FD8-453A-AD42-FFBBD7227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6FA9A19-C367-4A11-9932-04E9509783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1" name="CaixaDeTexto 1">
          <a:extLst xmlns:a="http://schemas.openxmlformats.org/drawingml/2006/main">
            <a:ext uri="{FF2B5EF4-FFF2-40B4-BE49-F238E27FC236}">
              <a16:creationId xmlns:a16="http://schemas.microsoft.com/office/drawing/2014/main" id="{74590A82-4FBF-4CC0-A95D-F38E0781B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23AC-92BF-4C2B-8BD2-134AFA6DE7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3" name="CaixaDeTexto 1">
          <a:extLst xmlns:a="http://schemas.openxmlformats.org/drawingml/2006/main">
            <a:ext uri="{FF2B5EF4-FFF2-40B4-BE49-F238E27FC236}">
              <a16:creationId xmlns:a16="http://schemas.microsoft.com/office/drawing/2014/main" id="{01D794F1-99CF-4FCF-AE86-8EDA9A1364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EB4485-CFC5-4F9E-992B-87EB9D8015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5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8039-707B-449B-8D45-0AB921F2BC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3AB67-2468-47A4-9B2B-D376A683C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7" name="CaixaDeTexto 1">
          <a:extLst xmlns:a="http://schemas.openxmlformats.org/drawingml/2006/main">
            <a:ext uri="{FF2B5EF4-FFF2-40B4-BE49-F238E27FC236}">
              <a16:creationId xmlns:a16="http://schemas.microsoft.com/office/drawing/2014/main" id="{C472FED8-F911-43BB-8DB3-4E0C702B4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8" name="CaixaDeTexto 1">
          <a:extLst xmlns:a="http://schemas.openxmlformats.org/drawingml/2006/main">
            <a:ext uri="{FF2B5EF4-FFF2-40B4-BE49-F238E27FC236}">
              <a16:creationId xmlns:a16="http://schemas.microsoft.com/office/drawing/2014/main" id="{AA9E99D8-0639-425C-9410-4FA277B2D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9" name="CaixaDeTexto 1">
          <a:extLst xmlns:a="http://schemas.openxmlformats.org/drawingml/2006/main">
            <a:ext uri="{FF2B5EF4-FFF2-40B4-BE49-F238E27FC236}">
              <a16:creationId xmlns:a16="http://schemas.microsoft.com/office/drawing/2014/main" id="{21EE3E04-68AC-4A17-9D8A-AA8241EF99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0" name="CaixaDeTexto 1">
          <a:extLst xmlns:a="http://schemas.openxmlformats.org/drawingml/2006/main">
            <a:ext uri="{FF2B5EF4-FFF2-40B4-BE49-F238E27FC236}">
              <a16:creationId xmlns:a16="http://schemas.microsoft.com/office/drawing/2014/main" id="{BAD3C942-8331-4E91-B5F9-8D74004867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1" name="CaixaDeTexto 1">
          <a:extLst xmlns:a="http://schemas.openxmlformats.org/drawingml/2006/main">
            <a:ext uri="{FF2B5EF4-FFF2-40B4-BE49-F238E27FC236}">
              <a16:creationId xmlns:a16="http://schemas.microsoft.com/office/drawing/2014/main" id="{F7EE7E52-1CE7-4DB1-ACCB-B757FC8BC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2" name="CaixaDeTexto 1">
          <a:extLst xmlns:a="http://schemas.openxmlformats.org/drawingml/2006/main">
            <a:ext uri="{FF2B5EF4-FFF2-40B4-BE49-F238E27FC236}">
              <a16:creationId xmlns:a16="http://schemas.microsoft.com/office/drawing/2014/main" id="{F676D41E-ED47-4268-9267-A17F6D498E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3" name="CaixaDeTexto 1">
          <a:extLst xmlns:a="http://schemas.openxmlformats.org/drawingml/2006/main">
            <a:ext uri="{FF2B5EF4-FFF2-40B4-BE49-F238E27FC236}">
              <a16:creationId xmlns:a16="http://schemas.microsoft.com/office/drawing/2014/main" id="{0675EA17-0C00-4378-9127-FE4068A02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4" name="CaixaDeTexto 1">
          <a:extLst xmlns:a="http://schemas.openxmlformats.org/drawingml/2006/main">
            <a:ext uri="{FF2B5EF4-FFF2-40B4-BE49-F238E27FC236}">
              <a16:creationId xmlns:a16="http://schemas.microsoft.com/office/drawing/2014/main" id="{3ADC4672-CBEB-45CC-A450-B97007539E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5" name="CaixaDeTexto 1">
          <a:extLst xmlns:a="http://schemas.openxmlformats.org/drawingml/2006/main">
            <a:ext uri="{FF2B5EF4-FFF2-40B4-BE49-F238E27FC236}">
              <a16:creationId xmlns:a16="http://schemas.microsoft.com/office/drawing/2014/main" id="{D75EEBF2-1CE5-4FFB-85D8-788A789BC3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D6A87C8F-437B-49BE-A850-CDBADF1A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A4008A23-5793-4D7F-BC5A-BF520CB85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E732460F-5C15-442C-9B36-FAD668DFB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91F7496C-4FFF-445A-8E9E-5C7941CFBB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6BD708D3-1889-4F59-B8F6-C27E2C556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C112977E-EC18-41CE-B85C-8240EEA325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115A2FF8-76BB-42CF-A395-50384C185D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E7FACC6-E5D8-48A8-B3ED-DB470BA41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3816F5-8E46-4E39-A292-C3EFA8ECE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73DAB492-9D6C-47DB-A035-997E7B8E3D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35CF7CB9-6234-4FE7-963E-0C219D5519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02EC1446-7D11-4EE4-A451-9B46C569F5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5F5B3849-F36D-4F80-9D33-1B696A190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9A9F870B-8D38-4240-B082-6EDCEF6E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2CC42237-FC18-4D9F-B478-0376D617FE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F5BB7CEA-F087-40C4-8B92-C50623166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8A323C1B-E0A8-4B9D-B4B4-3115E4F01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75F905B0-5988-41C6-83C4-A57BF3F7F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C7C526-D914-443C-8CB5-F0BA2E4132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EA3036A-F1A2-4A97-84F6-B0F26A6BBA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64821FFE-E4A0-4BB1-B009-1453DDD602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F4ABAA85-12A3-474D-AE6A-F605D1714F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19A449-C976-4BFE-967D-510F47BD06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2B782862-FC2B-4B3E-B2AC-BB0887824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FB3EDD3-5051-48FC-BFB8-F44954615D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59D5F93B-FE6B-43A0-A70E-A2AB97C00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B873D014-A4BA-4B8B-8F37-56F8520DF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F2727CCE-9302-4DE7-BA68-BADEEC81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1CD90F05-B58B-4548-810C-E9DE8ECE05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5598A-734F-4F9A-BD4B-FD2609FD6D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A995EDC2-EA39-4091-9379-547B7ED00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82DD85D2-1FB8-4019-A3D8-121BA6278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E44EE80-E6CC-49E1-AB35-5FB281BC3D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283CA-F3BA-44D2-9142-FB056694D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4D1D89BF-C3E9-4808-978E-88B93A640A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D497ADAF-FD27-4BD7-8B69-92B650F688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A316A368-5F21-4C0A-BDAA-7C118238EE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F0AE3854-8897-46EA-A246-65FF31748A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178B8DD-ED74-4832-A5DC-655D23190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2A502584-649B-4C39-8EE0-CDC10297E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17BB8371-76CD-4C1B-81A8-1986EBB8F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1053B90E-E230-4E91-AC82-683913981F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898F8392-AC01-4BCC-8F44-C08150E69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EC2DF-67C3-47E6-88FB-CDCE83F03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0F7E5FFE-F646-4DB4-BF83-74A1B2C5A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1D3BB7-F8A5-4F0E-AEE1-F19243CD49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F603F24F-61A4-4FE8-B980-C6DB8A5C32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FD81AA3C-23FD-4415-88D9-1006AE4DE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3B1D71B9-D0A6-4253-A602-4390613DB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D0BE5D58-2122-46BF-84AC-B6A843745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90800B-658E-44A1-A33B-390F792687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655AA61E-0563-4CBE-A063-8820BD272D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5A45B653-3F19-48ED-A4F4-F3C75B58A2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0F608773-838E-43A1-860D-279B5C344C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8E36A5A9-FCF0-448C-89E9-1600FBA0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33AEA5B-C4D8-413C-A1A9-168CA4968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1D8E6C-1D2F-465C-8370-14857D34C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54764536-142B-432D-85BB-3A90DB7BD6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CA9C01-F9B7-41D1-8A63-1C6342635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B766A41C-99EE-4243-82A6-D9177C735F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7F7A69E6-A847-4DE7-AA13-2660B7ED9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0908A81E-EE44-4C74-A83F-58B7B526F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4A205169-368E-4E43-ADC3-1FC53EEFC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4A812B95-BC85-48B5-A368-2D5EA26FA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E9606F7F-DBB7-4804-9D23-CA4992D5EA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023F043-BF82-47E5-BA18-BAF3951181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E0D480C8-9F64-4EF6-99CB-0D50A1200F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5B9553AE-64E1-44A0-892B-586175EF7C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0112C-8E9A-491B-A4D4-80E8EAEDA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2891-237A-4970-ADA9-87735D2422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7AF60801-F514-4017-8624-DE6FA3578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0548C6B5-AF4D-4E4F-A5B2-4D232DA22C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74BC278D-FAA4-48FF-B761-19A7C27470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C33CD583-6EC9-4504-B04F-813E2F1F9C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DBE9E1C6-0643-4681-AD82-BAE40AA31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A15596D9-00DC-4492-89A2-44E6D5F6C7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50453CED-2BEE-4014-8B28-0B0A5477A0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3635A963-CC7E-484C-8B6A-41335C28B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9D1855ED-5FDB-45F2-BB80-F559F2A285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D9E0C-6F2D-4F84-A81B-DBFAEE3C40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112B018A-7BA1-4D83-B8E0-35B2C40291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3B9CBED-9D59-4779-B7FB-8DA75AD11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B146AA0C-7D75-40CA-A558-9A4BF7813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A18E9EE3-B251-46E9-9883-835E171AB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558A2-00CB-4789-9529-3AF9057A4E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1174F4-9DD1-44C4-8A54-83E568348C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3D2BE60D-5AC8-4D3C-BAF9-F670A90DF9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CC85E5-4D31-441E-B804-0A5612AB63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346DC8D0-D22C-4FB4-83D4-69A2AA571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568C33B-FC80-4CCA-BEDF-570A10450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34B2-4305-40C3-8093-118E2EC249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917679CF-7742-43FC-9AF4-C5C319D00E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FD896AC6-C578-42DE-91E2-B949572E3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DA94CD83-41FE-4A3D-B1E0-D23F58194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C59152-220D-47FC-B0D6-8AD769AE2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AF402AC8-41D9-4126-BD1A-34FB8024D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F3E5F16C-A471-40A8-83CC-DC562AC3A5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CAA1693-EC6E-4472-8FF1-84A361809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D46560DC-D7BE-45E8-8A51-DF51CEA188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7495426C-17BA-40E7-831F-2FBD560901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003F779B-DE65-495F-9C14-9FDFB0180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96E4F307-D290-4731-98F9-318998A95A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56788CF-C28F-40AF-962E-4774A7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0E91661E-8EB0-49B2-9222-C3C8333405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EA5B1AAC-705F-48C5-912F-E7054F88D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E14071E3-94CA-4E9A-BBD4-D90A76B26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225B6771-983F-4FAB-A311-AE54CF7FC1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1F4D6A21-3C17-43D5-84B3-6CCC862FC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E144CAFB-1FD6-43F5-BC77-33595B3D3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FAEA7498-DEA7-477A-A8FD-1E79C290F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0881C1C7-4A8B-44F0-B3A0-E137781C99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AC48E5-6F19-4EC1-B3A4-C5E89DD007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DF96E69B-77CF-4237-8C19-560A08C0D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8A4A47-7F27-4855-BD2B-DFDE91CAC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BD8E9707-4157-4165-A21F-7C93CDBF8B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841E1-0392-4593-B63A-0972AF9370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E9386016-24AD-41DA-8E6F-C3598F503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69153970-26BA-4452-879A-A55671A9D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7A8F-40C7-4E7D-AA85-B28B26E24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7BBB272-2B12-458B-A899-34FD652EB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4ACCA-4F63-489F-9CBB-FC0DB620DA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4A4B315-8EC4-4217-BF64-206094293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F75FB8FE-DB21-48CA-B966-DCC793C2C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E6BAD37D-D285-4D0C-A2C7-BB43831C8B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4217D1EE-2AD9-4588-BFB1-1B01C5F77D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31611B82-F159-4501-B27A-C6EF635F1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50610BF5-ADFC-4786-BEA7-02C8A7E8EE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14F-24D4-447D-B5D6-141F0A9C02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8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0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1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2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3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5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8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9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0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1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2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3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4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6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7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8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1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3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4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5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6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7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8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9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0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1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2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3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4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5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7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8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9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0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1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2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3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6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7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8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9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0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1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2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3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4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5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8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9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0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1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2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3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4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5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6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7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8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1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2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3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4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7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8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9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0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2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7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8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9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2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4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5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7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9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0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1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2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7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8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1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2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3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4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5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6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7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8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9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0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2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3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7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8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9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0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1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2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3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6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7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8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9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2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3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4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5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8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9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2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3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4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7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8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0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2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3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4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5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6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8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9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1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2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3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4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6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7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8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9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0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3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4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6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9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0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3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4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5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6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9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0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3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4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6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7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0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3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6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7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8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9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0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1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5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7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8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0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1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2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3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4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5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8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9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1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2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7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9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0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3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7724EF7-0862-488B-A37C-F1C30587F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A974-B690-461F-84F4-F9AFF0065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6" name="CaixaDeTexto 1">
          <a:extLst xmlns:a="http://schemas.openxmlformats.org/drawingml/2006/main">
            <a:ext uri="{FF2B5EF4-FFF2-40B4-BE49-F238E27FC236}">
              <a16:creationId xmlns:a16="http://schemas.microsoft.com/office/drawing/2014/main" id="{85162B87-C0D7-4A5B-8843-F84A455B1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7" name="CaixaDeTexto 1">
          <a:extLst xmlns:a="http://schemas.openxmlformats.org/drawingml/2006/main">
            <a:ext uri="{FF2B5EF4-FFF2-40B4-BE49-F238E27FC236}">
              <a16:creationId xmlns:a16="http://schemas.microsoft.com/office/drawing/2014/main" id="{C0C552DC-CCF6-4C76-8710-DBF2A90F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E84DE34-AC39-4DD0-B0FB-BDA106321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9" name="CaixaDeTexto 1">
          <a:extLst xmlns:a="http://schemas.openxmlformats.org/drawingml/2006/main">
            <a:ext uri="{FF2B5EF4-FFF2-40B4-BE49-F238E27FC236}">
              <a16:creationId xmlns:a16="http://schemas.microsoft.com/office/drawing/2014/main" id="{B1ACB2AE-E384-4349-8078-16E74DF78E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0" name="CaixaDeTexto 1">
          <a:extLst xmlns:a="http://schemas.openxmlformats.org/drawingml/2006/main">
            <a:ext uri="{FF2B5EF4-FFF2-40B4-BE49-F238E27FC236}">
              <a16:creationId xmlns:a16="http://schemas.microsoft.com/office/drawing/2014/main" id="{F949516E-3510-4F3C-94E0-405D0A868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1" name="CaixaDeTexto 1">
          <a:extLst xmlns:a="http://schemas.openxmlformats.org/drawingml/2006/main">
            <a:ext uri="{FF2B5EF4-FFF2-40B4-BE49-F238E27FC236}">
              <a16:creationId xmlns:a16="http://schemas.microsoft.com/office/drawing/2014/main" id="{AF8BF5F5-A32A-42A1-8452-D1D4C568D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2" name="CaixaDeTexto 1">
          <a:extLst xmlns:a="http://schemas.openxmlformats.org/drawingml/2006/main">
            <a:ext uri="{FF2B5EF4-FFF2-40B4-BE49-F238E27FC236}">
              <a16:creationId xmlns:a16="http://schemas.microsoft.com/office/drawing/2014/main" id="{EA3E9F2D-34F0-463E-B09C-8D150C211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0CA5E1B-245C-4396-8C15-F296FBCB4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057FF3F-AA96-489D-8EB9-BAE5E31BC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5" name="CaixaDeTexto 1">
          <a:extLst xmlns:a="http://schemas.openxmlformats.org/drawingml/2006/main">
            <a:ext uri="{FF2B5EF4-FFF2-40B4-BE49-F238E27FC236}">
              <a16:creationId xmlns:a16="http://schemas.microsoft.com/office/drawing/2014/main" id="{8913169A-EAD8-429A-97B5-9C5AFCCBA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6" name="CaixaDeTexto 1">
          <a:extLst xmlns:a="http://schemas.openxmlformats.org/drawingml/2006/main">
            <a:ext uri="{FF2B5EF4-FFF2-40B4-BE49-F238E27FC236}">
              <a16:creationId xmlns:a16="http://schemas.microsoft.com/office/drawing/2014/main" id="{38DFF322-60DF-4F2A-AA0E-DA42F21C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7" name="CaixaDeTexto 1">
          <a:extLst xmlns:a="http://schemas.openxmlformats.org/drawingml/2006/main">
            <a:ext uri="{FF2B5EF4-FFF2-40B4-BE49-F238E27FC236}">
              <a16:creationId xmlns:a16="http://schemas.microsoft.com/office/drawing/2014/main" id="{2DD3937E-F9E6-48DF-A3B0-4F0EC1BE7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8" name="CaixaDeTexto 1">
          <a:extLst xmlns:a="http://schemas.openxmlformats.org/drawingml/2006/main">
            <a:ext uri="{FF2B5EF4-FFF2-40B4-BE49-F238E27FC236}">
              <a16:creationId xmlns:a16="http://schemas.microsoft.com/office/drawing/2014/main" id="{07276A98-088B-4E31-8CA7-ED86F0B25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9" name="CaixaDeTexto 1">
          <a:extLst xmlns:a="http://schemas.openxmlformats.org/drawingml/2006/main">
            <a:ext uri="{FF2B5EF4-FFF2-40B4-BE49-F238E27FC236}">
              <a16:creationId xmlns:a16="http://schemas.microsoft.com/office/drawing/2014/main" id="{CC986470-9350-4339-8D55-8047F8336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BBD1B-87EB-4ED4-AF09-27A84B00D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EDCA489-1CF4-4665-ACAD-3759FA8747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2" name="CaixaDeTexto 1">
          <a:extLst xmlns:a="http://schemas.openxmlformats.org/drawingml/2006/main">
            <a:ext uri="{FF2B5EF4-FFF2-40B4-BE49-F238E27FC236}">
              <a16:creationId xmlns:a16="http://schemas.microsoft.com/office/drawing/2014/main" id="{D9FF0990-C887-42C5-A575-CCA1DF45F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3" name="CaixaDeTexto 1">
          <a:extLst xmlns:a="http://schemas.openxmlformats.org/drawingml/2006/main">
            <a:ext uri="{FF2B5EF4-FFF2-40B4-BE49-F238E27FC236}">
              <a16:creationId xmlns:a16="http://schemas.microsoft.com/office/drawing/2014/main" id="{80C78B16-6DEE-4C6B-B432-E76A176C79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46BCF2-0033-44CF-B6C1-0DE03FA58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5" name="CaixaDeTexto 1">
          <a:extLst xmlns:a="http://schemas.openxmlformats.org/drawingml/2006/main">
            <a:ext uri="{FF2B5EF4-FFF2-40B4-BE49-F238E27FC236}">
              <a16:creationId xmlns:a16="http://schemas.microsoft.com/office/drawing/2014/main" id="{F10A4D97-808F-4DCF-A95B-C8C76EE91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5C6236-38D1-41A8-8826-946D315C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7" name="CaixaDeTexto 1">
          <a:extLst xmlns:a="http://schemas.openxmlformats.org/drawingml/2006/main">
            <a:ext uri="{FF2B5EF4-FFF2-40B4-BE49-F238E27FC236}">
              <a16:creationId xmlns:a16="http://schemas.microsoft.com/office/drawing/2014/main" id="{FD84642D-ED6E-4BF8-A8FC-BFD6F1690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97820-48A6-427E-B1E0-E22DB874A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7201EA-DA20-4A41-A0F1-781B30F5B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0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7153-91A6-4DC6-AD44-73F0D22BD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9E076-D89C-430F-BC14-F66EC3FB4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2" name="CaixaDeTexto 1">
          <a:extLst xmlns:a="http://schemas.openxmlformats.org/drawingml/2006/main">
            <a:ext uri="{FF2B5EF4-FFF2-40B4-BE49-F238E27FC236}">
              <a16:creationId xmlns:a16="http://schemas.microsoft.com/office/drawing/2014/main" id="{D3D8DBB2-D4D4-4D62-A7FA-3BC0F76E5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3" name="CaixaDeTexto 1">
          <a:extLst xmlns:a="http://schemas.openxmlformats.org/drawingml/2006/main">
            <a:ext uri="{FF2B5EF4-FFF2-40B4-BE49-F238E27FC236}">
              <a16:creationId xmlns:a16="http://schemas.microsoft.com/office/drawing/2014/main" id="{34693DDB-6E44-4526-B577-5D0D922FF3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180C19-360D-4AC5-ABBF-531EA3CDD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5" name="CaixaDeTexto 1">
          <a:extLst xmlns:a="http://schemas.openxmlformats.org/drawingml/2006/main">
            <a:ext uri="{FF2B5EF4-FFF2-40B4-BE49-F238E27FC236}">
              <a16:creationId xmlns:a16="http://schemas.microsoft.com/office/drawing/2014/main" id="{ABD62F3E-1D28-4332-8BF5-4F85EFC66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6" name="CaixaDeTexto 1">
          <a:extLst xmlns:a="http://schemas.openxmlformats.org/drawingml/2006/main">
            <a:ext uri="{FF2B5EF4-FFF2-40B4-BE49-F238E27FC236}">
              <a16:creationId xmlns:a16="http://schemas.microsoft.com/office/drawing/2014/main" id="{B88C226E-7B50-402A-94A1-6D0916A65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7" name="CaixaDeTexto 1">
          <a:extLst xmlns:a="http://schemas.openxmlformats.org/drawingml/2006/main">
            <a:ext uri="{FF2B5EF4-FFF2-40B4-BE49-F238E27FC236}">
              <a16:creationId xmlns:a16="http://schemas.microsoft.com/office/drawing/2014/main" id="{D180CF6D-90DB-42EC-998E-B919CC6BBD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C07D-D308-4958-BC44-29E0FFCC81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9" name="CaixaDeTexto 1">
          <a:extLst xmlns:a="http://schemas.openxmlformats.org/drawingml/2006/main">
            <a:ext uri="{FF2B5EF4-FFF2-40B4-BE49-F238E27FC236}">
              <a16:creationId xmlns:a16="http://schemas.microsoft.com/office/drawing/2014/main" id="{C378BE81-F4F7-4A8D-874E-6CB9A24F02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0" name="CaixaDeTexto 1">
          <a:extLst xmlns:a="http://schemas.openxmlformats.org/drawingml/2006/main">
            <a:ext uri="{FF2B5EF4-FFF2-40B4-BE49-F238E27FC236}">
              <a16:creationId xmlns:a16="http://schemas.microsoft.com/office/drawing/2014/main" id="{19E18430-F877-4DC6-993B-2BAC8EF5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604AC1-7CCC-4A5A-AA6A-C56218B7D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2" name="CaixaDeTexto 1">
          <a:extLst xmlns:a="http://schemas.openxmlformats.org/drawingml/2006/main">
            <a:ext uri="{FF2B5EF4-FFF2-40B4-BE49-F238E27FC236}">
              <a16:creationId xmlns:a16="http://schemas.microsoft.com/office/drawing/2014/main" id="{7AD99867-CDE0-4DBF-83CC-848460EEB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3" name="CaixaDeTexto 1">
          <a:extLst xmlns:a="http://schemas.openxmlformats.org/drawingml/2006/main">
            <a:ext uri="{FF2B5EF4-FFF2-40B4-BE49-F238E27FC236}">
              <a16:creationId xmlns:a16="http://schemas.microsoft.com/office/drawing/2014/main" id="{054E675C-80B2-4C2E-BA9A-1A2995CB2E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71774-02F5-4BD1-AC92-78FCF1246E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7F620B6-2B9B-464A-A88A-E9D4FE6F1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6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5F89-EA7B-407F-903E-1B0FA12E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7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248D-368D-46CD-BB94-2751AEF85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51674-2CE1-4BDA-A35A-721488D635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3B3B92-4A7E-45B9-A684-9D98B11AF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0" name="CaixaDeTexto 1">
          <a:extLst xmlns:a="http://schemas.openxmlformats.org/drawingml/2006/main">
            <a:ext uri="{FF2B5EF4-FFF2-40B4-BE49-F238E27FC236}">
              <a16:creationId xmlns:a16="http://schemas.microsoft.com/office/drawing/2014/main" id="{D964A650-FACA-42A0-B0AF-BF4DDB7CE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1" name="CaixaDeTexto 1">
          <a:extLst xmlns:a="http://schemas.openxmlformats.org/drawingml/2006/main">
            <a:ext uri="{FF2B5EF4-FFF2-40B4-BE49-F238E27FC236}">
              <a16:creationId xmlns:a16="http://schemas.microsoft.com/office/drawing/2014/main" id="{5CC4280F-EDDE-4D4B-BC80-ED41FCE97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BAF28F-9CB9-4A7D-BFD2-47AA4F675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3" name="CaixaDeTexto 1">
          <a:extLst xmlns:a="http://schemas.openxmlformats.org/drawingml/2006/main">
            <a:ext uri="{FF2B5EF4-FFF2-40B4-BE49-F238E27FC236}">
              <a16:creationId xmlns:a16="http://schemas.microsoft.com/office/drawing/2014/main" id="{9A51387C-D498-4802-AFC9-CFAF06820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4" name="CaixaDeTexto 1">
          <a:extLst xmlns:a="http://schemas.openxmlformats.org/drawingml/2006/main">
            <a:ext uri="{FF2B5EF4-FFF2-40B4-BE49-F238E27FC236}">
              <a16:creationId xmlns:a16="http://schemas.microsoft.com/office/drawing/2014/main" id="{9F235E97-6960-4A21-9E30-30B736945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5" name="CaixaDeTexto 1">
          <a:extLst xmlns:a="http://schemas.openxmlformats.org/drawingml/2006/main">
            <a:ext uri="{FF2B5EF4-FFF2-40B4-BE49-F238E27FC236}">
              <a16:creationId xmlns:a16="http://schemas.microsoft.com/office/drawing/2014/main" id="{E0D83859-658C-4686-AD22-092D68D31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9A8219-6CAC-4F4E-AA33-4AA7EE0FB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7" name="CaixaDeTexto 1">
          <a:extLst xmlns:a="http://schemas.openxmlformats.org/drawingml/2006/main">
            <a:ext uri="{FF2B5EF4-FFF2-40B4-BE49-F238E27FC236}">
              <a16:creationId xmlns:a16="http://schemas.microsoft.com/office/drawing/2014/main" id="{65124D82-8E13-4381-9035-F655AD879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8" name="CaixaDeTexto 1">
          <a:extLst xmlns:a="http://schemas.openxmlformats.org/drawingml/2006/main">
            <a:ext uri="{FF2B5EF4-FFF2-40B4-BE49-F238E27FC236}">
              <a16:creationId xmlns:a16="http://schemas.microsoft.com/office/drawing/2014/main" id="{B321A7CA-7A0B-495C-A4DF-9DAD7CE3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AE3BE09-05FB-46E9-9172-79DBB9CCB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0" name="CaixaDeTexto 1">
          <a:extLst xmlns:a="http://schemas.openxmlformats.org/drawingml/2006/main">
            <a:ext uri="{FF2B5EF4-FFF2-40B4-BE49-F238E27FC236}">
              <a16:creationId xmlns:a16="http://schemas.microsoft.com/office/drawing/2014/main" id="{C7E1B0D0-AFC7-4590-BF65-CB30169EE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1" name="CaixaDeTexto 1">
          <a:extLst xmlns:a="http://schemas.openxmlformats.org/drawingml/2006/main">
            <a:ext uri="{FF2B5EF4-FFF2-40B4-BE49-F238E27FC236}">
              <a16:creationId xmlns:a16="http://schemas.microsoft.com/office/drawing/2014/main" id="{413C881E-D6D6-4DE5-B7FD-FB6CB7481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AAAE232-A9BA-4674-BC0E-663A24E35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5D1EAF0-1F42-4E96-B383-D08F35FE3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BC21328-B407-44E0-8355-BD67ADFD9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5" name="CaixaDeTexto 1">
          <a:extLst xmlns:a="http://schemas.openxmlformats.org/drawingml/2006/main">
            <a:ext uri="{FF2B5EF4-FFF2-40B4-BE49-F238E27FC236}">
              <a16:creationId xmlns:a16="http://schemas.microsoft.com/office/drawing/2014/main" id="{C5549054-ED61-47A4-A49B-F76DC1E88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6" name="CaixaDeTexto 1">
          <a:extLst xmlns:a="http://schemas.openxmlformats.org/drawingml/2006/main">
            <a:ext uri="{FF2B5EF4-FFF2-40B4-BE49-F238E27FC236}">
              <a16:creationId xmlns:a16="http://schemas.microsoft.com/office/drawing/2014/main" id="{2264C816-55F1-47B9-A7F3-B4AF12C79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3270B3B-AFCB-4B25-AA06-6A50C08AC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1F07F4-139C-4D85-A757-5D80BE8D3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96B4-D7EB-4934-82CF-12663876A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0" name="CaixaDeTexto 1">
          <a:extLst xmlns:a="http://schemas.openxmlformats.org/drawingml/2006/main">
            <a:ext uri="{FF2B5EF4-FFF2-40B4-BE49-F238E27FC236}">
              <a16:creationId xmlns:a16="http://schemas.microsoft.com/office/drawing/2014/main" id="{446A4E67-6EF4-442F-A78D-1CEC9859F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9898959-C213-4CCE-9192-F40251168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189642-A8D3-4B1E-9A20-DFC534C21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E95FC-EDEA-4E1B-AABA-895E959A1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4" name="CaixaDeTexto 1">
          <a:extLst xmlns:a="http://schemas.openxmlformats.org/drawingml/2006/main">
            <a:ext uri="{FF2B5EF4-FFF2-40B4-BE49-F238E27FC236}">
              <a16:creationId xmlns:a16="http://schemas.microsoft.com/office/drawing/2014/main" id="{28E03AF1-ABE1-45E8-AE9E-E95E2AE56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5" name="CaixaDeTexto 1">
          <a:extLst xmlns:a="http://schemas.openxmlformats.org/drawingml/2006/main">
            <a:ext uri="{FF2B5EF4-FFF2-40B4-BE49-F238E27FC236}">
              <a16:creationId xmlns:a16="http://schemas.microsoft.com/office/drawing/2014/main" id="{31C3064C-CEB6-4A18-B486-47C00B2BC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B6FAACC-B301-4307-A9F9-10DA2534E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7D288-806A-4765-AB72-9AC0192BF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267173B-01A0-46DB-8A48-6FAF25004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9" name="CaixaDeTexto 1">
          <a:extLst xmlns:a="http://schemas.openxmlformats.org/drawingml/2006/main">
            <a:ext uri="{FF2B5EF4-FFF2-40B4-BE49-F238E27FC236}">
              <a16:creationId xmlns:a16="http://schemas.microsoft.com/office/drawing/2014/main" id="{6A52301D-DDBB-4F43-803B-E8CBD98B4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0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EDF-BA5D-4D83-B289-BF5C8AFE0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EC84C-4901-468C-B44F-B463A44AE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2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B18A-9674-49D8-91B0-9EBCB9648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3" name="CaixaDeTexto 1">
          <a:extLst xmlns:a="http://schemas.openxmlformats.org/drawingml/2006/main">
            <a:ext uri="{FF2B5EF4-FFF2-40B4-BE49-F238E27FC236}">
              <a16:creationId xmlns:a16="http://schemas.microsoft.com/office/drawing/2014/main" id="{08BEC0ED-4F39-4D71-A3FC-0E7220457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886C8E-22A1-4E2B-A393-F78823C42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5" name="CaixaDeTexto 1">
          <a:extLst xmlns:a="http://schemas.openxmlformats.org/drawingml/2006/main">
            <a:ext uri="{FF2B5EF4-FFF2-40B4-BE49-F238E27FC236}">
              <a16:creationId xmlns:a16="http://schemas.microsoft.com/office/drawing/2014/main" id="{CC7A2CE2-87AB-4911-A15A-F1E5AB8BF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6" name="CaixaDeTexto 1">
          <a:extLst xmlns:a="http://schemas.openxmlformats.org/drawingml/2006/main">
            <a:ext uri="{FF2B5EF4-FFF2-40B4-BE49-F238E27FC236}">
              <a16:creationId xmlns:a16="http://schemas.microsoft.com/office/drawing/2014/main" id="{F53F1F04-1017-4CE3-B080-7AE3A0564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C506B9-1368-4C27-9BA6-F5F830426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C0FBE55-9710-4843-8F76-5BEE5A231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F88F-B136-4626-81F7-CF76F3AB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0" name="CaixaDeTexto 1">
          <a:extLst xmlns:a="http://schemas.openxmlformats.org/drawingml/2006/main">
            <a:ext uri="{FF2B5EF4-FFF2-40B4-BE49-F238E27FC236}">
              <a16:creationId xmlns:a16="http://schemas.microsoft.com/office/drawing/2014/main" id="{82CBDA96-8658-427B-BD06-89638563A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1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76E0-E9FF-48AD-A379-AEBAB369B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2" name="CaixaDeTexto 1">
          <a:extLst xmlns:a="http://schemas.openxmlformats.org/drawingml/2006/main">
            <a:ext uri="{FF2B5EF4-FFF2-40B4-BE49-F238E27FC236}">
              <a16:creationId xmlns:a16="http://schemas.microsoft.com/office/drawing/2014/main" id="{7DB6D326-0EF0-4520-B7EA-14A527EE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A349-13DA-448D-B5A7-8BFA536D3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4" name="CaixaDeTexto 1">
          <a:extLst xmlns:a="http://schemas.openxmlformats.org/drawingml/2006/main">
            <a:ext uri="{FF2B5EF4-FFF2-40B4-BE49-F238E27FC236}">
              <a16:creationId xmlns:a16="http://schemas.microsoft.com/office/drawing/2014/main" id="{5221F568-1464-48F4-91C5-2BCCD810B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5" name="CaixaDeTexto 1">
          <a:extLst xmlns:a="http://schemas.openxmlformats.org/drawingml/2006/main">
            <a:ext uri="{FF2B5EF4-FFF2-40B4-BE49-F238E27FC236}">
              <a16:creationId xmlns:a16="http://schemas.microsoft.com/office/drawing/2014/main" id="{40182E46-1FCE-4C33-8FFB-8495AEE433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6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3F73-7861-4B4F-B662-1B68CFC3D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603E170-2F2D-436F-8782-FE83779B3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E2368D8-7993-43AD-B173-352F6D485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B49445-DD8D-48F3-A58F-B84A7CB2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0" name="CaixaDeTexto 1">
          <a:extLst xmlns:a="http://schemas.openxmlformats.org/drawingml/2006/main">
            <a:ext uri="{FF2B5EF4-FFF2-40B4-BE49-F238E27FC236}">
              <a16:creationId xmlns:a16="http://schemas.microsoft.com/office/drawing/2014/main" id="{E591415F-4467-4545-94E8-0E7F9BCFA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D336D86-63E9-4A93-89B0-0816DACAD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2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8D55-8D08-442D-9BFA-D702D679E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8767D0A-1E94-4775-94CC-3751C82B1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4" name="CaixaDeTexto 1">
          <a:extLst xmlns:a="http://schemas.openxmlformats.org/drawingml/2006/main">
            <a:ext uri="{FF2B5EF4-FFF2-40B4-BE49-F238E27FC236}">
              <a16:creationId xmlns:a16="http://schemas.microsoft.com/office/drawing/2014/main" id="{9A4DCD0F-98C5-499C-8CEC-8BF9E3A1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5" name="CaixaDeTexto 1">
          <a:extLst xmlns:a="http://schemas.openxmlformats.org/drawingml/2006/main">
            <a:ext uri="{FF2B5EF4-FFF2-40B4-BE49-F238E27FC236}">
              <a16:creationId xmlns:a16="http://schemas.microsoft.com/office/drawing/2014/main" id="{22E8D960-8E0C-40EF-B9D7-8C5CB0306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99BF2E5-1FBC-4849-B7E6-C36D12252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7" name="CaixaDeTexto 1">
          <a:extLst xmlns:a="http://schemas.openxmlformats.org/drawingml/2006/main">
            <a:ext uri="{FF2B5EF4-FFF2-40B4-BE49-F238E27FC236}">
              <a16:creationId xmlns:a16="http://schemas.microsoft.com/office/drawing/2014/main" id="{22703B0E-A410-42E6-8FE9-8CB7E7EA4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79B9-7152-4DA5-9135-404021981E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3E3D93B-9C5A-4F08-96B8-54565F305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D324369-5526-468D-A344-F8992DF8F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1" name="CaixaDeTexto 1">
          <a:extLst xmlns:a="http://schemas.openxmlformats.org/drawingml/2006/main">
            <a:ext uri="{FF2B5EF4-FFF2-40B4-BE49-F238E27FC236}">
              <a16:creationId xmlns:a16="http://schemas.microsoft.com/office/drawing/2014/main" id="{FC9EF6E0-206F-449F-A08D-4E927BFB0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2" name="CaixaDeTexto 1">
          <a:extLst xmlns:a="http://schemas.openxmlformats.org/drawingml/2006/main">
            <a:ext uri="{FF2B5EF4-FFF2-40B4-BE49-F238E27FC236}">
              <a16:creationId xmlns:a16="http://schemas.microsoft.com/office/drawing/2014/main" id="{17051B6E-C866-496C-A1DF-741CC89EC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705233-D5C0-4E28-930C-C31237ACE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4" name="CaixaDeTexto 1">
          <a:extLst xmlns:a="http://schemas.openxmlformats.org/drawingml/2006/main">
            <a:ext uri="{FF2B5EF4-FFF2-40B4-BE49-F238E27FC236}">
              <a16:creationId xmlns:a16="http://schemas.microsoft.com/office/drawing/2014/main" id="{E8E76D7D-EB34-4E88-B578-8E3C945E9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5" name="CaixaDeTexto 1">
          <a:extLst xmlns:a="http://schemas.openxmlformats.org/drawingml/2006/main">
            <a:ext uri="{FF2B5EF4-FFF2-40B4-BE49-F238E27FC236}">
              <a16:creationId xmlns:a16="http://schemas.microsoft.com/office/drawing/2014/main" id="{40AAB6CB-AD93-4AFE-8057-0A23C8EC9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6" name="CaixaDeTexto 1">
          <a:extLst xmlns:a="http://schemas.openxmlformats.org/drawingml/2006/main">
            <a:ext uri="{FF2B5EF4-FFF2-40B4-BE49-F238E27FC236}">
              <a16:creationId xmlns:a16="http://schemas.microsoft.com/office/drawing/2014/main" id="{A890D07A-0F0F-4A16-A09F-9E2442E82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1BCA-385C-4E81-8C59-80F3742B4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8" name="CaixaDeTexto 1">
          <a:extLst xmlns:a="http://schemas.openxmlformats.org/drawingml/2006/main">
            <a:ext uri="{FF2B5EF4-FFF2-40B4-BE49-F238E27FC236}">
              <a16:creationId xmlns:a16="http://schemas.microsoft.com/office/drawing/2014/main" id="{CF255DAC-CBDC-4B51-8EB6-0F7B40121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275DCAA-B716-4C50-A04A-C8AEF9D27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0" name="CaixaDeTexto 1">
          <a:extLst xmlns:a="http://schemas.openxmlformats.org/drawingml/2006/main">
            <a:ext uri="{FF2B5EF4-FFF2-40B4-BE49-F238E27FC236}">
              <a16:creationId xmlns:a16="http://schemas.microsoft.com/office/drawing/2014/main" id="{E88D718E-7C06-4C37-9272-C101FC01A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1" name="CaixaDeTexto 1">
          <a:extLst xmlns:a="http://schemas.openxmlformats.org/drawingml/2006/main">
            <a:ext uri="{FF2B5EF4-FFF2-40B4-BE49-F238E27FC236}">
              <a16:creationId xmlns:a16="http://schemas.microsoft.com/office/drawing/2014/main" id="{8EE3D8D8-1E79-4F1A-B811-17C05DE80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2" name="CaixaDeTexto 1">
          <a:extLst xmlns:a="http://schemas.openxmlformats.org/drawingml/2006/main">
            <a:ext uri="{FF2B5EF4-FFF2-40B4-BE49-F238E27FC236}">
              <a16:creationId xmlns:a16="http://schemas.microsoft.com/office/drawing/2014/main" id="{DAB3EC99-B9E3-44DB-8D7C-C52CAC8655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A4409-CC7C-4335-8533-DC39B9381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DC78-E0C1-4A2A-B6AA-E8371F7FD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5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DD04-43A0-4E84-B4A0-60F519E49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BB7517-D005-415A-9255-D02CEE8AE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7" name="CaixaDeTexto 1">
          <a:extLst xmlns:a="http://schemas.openxmlformats.org/drawingml/2006/main">
            <a:ext uri="{FF2B5EF4-FFF2-40B4-BE49-F238E27FC236}">
              <a16:creationId xmlns:a16="http://schemas.microsoft.com/office/drawing/2014/main" id="{C8780FC8-DE13-4E5D-B897-E978C1FE8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8" name="CaixaDeTexto 1">
          <a:extLst xmlns:a="http://schemas.openxmlformats.org/drawingml/2006/main">
            <a:ext uri="{FF2B5EF4-FFF2-40B4-BE49-F238E27FC236}">
              <a16:creationId xmlns:a16="http://schemas.microsoft.com/office/drawing/2014/main" id="{B56FEA37-8477-4E7B-8BFB-593D3F99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C814F75-E300-4BBE-8A6B-BD0A5E50A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0" name="CaixaDeTexto 1">
          <a:extLst xmlns:a="http://schemas.openxmlformats.org/drawingml/2006/main">
            <a:ext uri="{FF2B5EF4-FFF2-40B4-BE49-F238E27FC236}">
              <a16:creationId xmlns:a16="http://schemas.microsoft.com/office/drawing/2014/main" id="{07979EB6-E3CB-46C2-91DF-B29DFDE90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1" name="CaixaDeTexto 1">
          <a:extLst xmlns:a="http://schemas.openxmlformats.org/drawingml/2006/main">
            <a:ext uri="{FF2B5EF4-FFF2-40B4-BE49-F238E27FC236}">
              <a16:creationId xmlns:a16="http://schemas.microsoft.com/office/drawing/2014/main" id="{2664C62A-EA5A-4B14-8363-CE78659B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1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2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3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8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0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1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3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5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6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7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8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9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0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1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3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4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5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6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7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8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9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0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1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3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8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9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2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3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5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6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7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8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2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3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4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6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7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9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0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1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4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5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8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9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0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1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2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3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4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5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6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7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8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9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1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2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3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4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5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6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1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2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3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4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5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7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8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1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2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3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4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5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6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9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0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1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2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3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5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6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7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8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9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1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2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3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4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5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6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7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2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5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6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7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8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9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1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2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3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4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5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6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7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8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9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0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3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5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6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7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9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0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1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3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4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5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7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8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9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0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1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2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3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4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6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7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0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3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0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2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3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4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6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7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9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1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2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4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5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7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0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1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2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3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4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5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6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5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6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7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8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0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1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2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5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7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0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2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3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4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7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9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0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1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4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5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6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7B503-5C83-4935-A928-3F3C8C5D5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74EBB-4C82-43D1-A33C-C39E2652C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4525FF-A590-455A-96B2-86BE7C832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1172B85-B06B-41D8-B0BC-0173C9199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9D65FF-4EE8-4A2C-9600-F46BA6476F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544C125F-7844-46D8-8673-C07FB487E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171625DF-5C4C-479C-A9F7-06D82DCE83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7B7CE0E0-F2C8-4994-AD7B-408287E9B6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D086F4E8-C43E-4503-BF21-EBA5EB4C0F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6F64FC-3D66-4053-9226-66289B0956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E38F8329-F866-4A3F-88A3-F7682DDAA2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A0D61B-95D6-4D0C-A77F-89035DA4FA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4E7BADE0-CD50-4E3D-82DE-4BAB8F80F4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F5D7E7A2-CDCE-4E2D-86BA-61C78BE61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767B980-921F-4EAA-8B1B-E7505576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933BE2E7-009A-424C-BF0E-841DB8302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0C2643A3-FEDE-48D9-BC9B-EAA0E0B279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296EC5FB-540B-47B8-B2A4-230E9C0ECF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6D2A-6337-4D88-A2CF-3CE1EE1189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E4DE0087-BA39-4F50-8AAF-BA6D28E52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FE9889A4-9459-42C8-B3EC-DE48341072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BFA6942C-012B-4A69-8333-E0D9F59A37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BF90C86A-AB58-47D4-9031-8E6B5C51E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017445C5-7A0A-465C-927E-0BDE6F95FD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A598FBE-B8B0-4BC6-B6DB-8C96BDB00F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B677143-F31B-4672-B9C6-C22B80186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9637591-C285-47CA-A0F2-94DF601B48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5205D071-4835-4AE4-BCD7-061808AB71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AD17C67-E69D-42D0-BB03-24382877ED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C355F-65DD-4853-BD9D-0AE0DF5B9D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19E6AD30-C8C6-4C08-9E2E-4CF11ABD84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67842FB1-EF54-4571-B0CF-F9680D4F0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092C6745-8C9E-44FF-84CA-4597AC5887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8EF063C3-623E-42C1-9A89-F6B9EC274D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247A93B6-D5C3-4FDE-9098-FD5EB1281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21BC9855-6C61-4BE6-98A3-72891C8995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C7B06-6205-42D3-A858-D9F4B46F39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7876402B-4B62-4D60-A4DE-2645FA918F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358AD90A-B11B-4FF7-A93A-CB6D35752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B46D169F-1B69-4163-ACEA-B3F0C5B6C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AB0AC1C2-E324-43B1-922A-370F6C4B34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E6719A92-7489-42B4-ACD5-20F688F968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790C0B18-F95B-440F-88D3-707CAADBC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FB9B8EAC-AAC0-46E0-9E9E-433EA8237A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4C29508D-F697-4DE5-9AFA-A7FF9A3047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F3DB9451-328B-4836-9658-21BE8C07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C90B2D87-3A0F-42EE-93AF-79C48C53E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249EE436-78FE-4FFB-A8DD-565DABFC37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6FB08EF5-0A1E-460E-B3F9-D82033473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2C9EF9AB-2EBC-4553-9EB2-915BD7BEE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7274B65B-F0CE-4523-BFD7-32299A55C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4A5C1C01-2EB1-44D0-A280-1C08A2FDFC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2D69F437-A185-4EB8-BBD6-AF0631071C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25CB3E2C-2B51-424A-B1FC-515B4D9AD5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0373040B-6785-4693-98C9-22EC5B804A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9DEFCF2D-A789-49A1-B2D8-ABA76DCE86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DEFB9861-02E6-4D06-90F4-572EE59D43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06748584-4E3D-4884-A568-B6652BBED5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9FE45241-BDAD-47D6-B3BA-7DDABFE736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569121-ECF8-4146-904D-83A9263A62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033A9E09-956E-48DC-AEC9-6CCCE29D77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92B18C29-B0C7-4A25-A1F7-9DEAE9A1B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2063F60D-CCA6-4640-A70D-146AF2DB65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ADCAC25E-E7F1-48E9-9B9A-AF86713140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1B8E6F41-F464-4F74-AC68-7C6B79C636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6EEA3C69-186B-40B0-B2DE-B7C0FCD05A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EC1CF1E7-76C6-4CA8-98FB-F7C750F144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810ACCFF-0229-4280-A93E-EC73A3050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07795513-98AB-461E-825F-9DBE5DBBB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A5905682-67B4-42BF-8A74-30660DFA98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6C1970E-07C9-4F5D-9213-80F59FBE9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32FC04E5-B30F-4C67-B424-AAEFA80254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6C9E440-2392-4B7E-98CF-C027379320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77EF1962-D1BD-40DE-ABEA-B8ABEC8DE8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3267239F-6520-4501-A38B-A53E14E4DF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E094BE1F-627B-4822-87C7-B173E239B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62D37046-BC73-4A0B-AEBC-86ABBB4A6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9B703FB4-5063-47BE-B6FE-2FE6DA670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3164A57C-0D4F-4159-B9C1-998FEF7406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F1E778A5-4D77-46E1-85DE-7B9F3CDDA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EC57A0B-AF62-4BC9-B0EA-6C64535BA6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E72841B7-87EC-4607-8F04-28BBD1BE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0D117926-6B43-4F30-B90B-DC43A935A4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8FCDEE6D-3A61-4019-9D4B-E422981D16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A28CEBFB-4387-473E-AFD8-7FE42AA52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B657FE2F-550A-4215-A444-65379151C3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BA6EFB7A-8B86-4A64-885E-E024F5D6E8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9D190F51-59D5-462B-BB2F-7937EABB50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0EBDB15A-4B97-4FE4-89A0-A8A5219B4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1131ADBC-4639-4970-A54E-4EC0117C4E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4C3A02F-7A1B-4E9D-AC51-D987C9F126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128B7D5F-F1A9-4382-9F6D-18464C3185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D21D9A44-0AFD-4A84-B883-7EC574A30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B465346-9504-4968-A172-F1E0B5E9DB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BAB073B7-0E01-4B67-AE9D-195D5914A3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4BC6479A-D97F-462E-B841-015BA1418F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1134F057-492E-4C0A-8A79-B4E972C5FD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E6C18F6B-3964-4676-8D5F-56BAC802DA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F32DBBEC-1F65-4F29-8BAD-C94A8A5A5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9215E36D-D290-4D33-A7DF-807D86297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ED79315-0B1E-476A-B8F7-0DACBD86F8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FA0E682E-5499-4D17-B303-65D1A6F575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818CB7-3B72-4488-AAC5-DD09424014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CCD7662-2246-436B-A733-FFFC54A0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EE7A259E-A731-4F9B-8104-D3714E28E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D212367-D521-46F1-B2D5-DA4065B08F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AA48F686-BFF0-4FDA-9C2B-F1586D943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FE7351FD-7A05-43F4-A246-8B55D26B4B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49B1D4CF-048C-443D-BEC5-C03355739B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A175059-CAEF-4EDC-B103-D2826C1FB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1CB9B5B3-16C4-4D7F-BB82-1FD5F2DEA3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1019A098-A589-4455-8A55-2EC3188CC7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B6D6DF9A-83B4-468F-A2D3-C5736959E3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E7EA8480-DC63-4294-AF18-3F009C38A1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E7877C8D-D81D-47A1-BEF1-44E3E7DD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9F19B94D-048B-4EBA-8C87-7FEF5B8986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B65C8E1F-0ABC-4398-8A2E-5FD7AB3BB1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D1F7A190-C91E-400A-96D8-BBCFCB05A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DCB3DA87-3336-4DA9-9D03-D5127E5DFD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3FC28ADA-CF87-4323-890F-D26C0E6C1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E0D1C277-33EF-4CAA-8565-6364F24520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CA044B40-6522-4447-88E8-2DC45BD83B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01615E40-D586-4A09-AA4F-4B2BFFF28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EC87CAA-5543-4780-A868-9F69C687E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D9BEB0-7F0B-4A72-A628-1216DD533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A42E4440-01AB-4D0F-9E82-E609735D6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66EF5958-A27F-4B4A-9570-5BF5BA9A6A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5197D62D-3B59-43EF-85EB-C9C785BA7E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5C94832-A77E-4F04-B9B1-A01CF65B3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7" name="CaixaDeTexto 1">
          <a:extLst xmlns:a="http://schemas.openxmlformats.org/drawingml/2006/main">
            <a:ext uri="{FF2B5EF4-FFF2-40B4-BE49-F238E27FC236}">
              <a16:creationId xmlns:a16="http://schemas.microsoft.com/office/drawing/2014/main" id="{1C63BF1D-99BB-4CDE-B080-B082F8977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8" name="CaixaDeTexto 1">
          <a:extLst xmlns:a="http://schemas.openxmlformats.org/drawingml/2006/main">
            <a:ext uri="{FF2B5EF4-FFF2-40B4-BE49-F238E27FC236}">
              <a16:creationId xmlns:a16="http://schemas.microsoft.com/office/drawing/2014/main" id="{82726DDA-CEF6-4701-A006-812A416FB4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9" name="CaixaDeTexto 1">
          <a:extLst xmlns:a="http://schemas.openxmlformats.org/drawingml/2006/main">
            <a:ext uri="{FF2B5EF4-FFF2-40B4-BE49-F238E27FC236}">
              <a16:creationId xmlns:a16="http://schemas.microsoft.com/office/drawing/2014/main" id="{2C86F17B-3887-4036-A71C-0A777A20B3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0" name="CaixaDeTexto 1">
          <a:extLst xmlns:a="http://schemas.openxmlformats.org/drawingml/2006/main">
            <a:ext uri="{FF2B5EF4-FFF2-40B4-BE49-F238E27FC236}">
              <a16:creationId xmlns:a16="http://schemas.microsoft.com/office/drawing/2014/main" id="{7A671E6B-EB49-4B83-BB09-D597870D5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A96BA-9B59-4A27-8615-5495E50A97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2" name="CaixaDeTexto 1">
          <a:extLst xmlns:a="http://schemas.openxmlformats.org/drawingml/2006/main">
            <a:ext uri="{FF2B5EF4-FFF2-40B4-BE49-F238E27FC236}">
              <a16:creationId xmlns:a16="http://schemas.microsoft.com/office/drawing/2014/main" id="{8AC7C8AD-B0F2-498D-B840-FD3D4EF052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7B2A0C-7B3B-4A8C-A96B-68C82356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4" name="CaixaDeTexto 1">
          <a:extLst xmlns:a="http://schemas.openxmlformats.org/drawingml/2006/main">
            <a:ext uri="{FF2B5EF4-FFF2-40B4-BE49-F238E27FC236}">
              <a16:creationId xmlns:a16="http://schemas.microsoft.com/office/drawing/2014/main" id="{5083F793-72FE-427B-BA1F-BCF277441B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5" name="CaixaDeTexto 1">
          <a:extLst xmlns:a="http://schemas.openxmlformats.org/drawingml/2006/main">
            <a:ext uri="{FF2B5EF4-FFF2-40B4-BE49-F238E27FC236}">
              <a16:creationId xmlns:a16="http://schemas.microsoft.com/office/drawing/2014/main" id="{9C78C5A6-0C17-440A-A432-783D8A954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24F333-52FC-44BC-AB6B-63173D473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7" name="CaixaDeTexto 1">
          <a:extLst xmlns:a="http://schemas.openxmlformats.org/drawingml/2006/main">
            <a:ext uri="{FF2B5EF4-FFF2-40B4-BE49-F238E27FC236}">
              <a16:creationId xmlns:a16="http://schemas.microsoft.com/office/drawing/2014/main" id="{B2D60F2E-8101-426C-8B47-E22F7CF33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E1F60A6-5340-4F49-A6D9-B82560A059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9" name="CaixaDeTexto 1">
          <a:extLst xmlns:a="http://schemas.openxmlformats.org/drawingml/2006/main">
            <a:ext uri="{FF2B5EF4-FFF2-40B4-BE49-F238E27FC236}">
              <a16:creationId xmlns:a16="http://schemas.microsoft.com/office/drawing/2014/main" id="{886357A4-4B18-4334-85B5-83E88601B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0" name="CaixaDeTexto 1">
          <a:extLst xmlns:a="http://schemas.openxmlformats.org/drawingml/2006/main">
            <a:ext uri="{FF2B5EF4-FFF2-40B4-BE49-F238E27FC236}">
              <a16:creationId xmlns:a16="http://schemas.microsoft.com/office/drawing/2014/main" id="{E8493A0A-7B7E-40DA-996B-0BA46AC61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C1F9D1C-F7EF-4CFD-B088-7C95DF466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2" name="CaixaDeTexto 1">
          <a:extLst xmlns:a="http://schemas.openxmlformats.org/drawingml/2006/main">
            <a:ext uri="{FF2B5EF4-FFF2-40B4-BE49-F238E27FC236}">
              <a16:creationId xmlns:a16="http://schemas.microsoft.com/office/drawing/2014/main" id="{B270F5E3-1A04-4267-AC83-23C3F4902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FB59729-386B-44F7-8903-7D5FC2CD81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8FE5DDC-0E87-4D89-8C85-9DF7D7BB67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8E86C68-402B-4FC3-B21C-07DA31BA6C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6" name="CaixaDeTexto 1">
          <a:extLst xmlns:a="http://schemas.openxmlformats.org/drawingml/2006/main">
            <a:ext uri="{FF2B5EF4-FFF2-40B4-BE49-F238E27FC236}">
              <a16:creationId xmlns:a16="http://schemas.microsoft.com/office/drawing/2014/main" id="{03A7ECEE-3139-46DF-8E3A-7D42ECF869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7" name="CaixaDeTexto 1">
          <a:extLst xmlns:a="http://schemas.openxmlformats.org/drawingml/2006/main">
            <a:ext uri="{FF2B5EF4-FFF2-40B4-BE49-F238E27FC236}">
              <a16:creationId xmlns:a16="http://schemas.microsoft.com/office/drawing/2014/main" id="{FEA688F5-4B64-4B6D-B87A-96FFFA4F57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8" name="CaixaDeTexto 1">
          <a:extLst xmlns:a="http://schemas.openxmlformats.org/drawingml/2006/main">
            <a:ext uri="{FF2B5EF4-FFF2-40B4-BE49-F238E27FC236}">
              <a16:creationId xmlns:a16="http://schemas.microsoft.com/office/drawing/2014/main" id="{FFCDE36C-010A-4B54-80A6-D72FD0C074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9" name="CaixaDeTexto 1">
          <a:extLst xmlns:a="http://schemas.openxmlformats.org/drawingml/2006/main">
            <a:ext uri="{FF2B5EF4-FFF2-40B4-BE49-F238E27FC236}">
              <a16:creationId xmlns:a16="http://schemas.microsoft.com/office/drawing/2014/main" id="{FC9F77BE-B83A-4E32-8D10-3F578AB1A9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0" name="CaixaDeTexto 1">
          <a:extLst xmlns:a="http://schemas.openxmlformats.org/drawingml/2006/main">
            <a:ext uri="{FF2B5EF4-FFF2-40B4-BE49-F238E27FC236}">
              <a16:creationId xmlns:a16="http://schemas.microsoft.com/office/drawing/2014/main" id="{93095F1A-16B5-4563-B36F-00E6C9317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4EE9A88-AF84-49B2-9A82-75D3EA617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2" name="CaixaDeTexto 1">
          <a:extLst xmlns:a="http://schemas.openxmlformats.org/drawingml/2006/main">
            <a:ext uri="{FF2B5EF4-FFF2-40B4-BE49-F238E27FC236}">
              <a16:creationId xmlns:a16="http://schemas.microsoft.com/office/drawing/2014/main" id="{83DC0924-466D-4DA2-9A6D-F529D24DDB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3" name="CaixaDeTexto 1">
          <a:extLst xmlns:a="http://schemas.openxmlformats.org/drawingml/2006/main">
            <a:ext uri="{FF2B5EF4-FFF2-40B4-BE49-F238E27FC236}">
              <a16:creationId xmlns:a16="http://schemas.microsoft.com/office/drawing/2014/main" id="{3E6467F1-36F9-455A-8CE9-2F39227D6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4" name="CaixaDeTexto 1">
          <a:extLst xmlns:a="http://schemas.openxmlformats.org/drawingml/2006/main">
            <a:ext uri="{FF2B5EF4-FFF2-40B4-BE49-F238E27FC236}">
              <a16:creationId xmlns:a16="http://schemas.microsoft.com/office/drawing/2014/main" id="{6E6BDBAF-D299-46EE-97B7-D7250BD46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5" name="CaixaDeTexto 1">
          <a:extLst xmlns:a="http://schemas.openxmlformats.org/drawingml/2006/main">
            <a:ext uri="{FF2B5EF4-FFF2-40B4-BE49-F238E27FC236}">
              <a16:creationId xmlns:a16="http://schemas.microsoft.com/office/drawing/2014/main" id="{16CDE5A4-F69A-4313-9A5A-01393E58E7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6" name="CaixaDeTexto 1">
          <a:extLst xmlns:a="http://schemas.openxmlformats.org/drawingml/2006/main">
            <a:ext uri="{FF2B5EF4-FFF2-40B4-BE49-F238E27FC236}">
              <a16:creationId xmlns:a16="http://schemas.microsoft.com/office/drawing/2014/main" id="{15AB9A1D-38DC-4634-8B96-E619E01931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7" name="CaixaDeTexto 1">
          <a:extLst xmlns:a="http://schemas.openxmlformats.org/drawingml/2006/main">
            <a:ext uri="{FF2B5EF4-FFF2-40B4-BE49-F238E27FC236}">
              <a16:creationId xmlns:a16="http://schemas.microsoft.com/office/drawing/2014/main" id="{CA5191E1-B72F-4DF1-B3C0-16EA6A5C85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D012D9B-5F52-4ACE-A3DA-453B6CE3D3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9" name="CaixaDeTexto 1">
          <a:extLst xmlns:a="http://schemas.openxmlformats.org/drawingml/2006/main">
            <a:ext uri="{FF2B5EF4-FFF2-40B4-BE49-F238E27FC236}">
              <a16:creationId xmlns:a16="http://schemas.microsoft.com/office/drawing/2014/main" id="{6F2D4713-A50C-4FF1-A4C2-9DFFED08C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AAB946C-F5A3-4FEA-AA28-AEF907957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63A9050-BED3-48EE-80FE-B591CF6931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2" name="CaixaDeTexto 1">
          <a:extLst xmlns:a="http://schemas.openxmlformats.org/drawingml/2006/main">
            <a:ext uri="{FF2B5EF4-FFF2-40B4-BE49-F238E27FC236}">
              <a16:creationId xmlns:a16="http://schemas.microsoft.com/office/drawing/2014/main" id="{AF4BED7A-8F4A-4A39-92BA-9C7E4E3F2D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97CE-803D-45FC-B22A-94A330CA20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4" name="CaixaDeTexto 1">
          <a:extLst xmlns:a="http://schemas.openxmlformats.org/drawingml/2006/main">
            <a:ext uri="{FF2B5EF4-FFF2-40B4-BE49-F238E27FC236}">
              <a16:creationId xmlns:a16="http://schemas.microsoft.com/office/drawing/2014/main" id="{3584700C-D809-4151-B036-81E303D765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5" name="CaixaDeTexto 1">
          <a:extLst xmlns:a="http://schemas.openxmlformats.org/drawingml/2006/main">
            <a:ext uri="{FF2B5EF4-FFF2-40B4-BE49-F238E27FC236}">
              <a16:creationId xmlns:a16="http://schemas.microsoft.com/office/drawing/2014/main" id="{BE6D6E3D-CCDF-469D-BA89-9CD609A7C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0DD373A-3377-43AA-BD7A-4636A8C74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7" name="CaixaDeTexto 1">
          <a:extLst xmlns:a="http://schemas.openxmlformats.org/drawingml/2006/main">
            <a:ext uri="{FF2B5EF4-FFF2-40B4-BE49-F238E27FC236}">
              <a16:creationId xmlns:a16="http://schemas.microsoft.com/office/drawing/2014/main" id="{398E356C-97F2-438A-82AE-CED73B1FFA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8" name="CaixaDeTexto 1">
          <a:extLst xmlns:a="http://schemas.openxmlformats.org/drawingml/2006/main">
            <a:ext uri="{FF2B5EF4-FFF2-40B4-BE49-F238E27FC236}">
              <a16:creationId xmlns:a16="http://schemas.microsoft.com/office/drawing/2014/main" id="{062586B2-3674-4791-997E-2562EE430B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58BD11-40B1-48D4-B907-846AB92B45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FF197E7-BFB1-47A2-915D-CBA2726780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1EC607E-D5D5-45E3-88C2-3049B0B0C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2" name="CaixaDeTexto 1">
          <a:extLst xmlns:a="http://schemas.openxmlformats.org/drawingml/2006/main">
            <a:ext uri="{FF2B5EF4-FFF2-40B4-BE49-F238E27FC236}">
              <a16:creationId xmlns:a16="http://schemas.microsoft.com/office/drawing/2014/main" id="{44EBDB34-3CE8-443F-99EE-4E27122AE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84599F-594F-475F-9032-225935F611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4" name="CaixaDeTexto 1">
          <a:extLst xmlns:a="http://schemas.openxmlformats.org/drawingml/2006/main">
            <a:ext uri="{FF2B5EF4-FFF2-40B4-BE49-F238E27FC236}">
              <a16:creationId xmlns:a16="http://schemas.microsoft.com/office/drawing/2014/main" id="{6750E8EE-DFAB-4511-9332-7D6142C64F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5" name="CaixaDeTexto 1">
          <a:extLst xmlns:a="http://schemas.openxmlformats.org/drawingml/2006/main">
            <a:ext uri="{FF2B5EF4-FFF2-40B4-BE49-F238E27FC236}">
              <a16:creationId xmlns:a16="http://schemas.microsoft.com/office/drawing/2014/main" id="{23D6569A-914E-404F-80C4-BC9784115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6" name="CaixaDeTexto 1">
          <a:extLst xmlns:a="http://schemas.openxmlformats.org/drawingml/2006/main">
            <a:ext uri="{FF2B5EF4-FFF2-40B4-BE49-F238E27FC236}">
              <a16:creationId xmlns:a16="http://schemas.microsoft.com/office/drawing/2014/main" id="{A3808F58-278D-4BD0-8222-4977FA12D0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7" name="CaixaDeTexto 1">
          <a:extLst xmlns:a="http://schemas.openxmlformats.org/drawingml/2006/main">
            <a:ext uri="{FF2B5EF4-FFF2-40B4-BE49-F238E27FC236}">
              <a16:creationId xmlns:a16="http://schemas.microsoft.com/office/drawing/2014/main" id="{6687B12D-3C23-4E40-8A66-FDB53EA012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8" name="CaixaDeTexto 1">
          <a:extLst xmlns:a="http://schemas.openxmlformats.org/drawingml/2006/main">
            <a:ext uri="{FF2B5EF4-FFF2-40B4-BE49-F238E27FC236}">
              <a16:creationId xmlns:a16="http://schemas.microsoft.com/office/drawing/2014/main" id="{BACB91D5-B8E4-40C1-B366-C9626D1B64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9" name="CaixaDeTexto 1">
          <a:extLst xmlns:a="http://schemas.openxmlformats.org/drawingml/2006/main">
            <a:ext uri="{FF2B5EF4-FFF2-40B4-BE49-F238E27FC236}">
              <a16:creationId xmlns:a16="http://schemas.microsoft.com/office/drawing/2014/main" id="{851B6298-89BD-4929-84E8-1E1005D27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0" name="CaixaDeTexto 1">
          <a:extLst xmlns:a="http://schemas.openxmlformats.org/drawingml/2006/main">
            <a:ext uri="{FF2B5EF4-FFF2-40B4-BE49-F238E27FC236}">
              <a16:creationId xmlns:a16="http://schemas.microsoft.com/office/drawing/2014/main" id="{72997A21-1EE7-4B10-A6E2-3DCA82D54D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1" name="CaixaDeTexto 1">
          <a:extLst xmlns:a="http://schemas.openxmlformats.org/drawingml/2006/main">
            <a:ext uri="{FF2B5EF4-FFF2-40B4-BE49-F238E27FC236}">
              <a16:creationId xmlns:a16="http://schemas.microsoft.com/office/drawing/2014/main" id="{1AD0C179-9486-4009-B0C0-F1AFC62A37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E0E5D6D-8922-4AC3-BEC7-D7288A91B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3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06F5-7B39-4686-A490-0A7A088286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4" name="CaixaDeTexto 1">
          <a:extLst xmlns:a="http://schemas.openxmlformats.org/drawingml/2006/main">
            <a:ext uri="{FF2B5EF4-FFF2-40B4-BE49-F238E27FC236}">
              <a16:creationId xmlns:a16="http://schemas.microsoft.com/office/drawing/2014/main" id="{2583A011-7AF1-41F4-8B53-D4DC182EE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501A8A-47D9-4FA3-AAC4-BB888B22A3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6" name="CaixaDeTexto 1">
          <a:extLst xmlns:a="http://schemas.openxmlformats.org/drawingml/2006/main">
            <a:ext uri="{FF2B5EF4-FFF2-40B4-BE49-F238E27FC236}">
              <a16:creationId xmlns:a16="http://schemas.microsoft.com/office/drawing/2014/main" id="{AE41A974-A2F4-48A8-B7D6-807FC4543F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C817EEF-623F-4D15-95D4-02A6A7CF4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9DD9E-1927-4992-B82E-6F13185D9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9" name="CaixaDeTexto 1">
          <a:extLst xmlns:a="http://schemas.openxmlformats.org/drawingml/2006/main">
            <a:ext uri="{FF2B5EF4-FFF2-40B4-BE49-F238E27FC236}">
              <a16:creationId xmlns:a16="http://schemas.microsoft.com/office/drawing/2014/main" id="{74C82043-D64C-4253-82B9-239592BA17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0" name="CaixaDeTexto 1">
          <a:extLst xmlns:a="http://schemas.openxmlformats.org/drawingml/2006/main">
            <a:ext uri="{FF2B5EF4-FFF2-40B4-BE49-F238E27FC236}">
              <a16:creationId xmlns:a16="http://schemas.microsoft.com/office/drawing/2014/main" id="{2526A9D5-F120-4174-A73E-554542802E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1" name="CaixaDeTexto 1">
          <a:extLst xmlns:a="http://schemas.openxmlformats.org/drawingml/2006/main">
            <a:ext uri="{FF2B5EF4-FFF2-40B4-BE49-F238E27FC236}">
              <a16:creationId xmlns:a16="http://schemas.microsoft.com/office/drawing/2014/main" id="{490A1D06-6B20-43CC-8482-D604E5C43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2" name="CaixaDeTexto 1">
          <a:extLst xmlns:a="http://schemas.openxmlformats.org/drawingml/2006/main">
            <a:ext uri="{FF2B5EF4-FFF2-40B4-BE49-F238E27FC236}">
              <a16:creationId xmlns:a16="http://schemas.microsoft.com/office/drawing/2014/main" id="{56DCCBDD-D7C9-4311-8D52-DD4DE3C9F0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3" name="CaixaDeTexto 1">
          <a:extLst xmlns:a="http://schemas.openxmlformats.org/drawingml/2006/main">
            <a:ext uri="{FF2B5EF4-FFF2-40B4-BE49-F238E27FC236}">
              <a16:creationId xmlns:a16="http://schemas.microsoft.com/office/drawing/2014/main" id="{7C1D072F-356D-4A90-9184-C2C8D27BA7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3000215-E522-4BA9-9F2A-59DB4EE0ED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571C774-7A2D-4ABA-9542-AAF4B14275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6" name="CaixaDeTexto 1">
          <a:extLst xmlns:a="http://schemas.openxmlformats.org/drawingml/2006/main">
            <a:ext uri="{FF2B5EF4-FFF2-40B4-BE49-F238E27FC236}">
              <a16:creationId xmlns:a16="http://schemas.microsoft.com/office/drawing/2014/main" id="{CA34418B-1EBF-4A57-AB9B-37E767E0DA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6C4AE6-9668-4A5C-AD7F-F0C01521BB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8" name="CaixaDeTexto 1">
          <a:extLst xmlns:a="http://schemas.openxmlformats.org/drawingml/2006/main">
            <a:ext uri="{FF2B5EF4-FFF2-40B4-BE49-F238E27FC236}">
              <a16:creationId xmlns:a16="http://schemas.microsoft.com/office/drawing/2014/main" id="{E272B1B3-2C60-4A84-833E-543B1B257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9" name="CaixaDeTexto 1">
          <a:extLst xmlns:a="http://schemas.openxmlformats.org/drawingml/2006/main">
            <a:ext uri="{FF2B5EF4-FFF2-40B4-BE49-F238E27FC236}">
              <a16:creationId xmlns:a16="http://schemas.microsoft.com/office/drawing/2014/main" id="{302C7C53-4CA9-4DEB-BA48-F0031D88E5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0" name="CaixaDeTexto 1">
          <a:extLst xmlns:a="http://schemas.openxmlformats.org/drawingml/2006/main">
            <a:ext uri="{FF2B5EF4-FFF2-40B4-BE49-F238E27FC236}">
              <a16:creationId xmlns:a16="http://schemas.microsoft.com/office/drawing/2014/main" id="{4ECEBA14-8F4D-4F99-8843-82E9160951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1" name="CaixaDeTexto 1">
          <a:extLst xmlns:a="http://schemas.openxmlformats.org/drawingml/2006/main">
            <a:ext uri="{FF2B5EF4-FFF2-40B4-BE49-F238E27FC236}">
              <a16:creationId xmlns:a16="http://schemas.microsoft.com/office/drawing/2014/main" id="{479B7C1B-8D7C-4F0C-838F-F12D59ABE4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2" name="CaixaDeTexto 1">
          <a:extLst xmlns:a="http://schemas.openxmlformats.org/drawingml/2006/main">
            <a:ext uri="{FF2B5EF4-FFF2-40B4-BE49-F238E27FC236}">
              <a16:creationId xmlns:a16="http://schemas.microsoft.com/office/drawing/2014/main" id="{08C34DA1-E442-4D86-B543-4D978BC241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3" name="CaixaDeTexto 1">
          <a:extLst xmlns:a="http://schemas.openxmlformats.org/drawingml/2006/main">
            <a:ext uri="{FF2B5EF4-FFF2-40B4-BE49-F238E27FC236}">
              <a16:creationId xmlns:a16="http://schemas.microsoft.com/office/drawing/2014/main" id="{80C58FA5-415F-4BD5-8497-B4D624FC5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1938487-01B1-42C1-B498-62078CFA2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5" name="CaixaDeTexto 1">
          <a:extLst xmlns:a="http://schemas.openxmlformats.org/drawingml/2006/main">
            <a:ext uri="{FF2B5EF4-FFF2-40B4-BE49-F238E27FC236}">
              <a16:creationId xmlns:a16="http://schemas.microsoft.com/office/drawing/2014/main" id="{325934F8-3D57-43E3-B1B8-EA0F0EED71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303A4F6-8C80-4611-9A37-9E85ECD7AE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7" name="CaixaDeTexto 1">
          <a:extLst xmlns:a="http://schemas.openxmlformats.org/drawingml/2006/main">
            <a:ext uri="{FF2B5EF4-FFF2-40B4-BE49-F238E27FC236}">
              <a16:creationId xmlns:a16="http://schemas.microsoft.com/office/drawing/2014/main" id="{3F9AD16D-0D28-4D01-B3C1-B14166DF8E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8" name="CaixaDeTexto 1">
          <a:extLst xmlns:a="http://schemas.openxmlformats.org/drawingml/2006/main">
            <a:ext uri="{FF2B5EF4-FFF2-40B4-BE49-F238E27FC236}">
              <a16:creationId xmlns:a16="http://schemas.microsoft.com/office/drawing/2014/main" id="{14A7D4F9-4679-4455-9D3F-99C639EC5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6FC8791-C115-481D-A59C-1EB4F2440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0" name="CaixaDeTexto 1">
          <a:extLst xmlns:a="http://schemas.openxmlformats.org/drawingml/2006/main">
            <a:ext uri="{FF2B5EF4-FFF2-40B4-BE49-F238E27FC236}">
              <a16:creationId xmlns:a16="http://schemas.microsoft.com/office/drawing/2014/main" id="{E09827C6-7030-4DFD-8A41-4B2D7643F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1" name="CaixaDeTexto 1">
          <a:extLst xmlns:a="http://schemas.openxmlformats.org/drawingml/2006/main">
            <a:ext uri="{FF2B5EF4-FFF2-40B4-BE49-F238E27FC236}">
              <a16:creationId xmlns:a16="http://schemas.microsoft.com/office/drawing/2014/main" id="{7C951229-872C-4EDE-9F9E-EBD5F553CD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2" name="CaixaDeTexto 1">
          <a:extLst xmlns:a="http://schemas.openxmlformats.org/drawingml/2006/main">
            <a:ext uri="{FF2B5EF4-FFF2-40B4-BE49-F238E27FC236}">
              <a16:creationId xmlns:a16="http://schemas.microsoft.com/office/drawing/2014/main" id="{EC124577-084C-4DCB-95FD-BB3B3F72D2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721E7-54EE-48C1-91F2-6E9073FAF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4" name="CaixaDeTexto 1">
          <a:extLst xmlns:a="http://schemas.openxmlformats.org/drawingml/2006/main">
            <a:ext uri="{FF2B5EF4-FFF2-40B4-BE49-F238E27FC236}">
              <a16:creationId xmlns:a16="http://schemas.microsoft.com/office/drawing/2014/main" id="{023E6F65-9C82-4619-B2A3-E9DBB8387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5" name="CaixaDeTexto 1">
          <a:extLst xmlns:a="http://schemas.openxmlformats.org/drawingml/2006/main">
            <a:ext uri="{FF2B5EF4-FFF2-40B4-BE49-F238E27FC236}">
              <a16:creationId xmlns:a16="http://schemas.microsoft.com/office/drawing/2014/main" id="{8617D7FD-F5B0-4E62-A6C4-398F4374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6" name="CaixaDeTexto 1">
          <a:extLst xmlns:a="http://schemas.openxmlformats.org/drawingml/2006/main">
            <a:ext uri="{FF2B5EF4-FFF2-40B4-BE49-F238E27FC236}">
              <a16:creationId xmlns:a16="http://schemas.microsoft.com/office/drawing/2014/main" id="{5AA09710-B60D-4EC2-8306-53852B6A9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7" name="CaixaDeTexto 1">
          <a:extLst xmlns:a="http://schemas.openxmlformats.org/drawingml/2006/main">
            <a:ext uri="{FF2B5EF4-FFF2-40B4-BE49-F238E27FC236}">
              <a16:creationId xmlns:a16="http://schemas.microsoft.com/office/drawing/2014/main" id="{899F4BEF-8831-44B8-8B2E-D69491201F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8" name="CaixaDeTexto 1">
          <a:extLst xmlns:a="http://schemas.openxmlformats.org/drawingml/2006/main">
            <a:ext uri="{FF2B5EF4-FFF2-40B4-BE49-F238E27FC236}">
              <a16:creationId xmlns:a16="http://schemas.microsoft.com/office/drawing/2014/main" id="{C9B8E007-D153-4FC3-9BB7-05808ACF84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9" name="CaixaDeTexto 1">
          <a:extLst xmlns:a="http://schemas.openxmlformats.org/drawingml/2006/main">
            <a:ext uri="{FF2B5EF4-FFF2-40B4-BE49-F238E27FC236}">
              <a16:creationId xmlns:a16="http://schemas.microsoft.com/office/drawing/2014/main" id="{3001A262-EC6D-4721-9935-5AD60A383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0" name="CaixaDeTexto 1">
          <a:extLst xmlns:a="http://schemas.openxmlformats.org/drawingml/2006/main">
            <a:ext uri="{FF2B5EF4-FFF2-40B4-BE49-F238E27FC236}">
              <a16:creationId xmlns:a16="http://schemas.microsoft.com/office/drawing/2014/main" id="{46241881-EA90-409D-836F-DB1051B782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1" name="CaixaDeTexto 1">
          <a:extLst xmlns:a="http://schemas.openxmlformats.org/drawingml/2006/main">
            <a:ext uri="{FF2B5EF4-FFF2-40B4-BE49-F238E27FC236}">
              <a16:creationId xmlns:a16="http://schemas.microsoft.com/office/drawing/2014/main" id="{86548A91-A675-4C8E-9B3F-EBBED38C7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2" name="CaixaDeTexto 1">
          <a:extLst xmlns:a="http://schemas.openxmlformats.org/drawingml/2006/main">
            <a:ext uri="{FF2B5EF4-FFF2-40B4-BE49-F238E27FC236}">
              <a16:creationId xmlns:a16="http://schemas.microsoft.com/office/drawing/2014/main" id="{B40B426A-7665-4C85-9332-357874588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3" name="CaixaDeTexto 1">
          <a:extLst xmlns:a="http://schemas.openxmlformats.org/drawingml/2006/main">
            <a:ext uri="{FF2B5EF4-FFF2-40B4-BE49-F238E27FC236}">
              <a16:creationId xmlns:a16="http://schemas.microsoft.com/office/drawing/2014/main" id="{4FA2B589-B2D7-423C-B6D6-2F96C8FD6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EE6F5B0-5B3E-49DC-BF4F-20A93BF44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6A5511-0216-492C-AE22-239EAD3D1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6" name="CaixaDeTexto 1">
          <a:extLst xmlns:a="http://schemas.openxmlformats.org/drawingml/2006/main">
            <a:ext uri="{FF2B5EF4-FFF2-40B4-BE49-F238E27FC236}">
              <a16:creationId xmlns:a16="http://schemas.microsoft.com/office/drawing/2014/main" id="{D2E6F2F5-B492-4940-92E1-78515FE9FD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7" name="CaixaDeTexto 1">
          <a:extLst xmlns:a="http://schemas.openxmlformats.org/drawingml/2006/main">
            <a:ext uri="{FF2B5EF4-FFF2-40B4-BE49-F238E27FC236}">
              <a16:creationId xmlns:a16="http://schemas.microsoft.com/office/drawing/2014/main" id="{0D8B8714-2E0C-4B7B-8028-F3FB0716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E98A17D-52BD-44E9-9676-541DEF49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9" name="CaixaDeTexto 1">
          <a:extLst xmlns:a="http://schemas.openxmlformats.org/drawingml/2006/main">
            <a:ext uri="{FF2B5EF4-FFF2-40B4-BE49-F238E27FC236}">
              <a16:creationId xmlns:a16="http://schemas.microsoft.com/office/drawing/2014/main" id="{48C62984-EB64-4318-BFB6-1467F204C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0" name="CaixaDeTexto 1">
          <a:extLst xmlns:a="http://schemas.openxmlformats.org/drawingml/2006/main">
            <a:ext uri="{FF2B5EF4-FFF2-40B4-BE49-F238E27FC236}">
              <a16:creationId xmlns:a16="http://schemas.microsoft.com/office/drawing/2014/main" id="{759AAE38-DACA-4F86-B620-54A5CEA805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DE4FB9B-01E3-4B11-999C-81E1D00E22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2" name="CaixaDeTexto 1">
          <a:extLst xmlns:a="http://schemas.openxmlformats.org/drawingml/2006/main">
            <a:ext uri="{FF2B5EF4-FFF2-40B4-BE49-F238E27FC236}">
              <a16:creationId xmlns:a16="http://schemas.microsoft.com/office/drawing/2014/main" id="{19905281-B26B-4A91-9B51-63F67A5DC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6E78C5D-2C8D-41D7-9FBB-4D8378A3A0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4" name="CaixaDeTexto 1">
          <a:extLst xmlns:a="http://schemas.openxmlformats.org/drawingml/2006/main">
            <a:ext uri="{FF2B5EF4-FFF2-40B4-BE49-F238E27FC236}">
              <a16:creationId xmlns:a16="http://schemas.microsoft.com/office/drawing/2014/main" id="{F07EA360-E59D-4AA2-BF3D-A6A4AFF98E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9CE3AB-EB77-441C-9C6B-BA22CBB86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426AE7-83BC-4C81-BF2F-460D93D11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7" name="CaixaDeTexto 1">
          <a:extLst xmlns:a="http://schemas.openxmlformats.org/drawingml/2006/main">
            <a:ext uri="{FF2B5EF4-FFF2-40B4-BE49-F238E27FC236}">
              <a16:creationId xmlns:a16="http://schemas.microsoft.com/office/drawing/2014/main" id="{C1DDA90B-B28B-41B9-9BC9-5450A55E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8" name="CaixaDeTexto 1">
          <a:extLst xmlns:a="http://schemas.openxmlformats.org/drawingml/2006/main">
            <a:ext uri="{FF2B5EF4-FFF2-40B4-BE49-F238E27FC236}">
              <a16:creationId xmlns:a16="http://schemas.microsoft.com/office/drawing/2014/main" id="{46251F38-52BA-417A-8F31-0C1B87248F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9" name="CaixaDeTexto 1">
          <a:extLst xmlns:a="http://schemas.openxmlformats.org/drawingml/2006/main">
            <a:ext uri="{FF2B5EF4-FFF2-40B4-BE49-F238E27FC236}">
              <a16:creationId xmlns:a16="http://schemas.microsoft.com/office/drawing/2014/main" id="{A17A64ED-8F0C-4B8E-903D-451CDB6AFB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0" name="CaixaDeTexto 1">
          <a:extLst xmlns:a="http://schemas.openxmlformats.org/drawingml/2006/main">
            <a:ext uri="{FF2B5EF4-FFF2-40B4-BE49-F238E27FC236}">
              <a16:creationId xmlns:a16="http://schemas.microsoft.com/office/drawing/2014/main" id="{35C635D1-4AFE-43B8-B8D3-2FCABD0BA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1" name="CaixaDeTexto 1">
          <a:extLst xmlns:a="http://schemas.openxmlformats.org/drawingml/2006/main">
            <a:ext uri="{FF2B5EF4-FFF2-40B4-BE49-F238E27FC236}">
              <a16:creationId xmlns:a16="http://schemas.microsoft.com/office/drawing/2014/main" id="{93E8CD20-1AF6-4633-B308-AF339B424C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2" name="CaixaDeTexto 1">
          <a:extLst xmlns:a="http://schemas.openxmlformats.org/drawingml/2006/main">
            <a:ext uri="{FF2B5EF4-FFF2-40B4-BE49-F238E27FC236}">
              <a16:creationId xmlns:a16="http://schemas.microsoft.com/office/drawing/2014/main" id="{C71FB089-0321-46FB-8E86-13BDC53A6C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3" name="CaixaDeTexto 1">
          <a:extLst xmlns:a="http://schemas.openxmlformats.org/drawingml/2006/main">
            <a:ext uri="{FF2B5EF4-FFF2-40B4-BE49-F238E27FC236}">
              <a16:creationId xmlns:a16="http://schemas.microsoft.com/office/drawing/2014/main" id="{E1AAC617-FB5C-47D4-A7BE-87884AE677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4" name="CaixaDeTexto 1">
          <a:extLst xmlns:a="http://schemas.openxmlformats.org/drawingml/2006/main">
            <a:ext uri="{FF2B5EF4-FFF2-40B4-BE49-F238E27FC236}">
              <a16:creationId xmlns:a16="http://schemas.microsoft.com/office/drawing/2014/main" id="{25679007-B062-4068-BEBE-4A58C3F851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80EEDE9-A945-4896-B4F1-AB5B2088F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6" name="CaixaDeTexto 1">
          <a:extLst xmlns:a="http://schemas.openxmlformats.org/drawingml/2006/main">
            <a:ext uri="{FF2B5EF4-FFF2-40B4-BE49-F238E27FC236}">
              <a16:creationId xmlns:a16="http://schemas.microsoft.com/office/drawing/2014/main" id="{7A0EB288-B313-4E17-93C8-0F3D9532D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7" name="CaixaDeTexto 1">
          <a:extLst xmlns:a="http://schemas.openxmlformats.org/drawingml/2006/main">
            <a:ext uri="{FF2B5EF4-FFF2-40B4-BE49-F238E27FC236}">
              <a16:creationId xmlns:a16="http://schemas.microsoft.com/office/drawing/2014/main" id="{70548DFE-1996-4F63-B294-8A13AA0A84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8" name="CaixaDeTexto 1">
          <a:extLst xmlns:a="http://schemas.openxmlformats.org/drawingml/2006/main">
            <a:ext uri="{FF2B5EF4-FFF2-40B4-BE49-F238E27FC236}">
              <a16:creationId xmlns:a16="http://schemas.microsoft.com/office/drawing/2014/main" id="{2E701E9D-3629-49FE-A160-54F434424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9" name="CaixaDeTexto 1">
          <a:extLst xmlns:a="http://schemas.openxmlformats.org/drawingml/2006/main">
            <a:ext uri="{FF2B5EF4-FFF2-40B4-BE49-F238E27FC236}">
              <a16:creationId xmlns:a16="http://schemas.microsoft.com/office/drawing/2014/main" id="{EC08470C-6583-49CD-9C78-13238F3E1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0" name="CaixaDeTexto 1">
          <a:extLst xmlns:a="http://schemas.openxmlformats.org/drawingml/2006/main">
            <a:ext uri="{FF2B5EF4-FFF2-40B4-BE49-F238E27FC236}">
              <a16:creationId xmlns:a16="http://schemas.microsoft.com/office/drawing/2014/main" id="{0B9B884D-F00A-4058-B22D-DCB1A54A8D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1" name="CaixaDeTexto 1">
          <a:extLst xmlns:a="http://schemas.openxmlformats.org/drawingml/2006/main">
            <a:ext uri="{FF2B5EF4-FFF2-40B4-BE49-F238E27FC236}">
              <a16:creationId xmlns:a16="http://schemas.microsoft.com/office/drawing/2014/main" id="{EDA2EECD-55DD-44C8-8607-A5FDCD8153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2" name="CaixaDeTexto 1">
          <a:extLst xmlns:a="http://schemas.openxmlformats.org/drawingml/2006/main">
            <a:ext uri="{FF2B5EF4-FFF2-40B4-BE49-F238E27FC236}">
              <a16:creationId xmlns:a16="http://schemas.microsoft.com/office/drawing/2014/main" id="{3A9D1EB0-C3CB-4052-AAC7-0098C4D83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3" name="CaixaDeTexto 1">
          <a:extLst xmlns:a="http://schemas.openxmlformats.org/drawingml/2006/main">
            <a:ext uri="{FF2B5EF4-FFF2-40B4-BE49-F238E27FC236}">
              <a16:creationId xmlns:a16="http://schemas.microsoft.com/office/drawing/2014/main" id="{DC432B35-0AFE-4ADA-B970-0FE2A333FD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2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3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4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5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7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8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0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1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2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3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5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6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7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8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9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0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1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2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3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4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5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6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7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8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9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0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2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4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5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6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7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8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9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1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3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4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5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6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7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8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9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0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1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2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3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4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5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6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7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8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9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0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1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2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3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4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6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7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9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0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1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2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3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4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5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6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7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8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9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0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2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5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6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7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8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9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0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1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2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4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5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6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7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9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0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1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3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5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6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7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8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9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0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1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2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3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5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7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8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9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0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1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3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4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5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6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7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8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9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4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7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8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9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0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3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4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6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8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9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0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2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4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5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7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8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9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2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4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7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9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0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1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3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4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5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6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7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8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9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0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1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2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3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4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5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7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9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0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1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2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5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6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7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8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3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4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5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6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7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1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2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3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4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5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7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8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9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1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2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6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7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8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0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2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3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4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9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0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1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2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3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4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5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6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7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8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9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0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1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2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3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5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6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8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9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0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1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6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7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8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9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3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4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6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8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1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2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3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4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5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6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7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0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1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2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3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4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5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6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7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8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9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0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1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2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3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4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5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6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7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9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0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1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3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4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5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6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7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8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9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0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1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2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3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5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7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8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9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0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1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2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3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4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5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6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8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9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0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1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2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3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4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5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6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7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8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0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1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2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3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4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5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7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9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0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1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2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3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4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5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6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7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8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9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0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1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2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3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4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5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6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8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9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0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1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2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3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4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5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6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7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8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9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0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1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2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3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4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5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6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7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8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9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0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1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2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3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4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5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6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7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8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9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0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2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3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5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6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7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9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0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1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2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4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5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6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8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0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1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2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3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4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6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8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9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0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1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2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4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5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6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7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8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9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0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1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2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3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4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5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6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7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8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0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1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2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3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4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5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6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7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8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9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0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1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2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3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4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5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6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7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8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0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1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2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4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5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6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7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9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0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1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2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3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5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6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7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8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9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0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2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3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4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5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6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7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8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9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0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1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2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3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4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5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6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7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8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0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2" name="CaixaDeTexto 1">
          <a:extLst xmlns:a="http://schemas.openxmlformats.org/drawingml/2006/main">
            <a:ext uri="{FF2B5EF4-FFF2-40B4-BE49-F238E27FC236}">
              <a16:creationId xmlns:a16="http://schemas.microsoft.com/office/drawing/2014/main" id="{B7724EF7-0862-488B-A37C-F1C30587F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3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A974-B690-461F-84F4-F9AFF0065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5162B87-C0D7-4A5B-8843-F84A455B1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5" name="CaixaDeTexto 1">
          <a:extLst xmlns:a="http://schemas.openxmlformats.org/drawingml/2006/main">
            <a:ext uri="{FF2B5EF4-FFF2-40B4-BE49-F238E27FC236}">
              <a16:creationId xmlns:a16="http://schemas.microsoft.com/office/drawing/2014/main" id="{C0C552DC-CCF6-4C76-8710-DBF2A90F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6" name="CaixaDeTexto 1">
          <a:extLst xmlns:a="http://schemas.openxmlformats.org/drawingml/2006/main">
            <a:ext uri="{FF2B5EF4-FFF2-40B4-BE49-F238E27FC236}">
              <a16:creationId xmlns:a16="http://schemas.microsoft.com/office/drawing/2014/main" id="{1E84DE34-AC39-4DD0-B0FB-BDA106321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7" name="CaixaDeTexto 1">
          <a:extLst xmlns:a="http://schemas.openxmlformats.org/drawingml/2006/main">
            <a:ext uri="{FF2B5EF4-FFF2-40B4-BE49-F238E27FC236}">
              <a16:creationId xmlns:a16="http://schemas.microsoft.com/office/drawing/2014/main" id="{B1ACB2AE-E384-4349-8078-16E74DF78E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8" name="CaixaDeTexto 1">
          <a:extLst xmlns:a="http://schemas.openxmlformats.org/drawingml/2006/main">
            <a:ext uri="{FF2B5EF4-FFF2-40B4-BE49-F238E27FC236}">
              <a16:creationId xmlns:a16="http://schemas.microsoft.com/office/drawing/2014/main" id="{F949516E-3510-4F3C-94E0-405D0A868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9" name="CaixaDeTexto 1">
          <a:extLst xmlns:a="http://schemas.openxmlformats.org/drawingml/2006/main">
            <a:ext uri="{FF2B5EF4-FFF2-40B4-BE49-F238E27FC236}">
              <a16:creationId xmlns:a16="http://schemas.microsoft.com/office/drawing/2014/main" id="{AF8BF5F5-A32A-42A1-8452-D1D4C568D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0" name="CaixaDeTexto 1">
          <a:extLst xmlns:a="http://schemas.openxmlformats.org/drawingml/2006/main">
            <a:ext uri="{FF2B5EF4-FFF2-40B4-BE49-F238E27FC236}">
              <a16:creationId xmlns:a16="http://schemas.microsoft.com/office/drawing/2014/main" id="{EA3E9F2D-34F0-463E-B09C-8D150C211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1" name="CaixaDeTexto 1">
          <a:extLst xmlns:a="http://schemas.openxmlformats.org/drawingml/2006/main">
            <a:ext uri="{FF2B5EF4-FFF2-40B4-BE49-F238E27FC236}">
              <a16:creationId xmlns:a16="http://schemas.microsoft.com/office/drawing/2014/main" id="{C0CA5E1B-245C-4396-8C15-F296FBCB4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2" name="CaixaDeTexto 1">
          <a:extLst xmlns:a="http://schemas.openxmlformats.org/drawingml/2006/main">
            <a:ext uri="{FF2B5EF4-FFF2-40B4-BE49-F238E27FC236}">
              <a16:creationId xmlns:a16="http://schemas.microsoft.com/office/drawing/2014/main" id="{7057FF3F-AA96-489D-8EB9-BAE5E31BC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3" name="CaixaDeTexto 1">
          <a:extLst xmlns:a="http://schemas.openxmlformats.org/drawingml/2006/main">
            <a:ext uri="{FF2B5EF4-FFF2-40B4-BE49-F238E27FC236}">
              <a16:creationId xmlns:a16="http://schemas.microsoft.com/office/drawing/2014/main" id="{8913169A-EAD8-429A-97B5-9C5AFCCBA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4" name="CaixaDeTexto 1">
          <a:extLst xmlns:a="http://schemas.openxmlformats.org/drawingml/2006/main">
            <a:ext uri="{FF2B5EF4-FFF2-40B4-BE49-F238E27FC236}">
              <a16:creationId xmlns:a16="http://schemas.microsoft.com/office/drawing/2014/main" id="{38DFF322-60DF-4F2A-AA0E-DA42F21C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5" name="CaixaDeTexto 1">
          <a:extLst xmlns:a="http://schemas.openxmlformats.org/drawingml/2006/main">
            <a:ext uri="{FF2B5EF4-FFF2-40B4-BE49-F238E27FC236}">
              <a16:creationId xmlns:a16="http://schemas.microsoft.com/office/drawing/2014/main" id="{2DD3937E-F9E6-48DF-A3B0-4F0EC1BE7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6" name="CaixaDeTexto 1">
          <a:extLst xmlns:a="http://schemas.openxmlformats.org/drawingml/2006/main">
            <a:ext uri="{FF2B5EF4-FFF2-40B4-BE49-F238E27FC236}">
              <a16:creationId xmlns:a16="http://schemas.microsoft.com/office/drawing/2014/main" id="{07276A98-088B-4E31-8CA7-ED86F0B25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7" name="CaixaDeTexto 1">
          <a:extLst xmlns:a="http://schemas.openxmlformats.org/drawingml/2006/main">
            <a:ext uri="{FF2B5EF4-FFF2-40B4-BE49-F238E27FC236}">
              <a16:creationId xmlns:a16="http://schemas.microsoft.com/office/drawing/2014/main" id="{CC986470-9350-4339-8D55-8047F8336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BBD1B-87EB-4ED4-AF09-27A84B00D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9" name="CaixaDeTexto 1">
          <a:extLst xmlns:a="http://schemas.openxmlformats.org/drawingml/2006/main">
            <a:ext uri="{FF2B5EF4-FFF2-40B4-BE49-F238E27FC236}">
              <a16:creationId xmlns:a16="http://schemas.microsoft.com/office/drawing/2014/main" id="{8EDCA489-1CF4-4665-ACAD-3759FA8747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FF0990-C887-42C5-A575-CCA1DF45F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1" name="CaixaDeTexto 1">
          <a:extLst xmlns:a="http://schemas.openxmlformats.org/drawingml/2006/main">
            <a:ext uri="{FF2B5EF4-FFF2-40B4-BE49-F238E27FC236}">
              <a16:creationId xmlns:a16="http://schemas.microsoft.com/office/drawing/2014/main" id="{80C78B16-6DEE-4C6B-B432-E76A176C79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46BCF2-0033-44CF-B6C1-0DE03FA58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3" name="CaixaDeTexto 1">
          <a:extLst xmlns:a="http://schemas.openxmlformats.org/drawingml/2006/main">
            <a:ext uri="{FF2B5EF4-FFF2-40B4-BE49-F238E27FC236}">
              <a16:creationId xmlns:a16="http://schemas.microsoft.com/office/drawing/2014/main" id="{F10A4D97-808F-4DCF-A95B-C8C76EE91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5C6236-38D1-41A8-8826-946D315C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5" name="CaixaDeTexto 1">
          <a:extLst xmlns:a="http://schemas.openxmlformats.org/drawingml/2006/main">
            <a:ext uri="{FF2B5EF4-FFF2-40B4-BE49-F238E27FC236}">
              <a16:creationId xmlns:a16="http://schemas.microsoft.com/office/drawing/2014/main" id="{FD84642D-ED6E-4BF8-A8FC-BFD6F1690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97820-48A6-427E-B1E0-E22DB874A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77201EA-DA20-4A41-A0F1-781B30F5B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8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7153-91A6-4DC6-AD44-73F0D22BD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9E076-D89C-430F-BC14-F66EC3FB4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0" name="CaixaDeTexto 1">
          <a:extLst xmlns:a="http://schemas.openxmlformats.org/drawingml/2006/main">
            <a:ext uri="{FF2B5EF4-FFF2-40B4-BE49-F238E27FC236}">
              <a16:creationId xmlns:a16="http://schemas.microsoft.com/office/drawing/2014/main" id="{D3D8DBB2-D4D4-4D62-A7FA-3BC0F76E5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1" name="CaixaDeTexto 1">
          <a:extLst xmlns:a="http://schemas.openxmlformats.org/drawingml/2006/main">
            <a:ext uri="{FF2B5EF4-FFF2-40B4-BE49-F238E27FC236}">
              <a16:creationId xmlns:a16="http://schemas.microsoft.com/office/drawing/2014/main" id="{34693DDB-6E44-4526-B577-5D0D922FF3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2" name="CaixaDeTexto 1">
          <a:extLst xmlns:a="http://schemas.openxmlformats.org/drawingml/2006/main">
            <a:ext uri="{FF2B5EF4-FFF2-40B4-BE49-F238E27FC236}">
              <a16:creationId xmlns:a16="http://schemas.microsoft.com/office/drawing/2014/main" id="{27180C19-360D-4AC5-ABBF-531EA3CDD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3" name="CaixaDeTexto 1">
          <a:extLst xmlns:a="http://schemas.openxmlformats.org/drawingml/2006/main">
            <a:ext uri="{FF2B5EF4-FFF2-40B4-BE49-F238E27FC236}">
              <a16:creationId xmlns:a16="http://schemas.microsoft.com/office/drawing/2014/main" id="{ABD62F3E-1D28-4332-8BF5-4F85EFC66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4" name="CaixaDeTexto 1">
          <a:extLst xmlns:a="http://schemas.openxmlformats.org/drawingml/2006/main">
            <a:ext uri="{FF2B5EF4-FFF2-40B4-BE49-F238E27FC236}">
              <a16:creationId xmlns:a16="http://schemas.microsoft.com/office/drawing/2014/main" id="{B88C226E-7B50-402A-94A1-6D0916A65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5" name="CaixaDeTexto 1">
          <a:extLst xmlns:a="http://schemas.openxmlformats.org/drawingml/2006/main">
            <a:ext uri="{FF2B5EF4-FFF2-40B4-BE49-F238E27FC236}">
              <a16:creationId xmlns:a16="http://schemas.microsoft.com/office/drawing/2014/main" id="{D180CF6D-90DB-42EC-998E-B919CC6BBD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C07D-D308-4958-BC44-29E0FFCC81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7" name="CaixaDeTexto 1">
          <a:extLst xmlns:a="http://schemas.openxmlformats.org/drawingml/2006/main">
            <a:ext uri="{FF2B5EF4-FFF2-40B4-BE49-F238E27FC236}">
              <a16:creationId xmlns:a16="http://schemas.microsoft.com/office/drawing/2014/main" id="{C378BE81-F4F7-4A8D-874E-6CB9A24F02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8" name="CaixaDeTexto 1">
          <a:extLst xmlns:a="http://schemas.openxmlformats.org/drawingml/2006/main">
            <a:ext uri="{FF2B5EF4-FFF2-40B4-BE49-F238E27FC236}">
              <a16:creationId xmlns:a16="http://schemas.microsoft.com/office/drawing/2014/main" id="{19E18430-F877-4DC6-993B-2BAC8EF5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604AC1-7CCC-4A5A-AA6A-C56218B7D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0" name="CaixaDeTexto 1">
          <a:extLst xmlns:a="http://schemas.openxmlformats.org/drawingml/2006/main">
            <a:ext uri="{FF2B5EF4-FFF2-40B4-BE49-F238E27FC236}">
              <a16:creationId xmlns:a16="http://schemas.microsoft.com/office/drawing/2014/main" id="{7AD99867-CDE0-4DBF-83CC-848460EEB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1" name="CaixaDeTexto 1">
          <a:extLst xmlns:a="http://schemas.openxmlformats.org/drawingml/2006/main">
            <a:ext uri="{FF2B5EF4-FFF2-40B4-BE49-F238E27FC236}">
              <a16:creationId xmlns:a16="http://schemas.microsoft.com/office/drawing/2014/main" id="{054E675C-80B2-4C2E-BA9A-1A2995CB2E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71774-02F5-4BD1-AC92-78FCF1246E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3" name="CaixaDeTexto 1">
          <a:extLst xmlns:a="http://schemas.openxmlformats.org/drawingml/2006/main">
            <a:ext uri="{FF2B5EF4-FFF2-40B4-BE49-F238E27FC236}">
              <a16:creationId xmlns:a16="http://schemas.microsoft.com/office/drawing/2014/main" id="{37F620B6-2B9B-464A-A88A-E9D4FE6F1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4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5F89-EA7B-407F-903E-1B0FA12E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5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248D-368D-46CD-BB94-2751AEF85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51674-2CE1-4BDA-A35A-721488D635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7" name="CaixaDeTexto 1">
          <a:extLst xmlns:a="http://schemas.openxmlformats.org/drawingml/2006/main">
            <a:ext uri="{FF2B5EF4-FFF2-40B4-BE49-F238E27FC236}">
              <a16:creationId xmlns:a16="http://schemas.microsoft.com/office/drawing/2014/main" id="{B43B3B92-4A7E-45B9-A684-9D98B11AF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8" name="CaixaDeTexto 1">
          <a:extLst xmlns:a="http://schemas.openxmlformats.org/drawingml/2006/main">
            <a:ext uri="{FF2B5EF4-FFF2-40B4-BE49-F238E27FC236}">
              <a16:creationId xmlns:a16="http://schemas.microsoft.com/office/drawing/2014/main" id="{D964A650-FACA-42A0-B0AF-BF4DDB7CE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9" name="CaixaDeTexto 1">
          <a:extLst xmlns:a="http://schemas.openxmlformats.org/drawingml/2006/main">
            <a:ext uri="{FF2B5EF4-FFF2-40B4-BE49-F238E27FC236}">
              <a16:creationId xmlns:a16="http://schemas.microsoft.com/office/drawing/2014/main" id="{5CC4280F-EDDE-4D4B-BC80-ED41FCE97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0" name="CaixaDeTexto 1">
          <a:extLst xmlns:a="http://schemas.openxmlformats.org/drawingml/2006/main">
            <a:ext uri="{FF2B5EF4-FFF2-40B4-BE49-F238E27FC236}">
              <a16:creationId xmlns:a16="http://schemas.microsoft.com/office/drawing/2014/main" id="{22BAF28F-9CB9-4A7D-BFD2-47AA4F675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A51387C-D498-4802-AFC9-CFAF06820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2" name="CaixaDeTexto 1">
          <a:extLst xmlns:a="http://schemas.openxmlformats.org/drawingml/2006/main">
            <a:ext uri="{FF2B5EF4-FFF2-40B4-BE49-F238E27FC236}">
              <a16:creationId xmlns:a16="http://schemas.microsoft.com/office/drawing/2014/main" id="{9F235E97-6960-4A21-9E30-30B736945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3" name="CaixaDeTexto 1">
          <a:extLst xmlns:a="http://schemas.openxmlformats.org/drawingml/2006/main">
            <a:ext uri="{FF2B5EF4-FFF2-40B4-BE49-F238E27FC236}">
              <a16:creationId xmlns:a16="http://schemas.microsoft.com/office/drawing/2014/main" id="{E0D83859-658C-4686-AD22-092D68D31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4" name="CaixaDeTexto 1">
          <a:extLst xmlns:a="http://schemas.openxmlformats.org/drawingml/2006/main">
            <a:ext uri="{FF2B5EF4-FFF2-40B4-BE49-F238E27FC236}">
              <a16:creationId xmlns:a16="http://schemas.microsoft.com/office/drawing/2014/main" id="{CD9A8219-6CAC-4F4E-AA33-4AA7EE0FB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5" name="CaixaDeTexto 1">
          <a:extLst xmlns:a="http://schemas.openxmlformats.org/drawingml/2006/main">
            <a:ext uri="{FF2B5EF4-FFF2-40B4-BE49-F238E27FC236}">
              <a16:creationId xmlns:a16="http://schemas.microsoft.com/office/drawing/2014/main" id="{65124D82-8E13-4381-9035-F655AD879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6" name="CaixaDeTexto 1">
          <a:extLst xmlns:a="http://schemas.openxmlformats.org/drawingml/2006/main">
            <a:ext uri="{FF2B5EF4-FFF2-40B4-BE49-F238E27FC236}">
              <a16:creationId xmlns:a16="http://schemas.microsoft.com/office/drawing/2014/main" id="{B321A7CA-7A0B-495C-A4DF-9DAD7CE3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7" name="CaixaDeTexto 1">
          <a:extLst xmlns:a="http://schemas.openxmlformats.org/drawingml/2006/main">
            <a:ext uri="{FF2B5EF4-FFF2-40B4-BE49-F238E27FC236}">
              <a16:creationId xmlns:a16="http://schemas.microsoft.com/office/drawing/2014/main" id="{8AE3BE09-05FB-46E9-9172-79DBB9CCB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8" name="CaixaDeTexto 1">
          <a:extLst xmlns:a="http://schemas.openxmlformats.org/drawingml/2006/main">
            <a:ext uri="{FF2B5EF4-FFF2-40B4-BE49-F238E27FC236}">
              <a16:creationId xmlns:a16="http://schemas.microsoft.com/office/drawing/2014/main" id="{C7E1B0D0-AFC7-4590-BF65-CB30169EE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9" name="CaixaDeTexto 1">
          <a:extLst xmlns:a="http://schemas.openxmlformats.org/drawingml/2006/main">
            <a:ext uri="{FF2B5EF4-FFF2-40B4-BE49-F238E27FC236}">
              <a16:creationId xmlns:a16="http://schemas.microsoft.com/office/drawing/2014/main" id="{413C881E-D6D6-4DE5-B7FD-FB6CB7481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AAAE232-A9BA-4674-BC0E-663A24E35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1" name="CaixaDeTexto 1">
          <a:extLst xmlns:a="http://schemas.openxmlformats.org/drawingml/2006/main">
            <a:ext uri="{FF2B5EF4-FFF2-40B4-BE49-F238E27FC236}">
              <a16:creationId xmlns:a16="http://schemas.microsoft.com/office/drawing/2014/main" id="{65D1EAF0-1F42-4E96-B383-D08F35FE3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2" name="CaixaDeTexto 1">
          <a:extLst xmlns:a="http://schemas.openxmlformats.org/drawingml/2006/main">
            <a:ext uri="{FF2B5EF4-FFF2-40B4-BE49-F238E27FC236}">
              <a16:creationId xmlns:a16="http://schemas.microsoft.com/office/drawing/2014/main" id="{DBC21328-B407-44E0-8355-BD67ADFD9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3" name="CaixaDeTexto 1">
          <a:extLst xmlns:a="http://schemas.openxmlformats.org/drawingml/2006/main">
            <a:ext uri="{FF2B5EF4-FFF2-40B4-BE49-F238E27FC236}">
              <a16:creationId xmlns:a16="http://schemas.microsoft.com/office/drawing/2014/main" id="{C5549054-ED61-47A4-A49B-F76DC1E88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4" name="CaixaDeTexto 1">
          <a:extLst xmlns:a="http://schemas.openxmlformats.org/drawingml/2006/main">
            <a:ext uri="{FF2B5EF4-FFF2-40B4-BE49-F238E27FC236}">
              <a16:creationId xmlns:a16="http://schemas.microsoft.com/office/drawing/2014/main" id="{2264C816-55F1-47B9-A7F3-B4AF12C79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5" name="CaixaDeTexto 1">
          <a:extLst xmlns:a="http://schemas.openxmlformats.org/drawingml/2006/main">
            <a:ext uri="{FF2B5EF4-FFF2-40B4-BE49-F238E27FC236}">
              <a16:creationId xmlns:a16="http://schemas.microsoft.com/office/drawing/2014/main" id="{D3270B3B-AFCB-4B25-AA06-6A50C08AC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6" name="CaixaDeTexto 1">
          <a:extLst xmlns:a="http://schemas.openxmlformats.org/drawingml/2006/main">
            <a:ext uri="{FF2B5EF4-FFF2-40B4-BE49-F238E27FC236}">
              <a16:creationId xmlns:a16="http://schemas.microsoft.com/office/drawing/2014/main" id="{321F07F4-139C-4D85-A757-5D80BE8D3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96B4-D7EB-4934-82CF-12663876A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46A4E67-6EF4-442F-A78D-1CEC9859F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9" name="CaixaDeTexto 1">
          <a:extLst xmlns:a="http://schemas.openxmlformats.org/drawingml/2006/main">
            <a:ext uri="{FF2B5EF4-FFF2-40B4-BE49-F238E27FC236}">
              <a16:creationId xmlns:a16="http://schemas.microsoft.com/office/drawing/2014/main" id="{89898959-C213-4CCE-9192-F40251168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0" name="CaixaDeTexto 1">
          <a:extLst xmlns:a="http://schemas.openxmlformats.org/drawingml/2006/main">
            <a:ext uri="{FF2B5EF4-FFF2-40B4-BE49-F238E27FC236}">
              <a16:creationId xmlns:a16="http://schemas.microsoft.com/office/drawing/2014/main" id="{0E189642-A8D3-4B1E-9A20-DFC534C21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E95FC-EDEA-4E1B-AABA-895E959A1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2" name="CaixaDeTexto 1">
          <a:extLst xmlns:a="http://schemas.openxmlformats.org/drawingml/2006/main">
            <a:ext uri="{FF2B5EF4-FFF2-40B4-BE49-F238E27FC236}">
              <a16:creationId xmlns:a16="http://schemas.microsoft.com/office/drawing/2014/main" id="{28E03AF1-ABE1-45E8-AE9E-E95E2AE56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3" name="CaixaDeTexto 1">
          <a:extLst xmlns:a="http://schemas.openxmlformats.org/drawingml/2006/main">
            <a:ext uri="{FF2B5EF4-FFF2-40B4-BE49-F238E27FC236}">
              <a16:creationId xmlns:a16="http://schemas.microsoft.com/office/drawing/2014/main" id="{31C3064C-CEB6-4A18-B486-47C00B2BC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4" name="CaixaDeTexto 1">
          <a:extLst xmlns:a="http://schemas.openxmlformats.org/drawingml/2006/main">
            <a:ext uri="{FF2B5EF4-FFF2-40B4-BE49-F238E27FC236}">
              <a16:creationId xmlns:a16="http://schemas.microsoft.com/office/drawing/2014/main" id="{1B6FAACC-B301-4307-A9F9-10DA2534E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5" name="CaixaDeTexto 1">
          <a:extLst xmlns:a="http://schemas.openxmlformats.org/drawingml/2006/main">
            <a:ext uri="{FF2B5EF4-FFF2-40B4-BE49-F238E27FC236}">
              <a16:creationId xmlns:a16="http://schemas.microsoft.com/office/drawing/2014/main" id="{5D27D288-806A-4765-AB72-9AC0192BF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267173B-01A0-46DB-8A48-6FAF25004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7" name="CaixaDeTexto 1">
          <a:extLst xmlns:a="http://schemas.openxmlformats.org/drawingml/2006/main">
            <a:ext uri="{FF2B5EF4-FFF2-40B4-BE49-F238E27FC236}">
              <a16:creationId xmlns:a16="http://schemas.microsoft.com/office/drawing/2014/main" id="{6A52301D-DDBB-4F43-803B-E8CBD98B4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8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EDF-BA5D-4D83-B289-BF5C8AFE0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9" name="CaixaDeTexto 1">
          <a:extLst xmlns:a="http://schemas.openxmlformats.org/drawingml/2006/main">
            <a:ext uri="{FF2B5EF4-FFF2-40B4-BE49-F238E27FC236}">
              <a16:creationId xmlns:a16="http://schemas.microsoft.com/office/drawing/2014/main" id="{2B1EC84C-4901-468C-B44F-B463A44AE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0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B18A-9674-49D8-91B0-9EBCB9648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8BEC0ED-4F39-4D71-A3FC-0E7220457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2" name="CaixaDeTexto 1">
          <a:extLst xmlns:a="http://schemas.openxmlformats.org/drawingml/2006/main">
            <a:ext uri="{FF2B5EF4-FFF2-40B4-BE49-F238E27FC236}">
              <a16:creationId xmlns:a16="http://schemas.microsoft.com/office/drawing/2014/main" id="{E4886C8E-22A1-4E2B-A393-F78823C42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C7A2CE2-87AB-4911-A15A-F1E5AB8BF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4" name="CaixaDeTexto 1">
          <a:extLst xmlns:a="http://schemas.openxmlformats.org/drawingml/2006/main">
            <a:ext uri="{FF2B5EF4-FFF2-40B4-BE49-F238E27FC236}">
              <a16:creationId xmlns:a16="http://schemas.microsoft.com/office/drawing/2014/main" id="{F53F1F04-1017-4CE3-B080-7AE3A0564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C506B9-1368-4C27-9BA6-F5F830426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6" name="CaixaDeTexto 1">
          <a:extLst xmlns:a="http://schemas.openxmlformats.org/drawingml/2006/main">
            <a:ext uri="{FF2B5EF4-FFF2-40B4-BE49-F238E27FC236}">
              <a16:creationId xmlns:a16="http://schemas.microsoft.com/office/drawing/2014/main" id="{9C0FBE55-9710-4843-8F76-5BEE5A231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7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F88F-B136-4626-81F7-CF76F3AB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8" name="CaixaDeTexto 1">
          <a:extLst xmlns:a="http://schemas.openxmlformats.org/drawingml/2006/main">
            <a:ext uri="{FF2B5EF4-FFF2-40B4-BE49-F238E27FC236}">
              <a16:creationId xmlns:a16="http://schemas.microsoft.com/office/drawing/2014/main" id="{82CBDA96-8658-427B-BD06-89638563A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9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76E0-E9FF-48AD-A379-AEBAB369B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DB6D326-0EF0-4520-B7EA-14A527EE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1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A349-13DA-448D-B5A7-8BFA536D3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21F568-1464-48F4-91C5-2BCCD810B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3" name="CaixaDeTexto 1">
          <a:extLst xmlns:a="http://schemas.openxmlformats.org/drawingml/2006/main">
            <a:ext uri="{FF2B5EF4-FFF2-40B4-BE49-F238E27FC236}">
              <a16:creationId xmlns:a16="http://schemas.microsoft.com/office/drawing/2014/main" id="{40182E46-1FCE-4C33-8FFB-8495AEE433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4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3F73-7861-4B4F-B662-1B68CFC3D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5" name="CaixaDeTexto 1">
          <a:extLst xmlns:a="http://schemas.openxmlformats.org/drawingml/2006/main">
            <a:ext uri="{FF2B5EF4-FFF2-40B4-BE49-F238E27FC236}">
              <a16:creationId xmlns:a16="http://schemas.microsoft.com/office/drawing/2014/main" id="{1603E170-2F2D-436F-8782-FE83779B3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6" name="CaixaDeTexto 1">
          <a:extLst xmlns:a="http://schemas.openxmlformats.org/drawingml/2006/main">
            <a:ext uri="{FF2B5EF4-FFF2-40B4-BE49-F238E27FC236}">
              <a16:creationId xmlns:a16="http://schemas.microsoft.com/office/drawing/2014/main" id="{3E2368D8-7993-43AD-B173-352F6D485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B49445-DD8D-48F3-A58F-B84A7CB2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8" name="CaixaDeTexto 1">
          <a:extLst xmlns:a="http://schemas.openxmlformats.org/drawingml/2006/main">
            <a:ext uri="{FF2B5EF4-FFF2-40B4-BE49-F238E27FC236}">
              <a16:creationId xmlns:a16="http://schemas.microsoft.com/office/drawing/2014/main" id="{E591415F-4467-4545-94E8-0E7F9BCFA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9" name="CaixaDeTexto 1">
          <a:extLst xmlns:a="http://schemas.openxmlformats.org/drawingml/2006/main">
            <a:ext uri="{FF2B5EF4-FFF2-40B4-BE49-F238E27FC236}">
              <a16:creationId xmlns:a16="http://schemas.microsoft.com/office/drawing/2014/main" id="{7D336D86-63E9-4A93-89B0-0816DACAD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0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8D55-8D08-442D-9BFA-D702D679E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1" name="CaixaDeTexto 1">
          <a:extLst xmlns:a="http://schemas.openxmlformats.org/drawingml/2006/main">
            <a:ext uri="{FF2B5EF4-FFF2-40B4-BE49-F238E27FC236}">
              <a16:creationId xmlns:a16="http://schemas.microsoft.com/office/drawing/2014/main" id="{88767D0A-1E94-4775-94CC-3751C82B1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2" name="CaixaDeTexto 1">
          <a:extLst xmlns:a="http://schemas.openxmlformats.org/drawingml/2006/main">
            <a:ext uri="{FF2B5EF4-FFF2-40B4-BE49-F238E27FC236}">
              <a16:creationId xmlns:a16="http://schemas.microsoft.com/office/drawing/2014/main" id="{9A4DCD0F-98C5-499C-8CEC-8BF9E3A1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E8D960-8E0C-40EF-B9D7-8C5CB0306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4" name="CaixaDeTexto 1">
          <a:extLst xmlns:a="http://schemas.openxmlformats.org/drawingml/2006/main">
            <a:ext uri="{FF2B5EF4-FFF2-40B4-BE49-F238E27FC236}">
              <a16:creationId xmlns:a16="http://schemas.microsoft.com/office/drawing/2014/main" id="{B99BF2E5-1FBC-4849-B7E6-C36D12252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5" name="CaixaDeTexto 1">
          <a:extLst xmlns:a="http://schemas.openxmlformats.org/drawingml/2006/main">
            <a:ext uri="{FF2B5EF4-FFF2-40B4-BE49-F238E27FC236}">
              <a16:creationId xmlns:a16="http://schemas.microsoft.com/office/drawing/2014/main" id="{22703B0E-A410-42E6-8FE9-8CB7E7EA4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79B9-7152-4DA5-9135-404021981E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7" name="CaixaDeTexto 1">
          <a:extLst xmlns:a="http://schemas.openxmlformats.org/drawingml/2006/main">
            <a:ext uri="{FF2B5EF4-FFF2-40B4-BE49-F238E27FC236}">
              <a16:creationId xmlns:a16="http://schemas.microsoft.com/office/drawing/2014/main" id="{B3E3D93B-9C5A-4F08-96B8-54565F305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D324369-5526-468D-A344-F8992DF8F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9" name="CaixaDeTexto 1">
          <a:extLst xmlns:a="http://schemas.openxmlformats.org/drawingml/2006/main">
            <a:ext uri="{FF2B5EF4-FFF2-40B4-BE49-F238E27FC236}">
              <a16:creationId xmlns:a16="http://schemas.microsoft.com/office/drawing/2014/main" id="{FC9EF6E0-206F-449F-A08D-4E927BFB0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0" name="CaixaDeTexto 1">
          <a:extLst xmlns:a="http://schemas.openxmlformats.org/drawingml/2006/main">
            <a:ext uri="{FF2B5EF4-FFF2-40B4-BE49-F238E27FC236}">
              <a16:creationId xmlns:a16="http://schemas.microsoft.com/office/drawing/2014/main" id="{17051B6E-C866-496C-A1DF-741CC89EC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1" name="CaixaDeTexto 1">
          <a:extLst xmlns:a="http://schemas.openxmlformats.org/drawingml/2006/main">
            <a:ext uri="{FF2B5EF4-FFF2-40B4-BE49-F238E27FC236}">
              <a16:creationId xmlns:a16="http://schemas.microsoft.com/office/drawing/2014/main" id="{95705233-D5C0-4E28-930C-C31237ACE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2" name="CaixaDeTexto 1">
          <a:extLst xmlns:a="http://schemas.openxmlformats.org/drawingml/2006/main">
            <a:ext uri="{FF2B5EF4-FFF2-40B4-BE49-F238E27FC236}">
              <a16:creationId xmlns:a16="http://schemas.microsoft.com/office/drawing/2014/main" id="{E8E76D7D-EB34-4E88-B578-8E3C945E9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3" name="CaixaDeTexto 1">
          <a:extLst xmlns:a="http://schemas.openxmlformats.org/drawingml/2006/main">
            <a:ext uri="{FF2B5EF4-FFF2-40B4-BE49-F238E27FC236}">
              <a16:creationId xmlns:a16="http://schemas.microsoft.com/office/drawing/2014/main" id="{40AAB6CB-AD93-4AFE-8057-0A23C8EC9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90D07A-0F0F-4A16-A09F-9E2442E82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5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1BCA-385C-4E81-8C59-80F3742B4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6" name="CaixaDeTexto 1">
          <a:extLst xmlns:a="http://schemas.openxmlformats.org/drawingml/2006/main">
            <a:ext uri="{FF2B5EF4-FFF2-40B4-BE49-F238E27FC236}">
              <a16:creationId xmlns:a16="http://schemas.microsoft.com/office/drawing/2014/main" id="{CF255DAC-CBDC-4B51-8EB6-0F7B40121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7" name="CaixaDeTexto 1">
          <a:extLst xmlns:a="http://schemas.openxmlformats.org/drawingml/2006/main">
            <a:ext uri="{FF2B5EF4-FFF2-40B4-BE49-F238E27FC236}">
              <a16:creationId xmlns:a16="http://schemas.microsoft.com/office/drawing/2014/main" id="{6275DCAA-B716-4C50-A04A-C8AEF9D27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8" name="CaixaDeTexto 1">
          <a:extLst xmlns:a="http://schemas.openxmlformats.org/drawingml/2006/main">
            <a:ext uri="{FF2B5EF4-FFF2-40B4-BE49-F238E27FC236}">
              <a16:creationId xmlns:a16="http://schemas.microsoft.com/office/drawing/2014/main" id="{E88D718E-7C06-4C37-9272-C101FC01A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9" name="CaixaDeTexto 1">
          <a:extLst xmlns:a="http://schemas.openxmlformats.org/drawingml/2006/main">
            <a:ext uri="{FF2B5EF4-FFF2-40B4-BE49-F238E27FC236}">
              <a16:creationId xmlns:a16="http://schemas.microsoft.com/office/drawing/2014/main" id="{8EE3D8D8-1E79-4F1A-B811-17C05DE80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AB3EC99-B9E3-44DB-8D7C-C52CAC8655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A4409-CC7C-4335-8533-DC39B9381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DC78-E0C1-4A2A-B6AA-E8371F7FD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3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DD04-43A0-4E84-B4A0-60F519E49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BB7517-D005-415A-9255-D02CEE8AE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5" name="CaixaDeTexto 1">
          <a:extLst xmlns:a="http://schemas.openxmlformats.org/drawingml/2006/main">
            <a:ext uri="{FF2B5EF4-FFF2-40B4-BE49-F238E27FC236}">
              <a16:creationId xmlns:a16="http://schemas.microsoft.com/office/drawing/2014/main" id="{C8780FC8-DE13-4E5D-B897-E978C1FE8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56FEA37-8477-4E7B-8BFB-593D3F99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7" name="CaixaDeTexto 1">
          <a:extLst xmlns:a="http://schemas.openxmlformats.org/drawingml/2006/main">
            <a:ext uri="{FF2B5EF4-FFF2-40B4-BE49-F238E27FC236}">
              <a16:creationId xmlns:a16="http://schemas.microsoft.com/office/drawing/2014/main" id="{4C814F75-E300-4BBE-8A6B-BD0A5E50A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8" name="CaixaDeTexto 1">
          <a:extLst xmlns:a="http://schemas.openxmlformats.org/drawingml/2006/main">
            <a:ext uri="{FF2B5EF4-FFF2-40B4-BE49-F238E27FC236}">
              <a16:creationId xmlns:a16="http://schemas.microsoft.com/office/drawing/2014/main" id="{07979EB6-E3CB-46C2-91DF-B29DFDE90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9" name="CaixaDeTexto 1">
          <a:extLst xmlns:a="http://schemas.openxmlformats.org/drawingml/2006/main">
            <a:ext uri="{FF2B5EF4-FFF2-40B4-BE49-F238E27FC236}">
              <a16:creationId xmlns:a16="http://schemas.microsoft.com/office/drawing/2014/main" id="{2664C62A-EA5A-4B14-8363-CE78659B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0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1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2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3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5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6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7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8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9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1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3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6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7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8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9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0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2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3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4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5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6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9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0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1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7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9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0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1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4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5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6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7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8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0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1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3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4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6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7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0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2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3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6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7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8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9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1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2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4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5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6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7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0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1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2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4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5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6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8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9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0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1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2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3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4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5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6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8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0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1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3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4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5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6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7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8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9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0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1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3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4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7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9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0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3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4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5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6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8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9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0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1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3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5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6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7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8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9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0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1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2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3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8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9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1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2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3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4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5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6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7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8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9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1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2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3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4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5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6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7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9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0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2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3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7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8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0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2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3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4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5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6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8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9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1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2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6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7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9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0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1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2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3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4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5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6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7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9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0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1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2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3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4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5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6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7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8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9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0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1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3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5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6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8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9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1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2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4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5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6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7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1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3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6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7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8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9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0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1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0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3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4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5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6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9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0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2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3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4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5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6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8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9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0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5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6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7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8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9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0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3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7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8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9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0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1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2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4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5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6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8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9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0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1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2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7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8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1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2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3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4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6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9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0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1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2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3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5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6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8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9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0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1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2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4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5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6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8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9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0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2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3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4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5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6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8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9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0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5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6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7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8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9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0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1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2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3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4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5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6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7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8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9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1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2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3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4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5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6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7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4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5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6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7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9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2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5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8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9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0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1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3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4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5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6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7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8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2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3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4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7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8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0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1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2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5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6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9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0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1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2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3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4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5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6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7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8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9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3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5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7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8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0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2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4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5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6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7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8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9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0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2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3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6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7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9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0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1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2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5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6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7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8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0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1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2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3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4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5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6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7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9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0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1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2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6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7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8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9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0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2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6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7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8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9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0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1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2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3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4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5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7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9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3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4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5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7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8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9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1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2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3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4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5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6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8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0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1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2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4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6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7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9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2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4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5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6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7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0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1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2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3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4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5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6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7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8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0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2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3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8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0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1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2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3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4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7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8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9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0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3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5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7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8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9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2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3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4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5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7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9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1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4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6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7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8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9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0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1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2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3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4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6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7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8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9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0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1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2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3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4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5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6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8" name="CaixaDeTexto 1">
          <a:extLst xmlns:a="http://schemas.openxmlformats.org/drawingml/2006/main">
            <a:ext uri="{FF2B5EF4-FFF2-40B4-BE49-F238E27FC236}">
              <a16:creationId xmlns:a16="http://schemas.microsoft.com/office/drawing/2014/main" id="{B971C18C-4B71-4732-9B22-FB7D1E638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9" name="CaixaDeTexto 1">
          <a:extLst xmlns:a="http://schemas.openxmlformats.org/drawingml/2006/main">
            <a:ext uri="{FF2B5EF4-FFF2-40B4-BE49-F238E27FC236}">
              <a16:creationId xmlns:a16="http://schemas.microsoft.com/office/drawing/2014/main" id="{43DDEC67-73D2-4A62-856F-F73B93459A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A5EA9A2-3176-4187-A6A2-C47A75192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1" name="CaixaDeTexto 1">
          <a:extLst xmlns:a="http://schemas.openxmlformats.org/drawingml/2006/main">
            <a:ext uri="{FF2B5EF4-FFF2-40B4-BE49-F238E27FC236}">
              <a16:creationId xmlns:a16="http://schemas.microsoft.com/office/drawing/2014/main" id="{2F750E8A-3375-42D2-BA44-4994F818C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2" name="CaixaDeTexto 1">
          <a:extLst xmlns:a="http://schemas.openxmlformats.org/drawingml/2006/main">
            <a:ext uri="{FF2B5EF4-FFF2-40B4-BE49-F238E27FC236}">
              <a16:creationId xmlns:a16="http://schemas.microsoft.com/office/drawing/2014/main" id="{F312D6D1-358E-4FE6-87FB-AAFFC4234F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3" name="CaixaDeTexto 1">
          <a:extLst xmlns:a="http://schemas.openxmlformats.org/drawingml/2006/main">
            <a:ext uri="{FF2B5EF4-FFF2-40B4-BE49-F238E27FC236}">
              <a16:creationId xmlns:a16="http://schemas.microsoft.com/office/drawing/2014/main" id="{40990F1C-0620-43AD-9829-F09630612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4" name="CaixaDeTexto 1">
          <a:extLst xmlns:a="http://schemas.openxmlformats.org/drawingml/2006/main">
            <a:ext uri="{FF2B5EF4-FFF2-40B4-BE49-F238E27FC236}">
              <a16:creationId xmlns:a16="http://schemas.microsoft.com/office/drawing/2014/main" id="{0F14B78B-70FE-44C0-9D6B-30BD0576A0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230BDD7-2756-4330-9DFE-80F41E002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6" name="CaixaDeTexto 1">
          <a:extLst xmlns:a="http://schemas.openxmlformats.org/drawingml/2006/main">
            <a:ext uri="{FF2B5EF4-FFF2-40B4-BE49-F238E27FC236}">
              <a16:creationId xmlns:a16="http://schemas.microsoft.com/office/drawing/2014/main" id="{D4C6634B-57E5-472B-9E16-01CD19956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7" name="CaixaDeTexto 1">
          <a:extLst xmlns:a="http://schemas.openxmlformats.org/drawingml/2006/main">
            <a:ext uri="{FF2B5EF4-FFF2-40B4-BE49-F238E27FC236}">
              <a16:creationId xmlns:a16="http://schemas.microsoft.com/office/drawing/2014/main" id="{EDDC7ABA-1008-4015-89AA-C95986592F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8" name="CaixaDeTexto 1">
          <a:extLst xmlns:a="http://schemas.openxmlformats.org/drawingml/2006/main">
            <a:ext uri="{FF2B5EF4-FFF2-40B4-BE49-F238E27FC236}">
              <a16:creationId xmlns:a16="http://schemas.microsoft.com/office/drawing/2014/main" id="{CB103D8D-43E6-46EE-9AAC-F509F46D6F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28A1110-46F9-4D93-A70F-026BE3BA9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0B9C7-AFCE-47F5-B88A-7223329687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1" name="CaixaDeTexto 1">
          <a:extLst xmlns:a="http://schemas.openxmlformats.org/drawingml/2006/main">
            <a:ext uri="{FF2B5EF4-FFF2-40B4-BE49-F238E27FC236}">
              <a16:creationId xmlns:a16="http://schemas.microsoft.com/office/drawing/2014/main" id="{8F7D238B-AD36-4A4F-8544-C75E7547D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2" name="CaixaDeTexto 1">
          <a:extLst xmlns:a="http://schemas.openxmlformats.org/drawingml/2006/main">
            <a:ext uri="{FF2B5EF4-FFF2-40B4-BE49-F238E27FC236}">
              <a16:creationId xmlns:a16="http://schemas.microsoft.com/office/drawing/2014/main" id="{D2006DF7-530B-4D67-8034-4752507AE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3" name="CaixaDeTexto 1">
          <a:extLst xmlns:a="http://schemas.openxmlformats.org/drawingml/2006/main">
            <a:ext uri="{FF2B5EF4-FFF2-40B4-BE49-F238E27FC236}">
              <a16:creationId xmlns:a16="http://schemas.microsoft.com/office/drawing/2014/main" id="{B39B2F48-6DE5-42A5-85BD-23C39EADB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43475A-75AC-4BEC-85EE-6BB4E8863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5" name="CaixaDeTexto 1">
          <a:extLst xmlns:a="http://schemas.openxmlformats.org/drawingml/2006/main">
            <a:ext uri="{FF2B5EF4-FFF2-40B4-BE49-F238E27FC236}">
              <a16:creationId xmlns:a16="http://schemas.microsoft.com/office/drawing/2014/main" id="{11C9A1A3-B452-410E-A0BD-D5B234CD5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6" name="CaixaDeTexto 1">
          <a:extLst xmlns:a="http://schemas.openxmlformats.org/drawingml/2006/main">
            <a:ext uri="{FF2B5EF4-FFF2-40B4-BE49-F238E27FC236}">
              <a16:creationId xmlns:a16="http://schemas.microsoft.com/office/drawing/2014/main" id="{84560B48-500A-45AB-BE69-3AB9E0EF7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7" name="CaixaDeTexto 1">
          <a:extLst xmlns:a="http://schemas.openxmlformats.org/drawingml/2006/main">
            <a:ext uri="{FF2B5EF4-FFF2-40B4-BE49-F238E27FC236}">
              <a16:creationId xmlns:a16="http://schemas.microsoft.com/office/drawing/2014/main" id="{B29394B2-771C-4754-8780-065C0D3F9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8" name="CaixaDeTexto 1">
          <a:extLst xmlns:a="http://schemas.openxmlformats.org/drawingml/2006/main">
            <a:ext uri="{FF2B5EF4-FFF2-40B4-BE49-F238E27FC236}">
              <a16:creationId xmlns:a16="http://schemas.microsoft.com/office/drawing/2014/main" id="{76790420-02FA-420E-9311-642448250A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9" name="CaixaDeTexto 1">
          <a:extLst xmlns:a="http://schemas.openxmlformats.org/drawingml/2006/main">
            <a:ext uri="{FF2B5EF4-FFF2-40B4-BE49-F238E27FC236}">
              <a16:creationId xmlns:a16="http://schemas.microsoft.com/office/drawing/2014/main" id="{2D09FE08-1593-4924-B95E-20F07E88E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0" name="CaixaDeTexto 1">
          <a:extLst xmlns:a="http://schemas.openxmlformats.org/drawingml/2006/main">
            <a:ext uri="{FF2B5EF4-FFF2-40B4-BE49-F238E27FC236}">
              <a16:creationId xmlns:a16="http://schemas.microsoft.com/office/drawing/2014/main" id="{0F211E13-633C-4D55-A7F5-8EE2F912B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1" name="CaixaDeTexto 1">
          <a:extLst xmlns:a="http://schemas.openxmlformats.org/drawingml/2006/main">
            <a:ext uri="{FF2B5EF4-FFF2-40B4-BE49-F238E27FC236}">
              <a16:creationId xmlns:a16="http://schemas.microsoft.com/office/drawing/2014/main" id="{CBF60A78-A943-4BB6-9934-EF9337296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2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2A5E-11EB-4F92-8F11-032FF5087C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3" name="CaixaDeTexto 1">
          <a:extLst xmlns:a="http://schemas.openxmlformats.org/drawingml/2006/main">
            <a:ext uri="{FF2B5EF4-FFF2-40B4-BE49-F238E27FC236}">
              <a16:creationId xmlns:a16="http://schemas.microsoft.com/office/drawing/2014/main" id="{B1E38FB5-D107-4C14-A223-1F1548F2BA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4" name="CaixaDeTexto 1">
          <a:extLst xmlns:a="http://schemas.openxmlformats.org/drawingml/2006/main">
            <a:ext uri="{FF2B5EF4-FFF2-40B4-BE49-F238E27FC236}">
              <a16:creationId xmlns:a16="http://schemas.microsoft.com/office/drawing/2014/main" id="{C8539D68-2E85-443D-811C-7977C1092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5" name="CaixaDeTexto 1">
          <a:extLst xmlns:a="http://schemas.openxmlformats.org/drawingml/2006/main">
            <a:ext uri="{FF2B5EF4-FFF2-40B4-BE49-F238E27FC236}">
              <a16:creationId xmlns:a16="http://schemas.microsoft.com/office/drawing/2014/main" id="{C0FA9E67-CB34-4464-8D47-48E7E8A09A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D6366A-D8A6-4128-B763-F4756A8EED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7" name="CaixaDeTexto 1">
          <a:extLst xmlns:a="http://schemas.openxmlformats.org/drawingml/2006/main">
            <a:ext uri="{FF2B5EF4-FFF2-40B4-BE49-F238E27FC236}">
              <a16:creationId xmlns:a16="http://schemas.microsoft.com/office/drawing/2014/main" id="{F7ADDC08-F0D4-4CA1-AF80-ACDF3EC8B8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7E9B89C-8833-424B-9041-7E1CEADCD7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9" name="CaixaDeTexto 1">
          <a:extLst xmlns:a="http://schemas.openxmlformats.org/drawingml/2006/main">
            <a:ext uri="{FF2B5EF4-FFF2-40B4-BE49-F238E27FC236}">
              <a16:creationId xmlns:a16="http://schemas.microsoft.com/office/drawing/2014/main" id="{7D9FAF21-81FA-463B-9595-5634DA63D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0" name="CaixaDeTexto 1">
          <a:extLst xmlns:a="http://schemas.openxmlformats.org/drawingml/2006/main">
            <a:ext uri="{FF2B5EF4-FFF2-40B4-BE49-F238E27FC236}">
              <a16:creationId xmlns:a16="http://schemas.microsoft.com/office/drawing/2014/main" id="{1050B4CC-CF37-4A3A-B69F-EA255453DB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1" name="CaixaDeTexto 1">
          <a:extLst xmlns:a="http://schemas.openxmlformats.org/drawingml/2006/main">
            <a:ext uri="{FF2B5EF4-FFF2-40B4-BE49-F238E27FC236}">
              <a16:creationId xmlns:a16="http://schemas.microsoft.com/office/drawing/2014/main" id="{CC120CD7-B975-41F3-9D85-ACB96A7B3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2" name="CaixaDeTexto 1">
          <a:extLst xmlns:a="http://schemas.openxmlformats.org/drawingml/2006/main">
            <a:ext uri="{FF2B5EF4-FFF2-40B4-BE49-F238E27FC236}">
              <a16:creationId xmlns:a16="http://schemas.microsoft.com/office/drawing/2014/main" id="{46E4661C-1387-40AD-A109-579D97B1F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3" name="CaixaDeTexto 1">
          <a:extLst xmlns:a="http://schemas.openxmlformats.org/drawingml/2006/main">
            <a:ext uri="{FF2B5EF4-FFF2-40B4-BE49-F238E27FC236}">
              <a16:creationId xmlns:a16="http://schemas.microsoft.com/office/drawing/2014/main" id="{8CB053BB-4409-4D29-85B0-EEDA62D89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4" name="CaixaDeTexto 1">
          <a:extLst xmlns:a="http://schemas.openxmlformats.org/drawingml/2006/main">
            <a:ext uri="{FF2B5EF4-FFF2-40B4-BE49-F238E27FC236}">
              <a16:creationId xmlns:a16="http://schemas.microsoft.com/office/drawing/2014/main" id="{94BC8333-2A98-45EA-98F9-E3DEFA32D4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3748-52F0-4CE9-9EE7-A72968C8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6" name="CaixaDeTexto 1">
          <a:extLst xmlns:a="http://schemas.openxmlformats.org/drawingml/2006/main">
            <a:ext uri="{FF2B5EF4-FFF2-40B4-BE49-F238E27FC236}">
              <a16:creationId xmlns:a16="http://schemas.microsoft.com/office/drawing/2014/main" id="{0BE88EF1-72A1-422A-922A-BDDF8E22D8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7" name="CaixaDeTexto 1">
          <a:extLst xmlns:a="http://schemas.openxmlformats.org/drawingml/2006/main">
            <a:ext uri="{FF2B5EF4-FFF2-40B4-BE49-F238E27FC236}">
              <a16:creationId xmlns:a16="http://schemas.microsoft.com/office/drawing/2014/main" id="{BC4C1790-03B2-4C12-9A10-6426966B9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8" name="CaixaDeTexto 1">
          <a:extLst xmlns:a="http://schemas.openxmlformats.org/drawingml/2006/main">
            <a:ext uri="{FF2B5EF4-FFF2-40B4-BE49-F238E27FC236}">
              <a16:creationId xmlns:a16="http://schemas.microsoft.com/office/drawing/2014/main" id="{0ED570A8-BF7F-4BC9-AA54-382373DD8C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9" name="CaixaDeTexto 1">
          <a:extLst xmlns:a="http://schemas.openxmlformats.org/drawingml/2006/main">
            <a:ext uri="{FF2B5EF4-FFF2-40B4-BE49-F238E27FC236}">
              <a16:creationId xmlns:a16="http://schemas.microsoft.com/office/drawing/2014/main" id="{109BAD05-DE69-4C26-B83C-C37C192AE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0" name="CaixaDeTexto 1">
          <a:extLst xmlns:a="http://schemas.openxmlformats.org/drawingml/2006/main">
            <a:ext uri="{FF2B5EF4-FFF2-40B4-BE49-F238E27FC236}">
              <a16:creationId xmlns:a16="http://schemas.microsoft.com/office/drawing/2014/main" id="{3975D207-F9C4-4CDE-934F-A952144F46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1" name="CaixaDeTexto 1">
          <a:extLst xmlns:a="http://schemas.openxmlformats.org/drawingml/2006/main">
            <a:ext uri="{FF2B5EF4-FFF2-40B4-BE49-F238E27FC236}">
              <a16:creationId xmlns:a16="http://schemas.microsoft.com/office/drawing/2014/main" id="{4838BAE1-B1F6-4969-90FC-718E9F42BC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2" name="CaixaDeTexto 1">
          <a:extLst xmlns:a="http://schemas.openxmlformats.org/drawingml/2006/main">
            <a:ext uri="{FF2B5EF4-FFF2-40B4-BE49-F238E27FC236}">
              <a16:creationId xmlns:a16="http://schemas.microsoft.com/office/drawing/2014/main" id="{656F67FD-99F5-4FB8-A35B-FC2071372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3" name="CaixaDeTexto 1">
          <a:extLst xmlns:a="http://schemas.openxmlformats.org/drawingml/2006/main">
            <a:ext uri="{FF2B5EF4-FFF2-40B4-BE49-F238E27FC236}">
              <a16:creationId xmlns:a16="http://schemas.microsoft.com/office/drawing/2014/main" id="{05F9B3C3-B397-49AC-AA8A-2F11F956E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4" name="CaixaDeTexto 1">
          <a:extLst xmlns:a="http://schemas.openxmlformats.org/drawingml/2006/main">
            <a:ext uri="{FF2B5EF4-FFF2-40B4-BE49-F238E27FC236}">
              <a16:creationId xmlns:a16="http://schemas.microsoft.com/office/drawing/2014/main" id="{998C6F13-2633-4A78-9BF6-2FCB16E3E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5" name="CaixaDeTexto 1">
          <a:extLst xmlns:a="http://schemas.openxmlformats.org/drawingml/2006/main">
            <a:ext uri="{FF2B5EF4-FFF2-40B4-BE49-F238E27FC236}">
              <a16:creationId xmlns:a16="http://schemas.microsoft.com/office/drawing/2014/main" id="{DAD1375A-5068-4DAF-9853-C495832E10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6" name="CaixaDeTexto 1">
          <a:extLst xmlns:a="http://schemas.openxmlformats.org/drawingml/2006/main">
            <a:ext uri="{FF2B5EF4-FFF2-40B4-BE49-F238E27FC236}">
              <a16:creationId xmlns:a16="http://schemas.microsoft.com/office/drawing/2014/main" id="{A0165982-0888-41FD-B71B-A492D4F615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75B8D-806E-4C21-B83D-4FF9A8AE3E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8" name="CaixaDeTexto 1">
          <a:extLst xmlns:a="http://schemas.openxmlformats.org/drawingml/2006/main">
            <a:ext uri="{FF2B5EF4-FFF2-40B4-BE49-F238E27FC236}">
              <a16:creationId xmlns:a16="http://schemas.microsoft.com/office/drawing/2014/main" id="{1F9630EC-0B24-44A0-8A7E-20E9EE9C9A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9" name="CaixaDeTexto 1">
          <a:extLst xmlns:a="http://schemas.openxmlformats.org/drawingml/2006/main">
            <a:ext uri="{FF2B5EF4-FFF2-40B4-BE49-F238E27FC236}">
              <a16:creationId xmlns:a16="http://schemas.microsoft.com/office/drawing/2014/main" id="{0A5026EE-2F21-4A0C-BDE3-F358EE3B2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0" name="CaixaDeTexto 1">
          <a:extLst xmlns:a="http://schemas.openxmlformats.org/drawingml/2006/main">
            <a:ext uri="{FF2B5EF4-FFF2-40B4-BE49-F238E27FC236}">
              <a16:creationId xmlns:a16="http://schemas.microsoft.com/office/drawing/2014/main" id="{2F422A42-3A74-41D9-B06C-FC5A3BE1D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6E40C8-5A9D-41DF-A42A-BAAA6A5097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2" name="CaixaDeTexto 1">
          <a:extLst xmlns:a="http://schemas.openxmlformats.org/drawingml/2006/main">
            <a:ext uri="{FF2B5EF4-FFF2-40B4-BE49-F238E27FC236}">
              <a16:creationId xmlns:a16="http://schemas.microsoft.com/office/drawing/2014/main" id="{457A0235-109E-401F-9246-E9771EBF68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3" name="CaixaDeTexto 1">
          <a:extLst xmlns:a="http://schemas.openxmlformats.org/drawingml/2006/main">
            <a:ext uri="{FF2B5EF4-FFF2-40B4-BE49-F238E27FC236}">
              <a16:creationId xmlns:a16="http://schemas.microsoft.com/office/drawing/2014/main" id="{6C41AC37-4386-45FA-8FEE-DDCAD1663C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4" name="CaixaDeTexto 1">
          <a:extLst xmlns:a="http://schemas.openxmlformats.org/drawingml/2006/main">
            <a:ext uri="{FF2B5EF4-FFF2-40B4-BE49-F238E27FC236}">
              <a16:creationId xmlns:a16="http://schemas.microsoft.com/office/drawing/2014/main" id="{A40089AA-06E6-42A9-9A50-1BC0C7B6A7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5" name="CaixaDeTexto 1">
          <a:extLst xmlns:a="http://schemas.openxmlformats.org/drawingml/2006/main">
            <a:ext uri="{FF2B5EF4-FFF2-40B4-BE49-F238E27FC236}">
              <a16:creationId xmlns:a16="http://schemas.microsoft.com/office/drawing/2014/main" id="{D44AFD0F-4623-4D14-83BF-9B00DFAFF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6" name="CaixaDeTexto 1">
          <a:extLst xmlns:a="http://schemas.openxmlformats.org/drawingml/2006/main">
            <a:ext uri="{FF2B5EF4-FFF2-40B4-BE49-F238E27FC236}">
              <a16:creationId xmlns:a16="http://schemas.microsoft.com/office/drawing/2014/main" id="{60416141-1263-47C5-906F-6571B80AF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0CC4E-D9DD-4EC4-A372-68607B10E7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20B60-71E9-4B67-9C46-85F35A044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9" name="CaixaDeTexto 1">
          <a:extLst xmlns:a="http://schemas.openxmlformats.org/drawingml/2006/main">
            <a:ext uri="{FF2B5EF4-FFF2-40B4-BE49-F238E27FC236}">
              <a16:creationId xmlns:a16="http://schemas.microsoft.com/office/drawing/2014/main" id="{E2BB62EC-8A3B-4DE4-BC8A-8A48161A2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0" name="CaixaDeTexto 1">
          <a:extLst xmlns:a="http://schemas.openxmlformats.org/drawingml/2006/main">
            <a:ext uri="{FF2B5EF4-FFF2-40B4-BE49-F238E27FC236}">
              <a16:creationId xmlns:a16="http://schemas.microsoft.com/office/drawing/2014/main" id="{8A08DB64-2460-40BE-870E-07A6D7378F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1" name="CaixaDeTexto 1">
          <a:extLst xmlns:a="http://schemas.openxmlformats.org/drawingml/2006/main">
            <a:ext uri="{FF2B5EF4-FFF2-40B4-BE49-F238E27FC236}">
              <a16:creationId xmlns:a16="http://schemas.microsoft.com/office/drawing/2014/main" id="{45E77BB2-F8EF-4672-B715-9AA255A3D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2" name="CaixaDeTexto 1">
          <a:extLst xmlns:a="http://schemas.openxmlformats.org/drawingml/2006/main">
            <a:ext uri="{FF2B5EF4-FFF2-40B4-BE49-F238E27FC236}">
              <a16:creationId xmlns:a16="http://schemas.microsoft.com/office/drawing/2014/main" id="{61726C69-A830-40DF-9095-02A76D0573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3" name="CaixaDeTexto 1">
          <a:extLst xmlns:a="http://schemas.openxmlformats.org/drawingml/2006/main">
            <a:ext uri="{FF2B5EF4-FFF2-40B4-BE49-F238E27FC236}">
              <a16:creationId xmlns:a16="http://schemas.microsoft.com/office/drawing/2014/main" id="{51E9A798-1260-450C-98DF-79076F9DF5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4" name="CaixaDeTexto 1">
          <a:extLst xmlns:a="http://schemas.openxmlformats.org/drawingml/2006/main">
            <a:ext uri="{FF2B5EF4-FFF2-40B4-BE49-F238E27FC236}">
              <a16:creationId xmlns:a16="http://schemas.microsoft.com/office/drawing/2014/main" id="{EE8C1056-08F3-4A8D-B9BE-3CB47A1D79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5" name="CaixaDeTexto 1">
          <a:extLst xmlns:a="http://schemas.openxmlformats.org/drawingml/2006/main">
            <a:ext uri="{FF2B5EF4-FFF2-40B4-BE49-F238E27FC236}">
              <a16:creationId xmlns:a16="http://schemas.microsoft.com/office/drawing/2014/main" id="{6EA30B64-5D5F-4B09-BE3B-3802BB6550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6" name="CaixaDeTexto 1">
          <a:extLst xmlns:a="http://schemas.openxmlformats.org/drawingml/2006/main">
            <a:ext uri="{FF2B5EF4-FFF2-40B4-BE49-F238E27FC236}">
              <a16:creationId xmlns:a16="http://schemas.microsoft.com/office/drawing/2014/main" id="{058B1CC1-5D2B-47F9-931D-83EF7C4B88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7" name="CaixaDeTexto 1">
          <a:extLst xmlns:a="http://schemas.openxmlformats.org/drawingml/2006/main">
            <a:ext uri="{FF2B5EF4-FFF2-40B4-BE49-F238E27FC236}">
              <a16:creationId xmlns:a16="http://schemas.microsoft.com/office/drawing/2014/main" id="{C9340E1E-FB44-4EE6-B690-85DC9A9D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8" name="CaixaDeTexto 1">
          <a:extLst xmlns:a="http://schemas.openxmlformats.org/drawingml/2006/main">
            <a:ext uri="{FF2B5EF4-FFF2-40B4-BE49-F238E27FC236}">
              <a16:creationId xmlns:a16="http://schemas.microsoft.com/office/drawing/2014/main" id="{9E1E8677-46F2-45A8-B565-97793C71F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9" name="CaixaDeTexto 1">
          <a:extLst xmlns:a="http://schemas.openxmlformats.org/drawingml/2006/main">
            <a:ext uri="{FF2B5EF4-FFF2-40B4-BE49-F238E27FC236}">
              <a16:creationId xmlns:a16="http://schemas.microsoft.com/office/drawing/2014/main" id="{57A0001B-7FD2-4F14-816A-D742B4D348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0" name="CaixaDeTexto 1">
          <a:extLst xmlns:a="http://schemas.openxmlformats.org/drawingml/2006/main">
            <a:ext uri="{FF2B5EF4-FFF2-40B4-BE49-F238E27FC236}">
              <a16:creationId xmlns:a16="http://schemas.microsoft.com/office/drawing/2014/main" id="{1293CB5A-90B0-40D8-AF8A-47DDBB3A8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1" name="CaixaDeTexto 1">
          <a:extLst xmlns:a="http://schemas.openxmlformats.org/drawingml/2006/main">
            <a:ext uri="{FF2B5EF4-FFF2-40B4-BE49-F238E27FC236}">
              <a16:creationId xmlns:a16="http://schemas.microsoft.com/office/drawing/2014/main" id="{AAE96E25-18DE-4A90-8216-CEC2CE481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2" name="CaixaDeTexto 1">
          <a:extLst xmlns:a="http://schemas.openxmlformats.org/drawingml/2006/main">
            <a:ext uri="{FF2B5EF4-FFF2-40B4-BE49-F238E27FC236}">
              <a16:creationId xmlns:a16="http://schemas.microsoft.com/office/drawing/2014/main" id="{DC0821F8-CB75-4FC6-9F94-00EF38B650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3" name="CaixaDeTexto 1">
          <a:extLst xmlns:a="http://schemas.openxmlformats.org/drawingml/2006/main">
            <a:ext uri="{FF2B5EF4-FFF2-40B4-BE49-F238E27FC236}">
              <a16:creationId xmlns:a16="http://schemas.microsoft.com/office/drawing/2014/main" id="{4E439D49-DA00-4020-AD5F-99AF765BCF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C51D762-35B7-4522-B616-F97380FC8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5" name="CaixaDeTexto 1">
          <a:extLst xmlns:a="http://schemas.openxmlformats.org/drawingml/2006/main">
            <a:ext uri="{FF2B5EF4-FFF2-40B4-BE49-F238E27FC236}">
              <a16:creationId xmlns:a16="http://schemas.microsoft.com/office/drawing/2014/main" id="{B836DDBD-D570-4CE0-8084-D8247F8A4D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6" name="CaixaDeTexto 1">
          <a:extLst xmlns:a="http://schemas.openxmlformats.org/drawingml/2006/main">
            <a:ext uri="{FF2B5EF4-FFF2-40B4-BE49-F238E27FC236}">
              <a16:creationId xmlns:a16="http://schemas.microsoft.com/office/drawing/2014/main" id="{02B14696-1047-45B9-9594-88043BE4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7" name="CaixaDeTexto 1">
          <a:extLst xmlns:a="http://schemas.openxmlformats.org/drawingml/2006/main">
            <a:ext uri="{FF2B5EF4-FFF2-40B4-BE49-F238E27FC236}">
              <a16:creationId xmlns:a16="http://schemas.microsoft.com/office/drawing/2014/main" id="{62CCF77B-0822-413C-A12C-6783D5A63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8" name="CaixaDeTexto 1">
          <a:extLst xmlns:a="http://schemas.openxmlformats.org/drawingml/2006/main">
            <a:ext uri="{FF2B5EF4-FFF2-40B4-BE49-F238E27FC236}">
              <a16:creationId xmlns:a16="http://schemas.microsoft.com/office/drawing/2014/main" id="{40895605-833B-4622-A087-741611DC7F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C8923DD-2C7C-4C83-A782-54890FF7B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7193-DDA2-4E40-8AC8-6BCE6CCCDA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1" name="CaixaDeTexto 1">
          <a:extLst xmlns:a="http://schemas.openxmlformats.org/drawingml/2006/main">
            <a:ext uri="{FF2B5EF4-FFF2-40B4-BE49-F238E27FC236}">
              <a16:creationId xmlns:a16="http://schemas.microsoft.com/office/drawing/2014/main" id="{5573C800-6EFF-475E-AF2D-18E3CF124D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2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EC31-0241-4264-B9BB-1DE7EBDA3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3" name="CaixaDeTexto 1">
          <a:extLst xmlns:a="http://schemas.openxmlformats.org/drawingml/2006/main">
            <a:ext uri="{FF2B5EF4-FFF2-40B4-BE49-F238E27FC236}">
              <a16:creationId xmlns:a16="http://schemas.microsoft.com/office/drawing/2014/main" id="{23C7324F-35A1-4B3F-AB43-270D535E16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4" name="CaixaDeTexto 1">
          <a:extLst xmlns:a="http://schemas.openxmlformats.org/drawingml/2006/main">
            <a:ext uri="{FF2B5EF4-FFF2-40B4-BE49-F238E27FC236}">
              <a16:creationId xmlns:a16="http://schemas.microsoft.com/office/drawing/2014/main" id="{021764C3-7AA4-4BBD-AA23-645070684F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5" name="CaixaDeTexto 1">
          <a:extLst xmlns:a="http://schemas.openxmlformats.org/drawingml/2006/main">
            <a:ext uri="{FF2B5EF4-FFF2-40B4-BE49-F238E27FC236}">
              <a16:creationId xmlns:a16="http://schemas.microsoft.com/office/drawing/2014/main" id="{3C1965C8-9C50-4375-930D-C6634DE0A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6" name="CaixaDeTexto 1">
          <a:extLst xmlns:a="http://schemas.openxmlformats.org/drawingml/2006/main">
            <a:ext uri="{FF2B5EF4-FFF2-40B4-BE49-F238E27FC236}">
              <a16:creationId xmlns:a16="http://schemas.microsoft.com/office/drawing/2014/main" id="{9EC7B949-2EE5-486F-A2AD-99438EE6D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7" name="CaixaDeTexto 1">
          <a:extLst xmlns:a="http://schemas.openxmlformats.org/drawingml/2006/main">
            <a:ext uri="{FF2B5EF4-FFF2-40B4-BE49-F238E27FC236}">
              <a16:creationId xmlns:a16="http://schemas.microsoft.com/office/drawing/2014/main" id="{26388134-7755-4024-8970-2A555F0D63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8" name="CaixaDeTexto 1">
          <a:extLst xmlns:a="http://schemas.openxmlformats.org/drawingml/2006/main">
            <a:ext uri="{FF2B5EF4-FFF2-40B4-BE49-F238E27FC236}">
              <a16:creationId xmlns:a16="http://schemas.microsoft.com/office/drawing/2014/main" id="{0AFBA068-DE73-48BE-8814-F0C4070E5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9" name="CaixaDeTexto 1">
          <a:extLst xmlns:a="http://schemas.openxmlformats.org/drawingml/2006/main">
            <a:ext uri="{FF2B5EF4-FFF2-40B4-BE49-F238E27FC236}">
              <a16:creationId xmlns:a16="http://schemas.microsoft.com/office/drawing/2014/main" id="{2029C68F-5677-41F9-8882-8ED16E3321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0" name="CaixaDeTexto 1">
          <a:extLst xmlns:a="http://schemas.openxmlformats.org/drawingml/2006/main">
            <a:ext uri="{FF2B5EF4-FFF2-40B4-BE49-F238E27FC236}">
              <a16:creationId xmlns:a16="http://schemas.microsoft.com/office/drawing/2014/main" id="{85B8B543-C29E-4ADF-AB4A-8E6606154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1" name="CaixaDeTexto 1">
          <a:extLst xmlns:a="http://schemas.openxmlformats.org/drawingml/2006/main">
            <a:ext uri="{FF2B5EF4-FFF2-40B4-BE49-F238E27FC236}">
              <a16:creationId xmlns:a16="http://schemas.microsoft.com/office/drawing/2014/main" id="{161BA0F0-2A90-44A0-9B9D-637613DFCC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2" name="CaixaDeTexto 1">
          <a:extLst xmlns:a="http://schemas.openxmlformats.org/drawingml/2006/main">
            <a:ext uri="{FF2B5EF4-FFF2-40B4-BE49-F238E27FC236}">
              <a16:creationId xmlns:a16="http://schemas.microsoft.com/office/drawing/2014/main" id="{E9760F5F-B4F0-490A-A4C6-7975A1DEC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3" name="CaixaDeTexto 1">
          <a:extLst xmlns:a="http://schemas.openxmlformats.org/drawingml/2006/main">
            <a:ext uri="{FF2B5EF4-FFF2-40B4-BE49-F238E27FC236}">
              <a16:creationId xmlns:a16="http://schemas.microsoft.com/office/drawing/2014/main" id="{E12938CB-1981-4E2A-90E7-883FF2C41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4" name="CaixaDeTexto 1">
          <a:extLst xmlns:a="http://schemas.openxmlformats.org/drawingml/2006/main">
            <a:ext uri="{FF2B5EF4-FFF2-40B4-BE49-F238E27FC236}">
              <a16:creationId xmlns:a16="http://schemas.microsoft.com/office/drawing/2014/main" id="{EA4E046B-7B1C-4D3E-8C59-EECCBC37B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958A4C0-9466-4FBE-A64E-5C16B98374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6" name="CaixaDeTexto 1">
          <a:extLst xmlns:a="http://schemas.openxmlformats.org/drawingml/2006/main">
            <a:ext uri="{FF2B5EF4-FFF2-40B4-BE49-F238E27FC236}">
              <a16:creationId xmlns:a16="http://schemas.microsoft.com/office/drawing/2014/main" id="{C960E89F-78B4-469F-8F0F-979B4D7AF7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7" name="CaixaDeTexto 1">
          <a:extLst xmlns:a="http://schemas.openxmlformats.org/drawingml/2006/main">
            <a:ext uri="{FF2B5EF4-FFF2-40B4-BE49-F238E27FC236}">
              <a16:creationId xmlns:a16="http://schemas.microsoft.com/office/drawing/2014/main" id="{7D8B173E-E593-48AC-A4A0-572D2FCF66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E55905D-5992-46D7-A5BA-DBFC1531CD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0A50923-9768-4924-982A-21A2CEAD0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197BA5F-1968-4D0D-9E03-D02B78D856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1" name="CaixaDeTexto 1">
          <a:extLst xmlns:a="http://schemas.openxmlformats.org/drawingml/2006/main">
            <a:ext uri="{FF2B5EF4-FFF2-40B4-BE49-F238E27FC236}">
              <a16:creationId xmlns:a16="http://schemas.microsoft.com/office/drawing/2014/main" id="{B3A19022-531A-44BE-9527-67ABBA4900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2" name="CaixaDeTexto 1">
          <a:extLst xmlns:a="http://schemas.openxmlformats.org/drawingml/2006/main">
            <a:ext uri="{FF2B5EF4-FFF2-40B4-BE49-F238E27FC236}">
              <a16:creationId xmlns:a16="http://schemas.microsoft.com/office/drawing/2014/main" id="{B5DA2DBE-08E9-4271-8D03-29B51A2AB6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3" name="CaixaDeTexto 1">
          <a:extLst xmlns:a="http://schemas.openxmlformats.org/drawingml/2006/main">
            <a:ext uri="{FF2B5EF4-FFF2-40B4-BE49-F238E27FC236}">
              <a16:creationId xmlns:a16="http://schemas.microsoft.com/office/drawing/2014/main" id="{68975A19-C514-4446-B545-F38B9B08B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FE4FA2F-5BC0-4723-8E77-026FB6292B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5" name="CaixaDeTexto 1">
          <a:extLst xmlns:a="http://schemas.openxmlformats.org/drawingml/2006/main">
            <a:ext uri="{FF2B5EF4-FFF2-40B4-BE49-F238E27FC236}">
              <a16:creationId xmlns:a16="http://schemas.microsoft.com/office/drawing/2014/main" id="{BA18C877-41A9-4113-9B52-5AEB4D250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724B6C6-A4DB-46D1-AC85-4E17BFDFC4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7" name="CaixaDeTexto 1">
          <a:extLst xmlns:a="http://schemas.openxmlformats.org/drawingml/2006/main">
            <a:ext uri="{FF2B5EF4-FFF2-40B4-BE49-F238E27FC236}">
              <a16:creationId xmlns:a16="http://schemas.microsoft.com/office/drawing/2014/main" id="{23DC6008-0E57-4487-A05D-8923A15F9C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8" name="CaixaDeTexto 1">
          <a:extLst xmlns:a="http://schemas.openxmlformats.org/drawingml/2006/main">
            <a:ext uri="{FF2B5EF4-FFF2-40B4-BE49-F238E27FC236}">
              <a16:creationId xmlns:a16="http://schemas.microsoft.com/office/drawing/2014/main" id="{AE4E1774-A4D3-4784-83D1-6AEBA7B3DD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9" name="CaixaDeTexto 1">
          <a:extLst xmlns:a="http://schemas.openxmlformats.org/drawingml/2006/main">
            <a:ext uri="{FF2B5EF4-FFF2-40B4-BE49-F238E27FC236}">
              <a16:creationId xmlns:a16="http://schemas.microsoft.com/office/drawing/2014/main" id="{CA475549-8FD8-453A-AD42-FFBBD7227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6FA9A19-C367-4A11-9932-04E9509783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1" name="CaixaDeTexto 1">
          <a:extLst xmlns:a="http://schemas.openxmlformats.org/drawingml/2006/main">
            <a:ext uri="{FF2B5EF4-FFF2-40B4-BE49-F238E27FC236}">
              <a16:creationId xmlns:a16="http://schemas.microsoft.com/office/drawing/2014/main" id="{74590A82-4FBF-4CC0-A95D-F38E0781B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23AC-92BF-4C2B-8BD2-134AFA6DE7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3" name="CaixaDeTexto 1">
          <a:extLst xmlns:a="http://schemas.openxmlformats.org/drawingml/2006/main">
            <a:ext uri="{FF2B5EF4-FFF2-40B4-BE49-F238E27FC236}">
              <a16:creationId xmlns:a16="http://schemas.microsoft.com/office/drawing/2014/main" id="{01D794F1-99CF-4FCF-AE86-8EDA9A1364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EB4485-CFC5-4F9E-992B-87EB9D8015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5" name="CaixaDeTexto 1">
          <a:extLst xmlns:a="http://schemas.openxmlformats.org/drawingml/2006/main">
            <a:ext uri="{FF2B5EF4-FFF2-40B4-BE49-F238E27FC236}">
              <a16:creationId xmlns:a16="http://schemas.microsoft.com/office/drawing/2014/main" id="{39828039-707B-449B-8D45-0AB921F2BC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6" name="CaixaDeTexto 1">
          <a:extLst xmlns:a="http://schemas.openxmlformats.org/drawingml/2006/main">
            <a:ext uri="{FF2B5EF4-FFF2-40B4-BE49-F238E27FC236}">
              <a16:creationId xmlns:a16="http://schemas.microsoft.com/office/drawing/2014/main" id="{F7E3AB67-2468-47A4-9B2B-D376A683C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7" name="CaixaDeTexto 1">
          <a:extLst xmlns:a="http://schemas.openxmlformats.org/drawingml/2006/main">
            <a:ext uri="{FF2B5EF4-FFF2-40B4-BE49-F238E27FC236}">
              <a16:creationId xmlns:a16="http://schemas.microsoft.com/office/drawing/2014/main" id="{C472FED8-F911-43BB-8DB3-4E0C702B4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8" name="CaixaDeTexto 1">
          <a:extLst xmlns:a="http://schemas.openxmlformats.org/drawingml/2006/main">
            <a:ext uri="{FF2B5EF4-FFF2-40B4-BE49-F238E27FC236}">
              <a16:creationId xmlns:a16="http://schemas.microsoft.com/office/drawing/2014/main" id="{AA9E99D8-0639-425C-9410-4FA277B2D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9" name="CaixaDeTexto 1">
          <a:extLst xmlns:a="http://schemas.openxmlformats.org/drawingml/2006/main">
            <a:ext uri="{FF2B5EF4-FFF2-40B4-BE49-F238E27FC236}">
              <a16:creationId xmlns:a16="http://schemas.microsoft.com/office/drawing/2014/main" id="{21EE3E04-68AC-4A17-9D8A-AA8241EF99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0" name="CaixaDeTexto 1">
          <a:extLst xmlns:a="http://schemas.openxmlformats.org/drawingml/2006/main">
            <a:ext uri="{FF2B5EF4-FFF2-40B4-BE49-F238E27FC236}">
              <a16:creationId xmlns:a16="http://schemas.microsoft.com/office/drawing/2014/main" id="{BAD3C942-8331-4E91-B5F9-8D74004867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1" name="CaixaDeTexto 1">
          <a:extLst xmlns:a="http://schemas.openxmlformats.org/drawingml/2006/main">
            <a:ext uri="{FF2B5EF4-FFF2-40B4-BE49-F238E27FC236}">
              <a16:creationId xmlns:a16="http://schemas.microsoft.com/office/drawing/2014/main" id="{F7EE7E52-1CE7-4DB1-ACCB-B757FC8BC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2" name="CaixaDeTexto 1">
          <a:extLst xmlns:a="http://schemas.openxmlformats.org/drawingml/2006/main">
            <a:ext uri="{FF2B5EF4-FFF2-40B4-BE49-F238E27FC236}">
              <a16:creationId xmlns:a16="http://schemas.microsoft.com/office/drawing/2014/main" id="{F676D41E-ED47-4268-9267-A17F6D498E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3" name="CaixaDeTexto 1">
          <a:extLst xmlns:a="http://schemas.openxmlformats.org/drawingml/2006/main">
            <a:ext uri="{FF2B5EF4-FFF2-40B4-BE49-F238E27FC236}">
              <a16:creationId xmlns:a16="http://schemas.microsoft.com/office/drawing/2014/main" id="{0675EA17-0C00-4378-9127-FE4068A02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4" name="CaixaDeTexto 1">
          <a:extLst xmlns:a="http://schemas.openxmlformats.org/drawingml/2006/main">
            <a:ext uri="{FF2B5EF4-FFF2-40B4-BE49-F238E27FC236}">
              <a16:creationId xmlns:a16="http://schemas.microsoft.com/office/drawing/2014/main" id="{3ADC4672-CBEB-45CC-A450-B97007539E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5" name="CaixaDeTexto 1">
          <a:extLst xmlns:a="http://schemas.openxmlformats.org/drawingml/2006/main">
            <a:ext uri="{FF2B5EF4-FFF2-40B4-BE49-F238E27FC236}">
              <a16:creationId xmlns:a16="http://schemas.microsoft.com/office/drawing/2014/main" id="{D75EEBF2-1CE5-4FFB-85D8-788A789BC3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D6A87C8F-437B-49BE-A850-CDBADF1A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A4008A23-5793-4D7F-BC5A-BF520CB85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E732460F-5C15-442C-9B36-FAD668DFB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91F7496C-4FFF-445A-8E9E-5C7941CFBB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6BD708D3-1889-4F59-B8F6-C27E2C556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C112977E-EC18-41CE-B85C-8240EEA325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115A2FF8-76BB-42CF-A395-50384C185D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CE7FACC6-E5D8-48A8-B3ED-DB470BA41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3816F5-8E46-4E39-A292-C3EFA8ECE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73DAB492-9D6C-47DB-A035-997E7B8E3D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35CF7CB9-6234-4FE7-963E-0C219D5519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02EC1446-7D11-4EE4-A451-9B46C569F5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5F5B3849-F36D-4F80-9D33-1B696A190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9A9F870B-8D38-4240-B082-6EDCEF6E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2CC42237-FC18-4D9F-B478-0376D617FE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F5BB7CEA-F087-40C4-8B92-C50623166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8A323C1B-E0A8-4B9D-B4B4-3115E4F01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75F905B0-5988-41C6-83C4-A57BF3F7F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32C7C526-D914-443C-8CB5-F0BA2E4132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EA3036A-F1A2-4A97-84F6-B0F26A6BBA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64821FFE-E4A0-4BB1-B009-1453DDD602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F4ABAA85-12A3-474D-AE6A-F605D1714F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5219A449-C976-4BFE-967D-510F47BD06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2B782862-FC2B-4B3E-B2AC-BB0887824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FB3EDD3-5051-48FC-BFB8-F44954615D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59D5F93B-FE6B-43A0-A70E-A2AB97C00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B873D014-A4BA-4B8B-8F37-56F8520DF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F2727CCE-9302-4DE7-BA68-BADEEC81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1CD90F05-B58B-4548-810C-E9DE8ECE05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5598A-734F-4F9A-BD4B-FD2609FD6D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A995EDC2-EA39-4091-9379-547B7ED00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82DD85D2-1FB8-4019-A3D8-121BA6278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E44EE80-E6CC-49E1-AB35-5FB281BC3D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283CA-F3BA-44D2-9142-FB056694D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4D1D89BF-C3E9-4808-978E-88B93A640A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D497ADAF-FD27-4BD7-8B69-92B650F688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A316A368-5F21-4C0A-BDAA-7C118238EE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F0AE3854-8897-46EA-A246-65FF31748A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3178B8DD-ED74-4832-A5DC-655D23190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2A502584-649B-4C39-8EE0-CDC10297E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17BB8371-76CD-4C1B-81A8-1986EBB8F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1053B90E-E230-4E91-AC82-683913981F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898F8392-AC01-4BCC-8F44-C08150E69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EC2DF-67C3-47E6-88FB-CDCE83F03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0F7E5FFE-F646-4DB4-BF83-74A1B2C5A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1D3BB7-F8A5-4F0E-AEE1-F19243CD49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F603F24F-61A4-4FE8-B980-C6DB8A5C32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FD81AA3C-23FD-4415-88D9-1006AE4DE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3B1D71B9-D0A6-4253-A602-4390613DB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D0BE5D58-2122-46BF-84AC-B6A843745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90800B-658E-44A1-A33B-390F792687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655AA61E-0563-4CBE-A063-8820BD272D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5A45B653-3F19-48ED-A4F4-F3C75B58A2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0F608773-838E-43A1-860D-279B5C344C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8E36A5A9-FCF0-448C-89E9-1600FBA0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33AEA5B-C4D8-413C-A1A9-168CA4968C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1D8E6C-1D2F-465C-8370-14857D34C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54764536-142B-432D-85BB-3A90DB7BD6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CA9C01-F9B7-41D1-8A63-1C6342635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B766A41C-99EE-4243-82A6-D9177C735F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7F7A69E6-A847-4DE7-AA13-2660B7ED9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0908A81E-EE44-4C74-A83F-58B7B526F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4A205169-368E-4E43-ADC3-1FC53EEFC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4A812B95-BC85-48B5-A368-2D5EA26FA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E9606F7F-DBB7-4804-9D23-CA4992D5EA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023F043-BF82-47E5-BA18-BAF3951181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E0D480C8-9F64-4EF6-99CB-0D50A1200F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5B9553AE-64E1-44A0-892B-586175EF7C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0112C-8E9A-491B-A4D4-80E8EAEDA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1F822891-237A-4970-ADA9-87735D2422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7AF60801-F514-4017-8624-DE6FA3578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0548C6B5-AF4D-4E4F-A5B2-4D232DA22C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74BC278D-FAA4-48FF-B761-19A7C27470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C33CD583-6EC9-4504-B04F-813E2F1F9C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DBE9E1C6-0643-4681-AD82-BAE40AA31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A15596D9-00DC-4492-89A2-44E6D5F6C7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50453CED-2BEE-4014-8B28-0B0A5477A0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3635A963-CC7E-484C-8B6A-41335C28B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9D1855ED-5FDB-45F2-BB80-F559F2A285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D9E0C-6F2D-4F84-A81B-DBFAEE3C40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112B018A-7BA1-4D83-B8E0-35B2C40291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3B9CBED-9D59-4779-B7FB-8DA75AD11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B146AA0C-7D75-40CA-A558-9A4BF7813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A18E9EE3-B251-46E9-9883-835E171ABF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558A2-00CB-4789-9529-3AF9057A4E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EE1174F4-9DD1-44C4-8A54-83E568348C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3D2BE60D-5AC8-4D3C-BAF9-F670A90DF9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84CC85E5-4D31-441E-B804-0A5612AB63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346DC8D0-D22C-4FB4-83D4-69A2AA571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F568C33B-FC80-4CCA-BEDF-570A10450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34B2-4305-40C3-8093-118E2EC249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917679CF-7742-43FC-9AF4-C5C319D00E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FD896AC6-C578-42DE-91E2-B949572E3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DA94CD83-41FE-4A3D-B1E0-D23F58194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C59152-220D-47FC-B0D6-8AD769AE2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AF402AC8-41D9-4126-BD1A-34FB8024D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F3E5F16C-A471-40A8-83CC-DC562AC3A5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CAA1693-EC6E-4472-8FF1-84A361809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D46560DC-D7BE-45E8-8A51-DF51CEA188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7495426C-17BA-40E7-831F-2FBD560901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003F779B-DE65-495F-9C14-9FDFB0180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96E4F307-D290-4731-98F9-318998A95A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556788CF-C28F-40AF-962E-4774A729C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0E91661E-8EB0-49B2-9222-C3C8333405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EA5B1AAC-705F-48C5-912F-E7054F88D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E14071E3-94CA-4E9A-BBD4-D90A76B264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225B6771-983F-4FAB-A311-AE54CF7FC1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1F4D6A21-3C17-43D5-84B3-6CCC862FC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E144CAFB-1FD6-43F5-BC77-33595B3D3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FAEA7498-DEA7-477A-A8FD-1E79C290F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0881C1C7-4A8B-44F0-B3A0-E137781C99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AC48E5-6F19-4EC1-B3A4-C5E89DD007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DF96E69B-77CF-4237-8C19-560A08C0D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8A4A47-7F27-4855-BD2B-DFDE91CAC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BD8E9707-4157-4165-A21F-7C93CDBF8B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841E1-0392-4593-B63A-0972AF9370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E9386016-24AD-41DA-8E6F-C3598F503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69153970-26BA-4452-879A-A55671A9D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7A8F-40C7-4E7D-AA85-B28B26E24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7BBB272-2B12-458B-A899-34FD652EB6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4ACCA-4F63-489F-9CBB-FC0DB620DA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4A4B315-8EC4-4217-BF64-206094293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F75FB8FE-DB21-48CA-B966-DCC793C2C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E6BAD37D-D285-4D0C-A2C7-BB43831C8B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4217D1EE-2AD9-4588-BFB1-1B01C5F77D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31611B82-F159-4501-B27A-C6EF635F1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50610BF5-ADFC-4786-BEA7-02C8A7E8EE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98B4E14F-24D4-447D-B5D6-141F0A9C02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8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9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0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1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2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3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6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7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0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3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5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6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7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8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9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2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3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4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5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6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7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8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0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2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4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6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8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0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2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3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4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5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6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9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0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2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6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7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8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9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0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1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2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3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4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5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6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7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8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9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1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3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4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5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6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7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9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1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2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4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5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7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8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9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0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3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4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7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9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0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3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4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5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6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7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8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9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8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0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1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2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3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4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5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8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9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0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1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2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3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4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6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7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8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0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1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3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4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5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6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7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8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9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0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1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2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3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4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5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7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8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9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0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1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2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3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6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7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8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9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0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1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2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3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4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5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7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8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9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0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1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2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3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4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5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6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7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8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1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2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3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4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7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8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9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0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2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4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5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7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8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9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0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1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2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4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5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6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7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8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9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0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1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2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4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7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8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1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2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3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4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5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6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7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8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9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0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2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3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5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7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8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9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0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1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2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3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6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7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8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9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2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3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4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5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7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8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9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1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2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3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4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7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8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9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0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2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3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4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5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6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8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9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1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2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3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4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5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6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7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8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9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0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1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3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4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5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6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9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0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3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4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5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6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9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0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3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4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5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6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7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0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1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3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6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7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8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9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0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1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3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4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5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7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8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9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0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1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2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3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4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5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8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9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1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2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4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7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9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0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3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4" name="CaixaDeTexto 1">
          <a:extLst xmlns:a="http://schemas.openxmlformats.org/drawingml/2006/main">
            <a:ext uri="{FF2B5EF4-FFF2-40B4-BE49-F238E27FC236}">
              <a16:creationId xmlns:a16="http://schemas.microsoft.com/office/drawing/2014/main" id="{B7724EF7-0862-488B-A37C-F1C30587F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83A974-B690-461F-84F4-F9AFF0065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6" name="CaixaDeTexto 1">
          <a:extLst xmlns:a="http://schemas.openxmlformats.org/drawingml/2006/main">
            <a:ext uri="{FF2B5EF4-FFF2-40B4-BE49-F238E27FC236}">
              <a16:creationId xmlns:a16="http://schemas.microsoft.com/office/drawing/2014/main" id="{85162B87-C0D7-4A5B-8843-F84A455B17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7" name="CaixaDeTexto 1">
          <a:extLst xmlns:a="http://schemas.openxmlformats.org/drawingml/2006/main">
            <a:ext uri="{FF2B5EF4-FFF2-40B4-BE49-F238E27FC236}">
              <a16:creationId xmlns:a16="http://schemas.microsoft.com/office/drawing/2014/main" id="{C0C552DC-CCF6-4C76-8710-DBF2A90F38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E84DE34-AC39-4DD0-B0FB-BDA106321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9" name="CaixaDeTexto 1">
          <a:extLst xmlns:a="http://schemas.openxmlformats.org/drawingml/2006/main">
            <a:ext uri="{FF2B5EF4-FFF2-40B4-BE49-F238E27FC236}">
              <a16:creationId xmlns:a16="http://schemas.microsoft.com/office/drawing/2014/main" id="{B1ACB2AE-E384-4349-8078-16E74DF78E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0" name="CaixaDeTexto 1">
          <a:extLst xmlns:a="http://schemas.openxmlformats.org/drawingml/2006/main">
            <a:ext uri="{FF2B5EF4-FFF2-40B4-BE49-F238E27FC236}">
              <a16:creationId xmlns:a16="http://schemas.microsoft.com/office/drawing/2014/main" id="{F949516E-3510-4F3C-94E0-405D0A868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1" name="CaixaDeTexto 1">
          <a:extLst xmlns:a="http://schemas.openxmlformats.org/drawingml/2006/main">
            <a:ext uri="{FF2B5EF4-FFF2-40B4-BE49-F238E27FC236}">
              <a16:creationId xmlns:a16="http://schemas.microsoft.com/office/drawing/2014/main" id="{AF8BF5F5-A32A-42A1-8452-D1D4C568D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2" name="CaixaDeTexto 1">
          <a:extLst xmlns:a="http://schemas.openxmlformats.org/drawingml/2006/main">
            <a:ext uri="{FF2B5EF4-FFF2-40B4-BE49-F238E27FC236}">
              <a16:creationId xmlns:a16="http://schemas.microsoft.com/office/drawing/2014/main" id="{EA3E9F2D-34F0-463E-B09C-8D150C211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0CA5E1B-245C-4396-8C15-F296FBCB4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4" name="CaixaDeTexto 1">
          <a:extLst xmlns:a="http://schemas.openxmlformats.org/drawingml/2006/main">
            <a:ext uri="{FF2B5EF4-FFF2-40B4-BE49-F238E27FC236}">
              <a16:creationId xmlns:a16="http://schemas.microsoft.com/office/drawing/2014/main" id="{7057FF3F-AA96-489D-8EB9-BAE5E31BC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5" name="CaixaDeTexto 1">
          <a:extLst xmlns:a="http://schemas.openxmlformats.org/drawingml/2006/main">
            <a:ext uri="{FF2B5EF4-FFF2-40B4-BE49-F238E27FC236}">
              <a16:creationId xmlns:a16="http://schemas.microsoft.com/office/drawing/2014/main" id="{8913169A-EAD8-429A-97B5-9C5AFCCBA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6" name="CaixaDeTexto 1">
          <a:extLst xmlns:a="http://schemas.openxmlformats.org/drawingml/2006/main">
            <a:ext uri="{FF2B5EF4-FFF2-40B4-BE49-F238E27FC236}">
              <a16:creationId xmlns:a16="http://schemas.microsoft.com/office/drawing/2014/main" id="{38DFF322-60DF-4F2A-AA0E-DA42F21C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7" name="CaixaDeTexto 1">
          <a:extLst xmlns:a="http://schemas.openxmlformats.org/drawingml/2006/main">
            <a:ext uri="{FF2B5EF4-FFF2-40B4-BE49-F238E27FC236}">
              <a16:creationId xmlns:a16="http://schemas.microsoft.com/office/drawing/2014/main" id="{2DD3937E-F9E6-48DF-A3B0-4F0EC1BE7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8" name="CaixaDeTexto 1">
          <a:extLst xmlns:a="http://schemas.openxmlformats.org/drawingml/2006/main">
            <a:ext uri="{FF2B5EF4-FFF2-40B4-BE49-F238E27FC236}">
              <a16:creationId xmlns:a16="http://schemas.microsoft.com/office/drawing/2014/main" id="{07276A98-088B-4E31-8CA7-ED86F0B25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9" name="CaixaDeTexto 1">
          <a:extLst xmlns:a="http://schemas.openxmlformats.org/drawingml/2006/main">
            <a:ext uri="{FF2B5EF4-FFF2-40B4-BE49-F238E27FC236}">
              <a16:creationId xmlns:a16="http://schemas.microsoft.com/office/drawing/2014/main" id="{CC986470-9350-4339-8D55-8047F8336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BBD1B-87EB-4ED4-AF09-27A84B00D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EDCA489-1CF4-4665-ACAD-3759FA8747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2" name="CaixaDeTexto 1">
          <a:extLst xmlns:a="http://schemas.openxmlformats.org/drawingml/2006/main">
            <a:ext uri="{FF2B5EF4-FFF2-40B4-BE49-F238E27FC236}">
              <a16:creationId xmlns:a16="http://schemas.microsoft.com/office/drawing/2014/main" id="{D9FF0990-C887-42C5-A575-CCA1DF45F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3" name="CaixaDeTexto 1">
          <a:extLst xmlns:a="http://schemas.openxmlformats.org/drawingml/2006/main">
            <a:ext uri="{FF2B5EF4-FFF2-40B4-BE49-F238E27FC236}">
              <a16:creationId xmlns:a16="http://schemas.microsoft.com/office/drawing/2014/main" id="{80C78B16-6DEE-4C6B-B432-E76A176C79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46BCF2-0033-44CF-B6C1-0DE03FA58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5" name="CaixaDeTexto 1">
          <a:extLst xmlns:a="http://schemas.openxmlformats.org/drawingml/2006/main">
            <a:ext uri="{FF2B5EF4-FFF2-40B4-BE49-F238E27FC236}">
              <a16:creationId xmlns:a16="http://schemas.microsoft.com/office/drawing/2014/main" id="{F10A4D97-808F-4DCF-A95B-C8C76EE91C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6" name="CaixaDeTexto 1">
          <a:extLst xmlns:a="http://schemas.openxmlformats.org/drawingml/2006/main">
            <a:ext uri="{FF2B5EF4-FFF2-40B4-BE49-F238E27FC236}">
              <a16:creationId xmlns:a16="http://schemas.microsoft.com/office/drawing/2014/main" id="{865C6236-38D1-41A8-8826-946D315C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7" name="CaixaDeTexto 1">
          <a:extLst xmlns:a="http://schemas.openxmlformats.org/drawingml/2006/main">
            <a:ext uri="{FF2B5EF4-FFF2-40B4-BE49-F238E27FC236}">
              <a16:creationId xmlns:a16="http://schemas.microsoft.com/office/drawing/2014/main" id="{FD84642D-ED6E-4BF8-A8FC-BFD6F1690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8" name="CaixaDeTexto 1">
          <a:extLst xmlns:a="http://schemas.openxmlformats.org/drawingml/2006/main">
            <a:ext uri="{FF2B5EF4-FFF2-40B4-BE49-F238E27FC236}">
              <a16:creationId xmlns:a16="http://schemas.microsoft.com/office/drawing/2014/main" id="{08D97820-48A6-427E-B1E0-E22DB874A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7201EA-DA20-4A41-A0F1-781B30F5B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0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7153-91A6-4DC6-AD44-73F0D22BD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9E076-D89C-430F-BC14-F66EC3FB4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2" name="CaixaDeTexto 1">
          <a:extLst xmlns:a="http://schemas.openxmlformats.org/drawingml/2006/main">
            <a:ext uri="{FF2B5EF4-FFF2-40B4-BE49-F238E27FC236}">
              <a16:creationId xmlns:a16="http://schemas.microsoft.com/office/drawing/2014/main" id="{D3D8DBB2-D4D4-4D62-A7FA-3BC0F76E5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3" name="CaixaDeTexto 1">
          <a:extLst xmlns:a="http://schemas.openxmlformats.org/drawingml/2006/main">
            <a:ext uri="{FF2B5EF4-FFF2-40B4-BE49-F238E27FC236}">
              <a16:creationId xmlns:a16="http://schemas.microsoft.com/office/drawing/2014/main" id="{34693DDB-6E44-4526-B577-5D0D922FF3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180C19-360D-4AC5-ABBF-531EA3CDD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5" name="CaixaDeTexto 1">
          <a:extLst xmlns:a="http://schemas.openxmlformats.org/drawingml/2006/main">
            <a:ext uri="{FF2B5EF4-FFF2-40B4-BE49-F238E27FC236}">
              <a16:creationId xmlns:a16="http://schemas.microsoft.com/office/drawing/2014/main" id="{ABD62F3E-1D28-4332-8BF5-4F85EFC66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6" name="CaixaDeTexto 1">
          <a:extLst xmlns:a="http://schemas.openxmlformats.org/drawingml/2006/main">
            <a:ext uri="{FF2B5EF4-FFF2-40B4-BE49-F238E27FC236}">
              <a16:creationId xmlns:a16="http://schemas.microsoft.com/office/drawing/2014/main" id="{B88C226E-7B50-402A-94A1-6D0916A65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7" name="CaixaDeTexto 1">
          <a:extLst xmlns:a="http://schemas.openxmlformats.org/drawingml/2006/main">
            <a:ext uri="{FF2B5EF4-FFF2-40B4-BE49-F238E27FC236}">
              <a16:creationId xmlns:a16="http://schemas.microsoft.com/office/drawing/2014/main" id="{D180CF6D-90DB-42EC-998E-B919CC6BBD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C07D-D308-4958-BC44-29E0FFCC81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9" name="CaixaDeTexto 1">
          <a:extLst xmlns:a="http://schemas.openxmlformats.org/drawingml/2006/main">
            <a:ext uri="{FF2B5EF4-FFF2-40B4-BE49-F238E27FC236}">
              <a16:creationId xmlns:a16="http://schemas.microsoft.com/office/drawing/2014/main" id="{C378BE81-F4F7-4A8D-874E-6CB9A24F02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0" name="CaixaDeTexto 1">
          <a:extLst xmlns:a="http://schemas.openxmlformats.org/drawingml/2006/main">
            <a:ext uri="{FF2B5EF4-FFF2-40B4-BE49-F238E27FC236}">
              <a16:creationId xmlns:a16="http://schemas.microsoft.com/office/drawing/2014/main" id="{19E18430-F877-4DC6-993B-2BAC8EF51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1" name="CaixaDeTexto 1">
          <a:extLst xmlns:a="http://schemas.openxmlformats.org/drawingml/2006/main">
            <a:ext uri="{FF2B5EF4-FFF2-40B4-BE49-F238E27FC236}">
              <a16:creationId xmlns:a16="http://schemas.microsoft.com/office/drawing/2014/main" id="{35604AC1-7CCC-4A5A-AA6A-C56218B7D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2" name="CaixaDeTexto 1">
          <a:extLst xmlns:a="http://schemas.openxmlformats.org/drawingml/2006/main">
            <a:ext uri="{FF2B5EF4-FFF2-40B4-BE49-F238E27FC236}">
              <a16:creationId xmlns:a16="http://schemas.microsoft.com/office/drawing/2014/main" id="{7AD99867-CDE0-4DBF-83CC-848460EEB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3" name="CaixaDeTexto 1">
          <a:extLst xmlns:a="http://schemas.openxmlformats.org/drawingml/2006/main">
            <a:ext uri="{FF2B5EF4-FFF2-40B4-BE49-F238E27FC236}">
              <a16:creationId xmlns:a16="http://schemas.microsoft.com/office/drawing/2014/main" id="{054E675C-80B2-4C2E-BA9A-1A2995CB2E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71774-02F5-4BD1-AC92-78FCF1246E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7F620B6-2B9B-464A-A88A-E9D4FE6F1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6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5F89-EA7B-407F-903E-1B0FA12E3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7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248D-368D-46CD-BB94-2751AEF85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51674-2CE1-4BDA-A35A-721488D635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3B3B92-4A7E-45B9-A684-9D98B11AF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0" name="CaixaDeTexto 1">
          <a:extLst xmlns:a="http://schemas.openxmlformats.org/drawingml/2006/main">
            <a:ext uri="{FF2B5EF4-FFF2-40B4-BE49-F238E27FC236}">
              <a16:creationId xmlns:a16="http://schemas.microsoft.com/office/drawing/2014/main" id="{D964A650-FACA-42A0-B0AF-BF4DDB7CE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1" name="CaixaDeTexto 1">
          <a:extLst xmlns:a="http://schemas.openxmlformats.org/drawingml/2006/main">
            <a:ext uri="{FF2B5EF4-FFF2-40B4-BE49-F238E27FC236}">
              <a16:creationId xmlns:a16="http://schemas.microsoft.com/office/drawing/2014/main" id="{5CC4280F-EDDE-4D4B-BC80-ED41FCE97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2" name="CaixaDeTexto 1">
          <a:extLst xmlns:a="http://schemas.openxmlformats.org/drawingml/2006/main">
            <a:ext uri="{FF2B5EF4-FFF2-40B4-BE49-F238E27FC236}">
              <a16:creationId xmlns:a16="http://schemas.microsoft.com/office/drawing/2014/main" id="{22BAF28F-9CB9-4A7D-BFD2-47AA4F675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3" name="CaixaDeTexto 1">
          <a:extLst xmlns:a="http://schemas.openxmlformats.org/drawingml/2006/main">
            <a:ext uri="{FF2B5EF4-FFF2-40B4-BE49-F238E27FC236}">
              <a16:creationId xmlns:a16="http://schemas.microsoft.com/office/drawing/2014/main" id="{9A51387C-D498-4802-AFC9-CFAF06820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4" name="CaixaDeTexto 1">
          <a:extLst xmlns:a="http://schemas.openxmlformats.org/drawingml/2006/main">
            <a:ext uri="{FF2B5EF4-FFF2-40B4-BE49-F238E27FC236}">
              <a16:creationId xmlns:a16="http://schemas.microsoft.com/office/drawing/2014/main" id="{9F235E97-6960-4A21-9E30-30B736945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5" name="CaixaDeTexto 1">
          <a:extLst xmlns:a="http://schemas.openxmlformats.org/drawingml/2006/main">
            <a:ext uri="{FF2B5EF4-FFF2-40B4-BE49-F238E27FC236}">
              <a16:creationId xmlns:a16="http://schemas.microsoft.com/office/drawing/2014/main" id="{E0D83859-658C-4686-AD22-092D68D31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9A8219-6CAC-4F4E-AA33-4AA7EE0FB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7" name="CaixaDeTexto 1">
          <a:extLst xmlns:a="http://schemas.openxmlformats.org/drawingml/2006/main">
            <a:ext uri="{FF2B5EF4-FFF2-40B4-BE49-F238E27FC236}">
              <a16:creationId xmlns:a16="http://schemas.microsoft.com/office/drawing/2014/main" id="{65124D82-8E13-4381-9035-F655AD879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8" name="CaixaDeTexto 1">
          <a:extLst xmlns:a="http://schemas.openxmlformats.org/drawingml/2006/main">
            <a:ext uri="{FF2B5EF4-FFF2-40B4-BE49-F238E27FC236}">
              <a16:creationId xmlns:a16="http://schemas.microsoft.com/office/drawing/2014/main" id="{B321A7CA-7A0B-495C-A4DF-9DAD7CE3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AE3BE09-05FB-46E9-9172-79DBB9CCB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0" name="CaixaDeTexto 1">
          <a:extLst xmlns:a="http://schemas.openxmlformats.org/drawingml/2006/main">
            <a:ext uri="{FF2B5EF4-FFF2-40B4-BE49-F238E27FC236}">
              <a16:creationId xmlns:a16="http://schemas.microsoft.com/office/drawing/2014/main" id="{C7E1B0D0-AFC7-4590-BF65-CB30169EE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1" name="CaixaDeTexto 1">
          <a:extLst xmlns:a="http://schemas.openxmlformats.org/drawingml/2006/main">
            <a:ext uri="{FF2B5EF4-FFF2-40B4-BE49-F238E27FC236}">
              <a16:creationId xmlns:a16="http://schemas.microsoft.com/office/drawing/2014/main" id="{413C881E-D6D6-4DE5-B7FD-FB6CB7481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2" name="CaixaDeTexto 1">
          <a:extLst xmlns:a="http://schemas.openxmlformats.org/drawingml/2006/main">
            <a:ext uri="{FF2B5EF4-FFF2-40B4-BE49-F238E27FC236}">
              <a16:creationId xmlns:a16="http://schemas.microsoft.com/office/drawing/2014/main" id="{5AAAE232-A9BA-4674-BC0E-663A24E35B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5D1EAF0-1F42-4E96-B383-D08F35FE3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4" name="CaixaDeTexto 1">
          <a:extLst xmlns:a="http://schemas.openxmlformats.org/drawingml/2006/main">
            <a:ext uri="{FF2B5EF4-FFF2-40B4-BE49-F238E27FC236}">
              <a16:creationId xmlns:a16="http://schemas.microsoft.com/office/drawing/2014/main" id="{DBC21328-B407-44E0-8355-BD67ADFD9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5" name="CaixaDeTexto 1">
          <a:extLst xmlns:a="http://schemas.openxmlformats.org/drawingml/2006/main">
            <a:ext uri="{FF2B5EF4-FFF2-40B4-BE49-F238E27FC236}">
              <a16:creationId xmlns:a16="http://schemas.microsoft.com/office/drawing/2014/main" id="{C5549054-ED61-47A4-A49B-F76DC1E88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6" name="CaixaDeTexto 1">
          <a:extLst xmlns:a="http://schemas.openxmlformats.org/drawingml/2006/main">
            <a:ext uri="{FF2B5EF4-FFF2-40B4-BE49-F238E27FC236}">
              <a16:creationId xmlns:a16="http://schemas.microsoft.com/office/drawing/2014/main" id="{2264C816-55F1-47B9-A7F3-B4AF12C79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3270B3B-AFCB-4B25-AA06-6A50C08AC2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1F07F4-139C-4D85-A757-5D80BE8D3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96B4-D7EB-4934-82CF-12663876A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0" name="CaixaDeTexto 1">
          <a:extLst xmlns:a="http://schemas.openxmlformats.org/drawingml/2006/main">
            <a:ext uri="{FF2B5EF4-FFF2-40B4-BE49-F238E27FC236}">
              <a16:creationId xmlns:a16="http://schemas.microsoft.com/office/drawing/2014/main" id="{446A4E67-6EF4-442F-A78D-1CEC9859F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1" name="CaixaDeTexto 1">
          <a:extLst xmlns:a="http://schemas.openxmlformats.org/drawingml/2006/main">
            <a:ext uri="{FF2B5EF4-FFF2-40B4-BE49-F238E27FC236}">
              <a16:creationId xmlns:a16="http://schemas.microsoft.com/office/drawing/2014/main" id="{89898959-C213-4CCE-9192-F402511683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2" name="CaixaDeTexto 1">
          <a:extLst xmlns:a="http://schemas.openxmlformats.org/drawingml/2006/main">
            <a:ext uri="{FF2B5EF4-FFF2-40B4-BE49-F238E27FC236}">
              <a16:creationId xmlns:a16="http://schemas.microsoft.com/office/drawing/2014/main" id="{0E189642-A8D3-4B1E-9A20-DFC534C21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E95FC-EDEA-4E1B-AABA-895E959A1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4" name="CaixaDeTexto 1">
          <a:extLst xmlns:a="http://schemas.openxmlformats.org/drawingml/2006/main">
            <a:ext uri="{FF2B5EF4-FFF2-40B4-BE49-F238E27FC236}">
              <a16:creationId xmlns:a16="http://schemas.microsoft.com/office/drawing/2014/main" id="{28E03AF1-ABE1-45E8-AE9E-E95E2AE560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5" name="CaixaDeTexto 1">
          <a:extLst xmlns:a="http://schemas.openxmlformats.org/drawingml/2006/main">
            <a:ext uri="{FF2B5EF4-FFF2-40B4-BE49-F238E27FC236}">
              <a16:creationId xmlns:a16="http://schemas.microsoft.com/office/drawing/2014/main" id="{31C3064C-CEB6-4A18-B486-47C00B2BC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B6FAACC-B301-4307-A9F9-10DA2534E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7" name="CaixaDeTexto 1">
          <a:extLst xmlns:a="http://schemas.openxmlformats.org/drawingml/2006/main">
            <a:ext uri="{FF2B5EF4-FFF2-40B4-BE49-F238E27FC236}">
              <a16:creationId xmlns:a16="http://schemas.microsoft.com/office/drawing/2014/main" id="{5D27D288-806A-4765-AB72-9AC0192BF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267173B-01A0-46DB-8A48-6FAF25004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9" name="CaixaDeTexto 1">
          <a:extLst xmlns:a="http://schemas.openxmlformats.org/drawingml/2006/main">
            <a:ext uri="{FF2B5EF4-FFF2-40B4-BE49-F238E27FC236}">
              <a16:creationId xmlns:a16="http://schemas.microsoft.com/office/drawing/2014/main" id="{6A52301D-DDBB-4F43-803B-E8CBD98B4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0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EDF-BA5D-4D83-B289-BF5C8AFE0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1" name="CaixaDeTexto 1">
          <a:extLst xmlns:a="http://schemas.openxmlformats.org/drawingml/2006/main">
            <a:ext uri="{FF2B5EF4-FFF2-40B4-BE49-F238E27FC236}">
              <a16:creationId xmlns:a16="http://schemas.microsoft.com/office/drawing/2014/main" id="{2B1EC84C-4901-468C-B44F-B463A44AE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2" name="CaixaDeTexto 1">
          <a:extLst xmlns:a="http://schemas.openxmlformats.org/drawingml/2006/main">
            <a:ext uri="{FF2B5EF4-FFF2-40B4-BE49-F238E27FC236}">
              <a16:creationId xmlns:a16="http://schemas.microsoft.com/office/drawing/2014/main" id="{9A3AB18A-9674-49D8-91B0-9EBCB9648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3" name="CaixaDeTexto 1">
          <a:extLst xmlns:a="http://schemas.openxmlformats.org/drawingml/2006/main">
            <a:ext uri="{FF2B5EF4-FFF2-40B4-BE49-F238E27FC236}">
              <a16:creationId xmlns:a16="http://schemas.microsoft.com/office/drawing/2014/main" id="{08BEC0ED-4F39-4D71-A3FC-0E7220457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886C8E-22A1-4E2B-A393-F78823C42A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5" name="CaixaDeTexto 1">
          <a:extLst xmlns:a="http://schemas.openxmlformats.org/drawingml/2006/main">
            <a:ext uri="{FF2B5EF4-FFF2-40B4-BE49-F238E27FC236}">
              <a16:creationId xmlns:a16="http://schemas.microsoft.com/office/drawing/2014/main" id="{CC7A2CE2-87AB-4911-A15A-F1E5AB8BF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6" name="CaixaDeTexto 1">
          <a:extLst xmlns:a="http://schemas.openxmlformats.org/drawingml/2006/main">
            <a:ext uri="{FF2B5EF4-FFF2-40B4-BE49-F238E27FC236}">
              <a16:creationId xmlns:a16="http://schemas.microsoft.com/office/drawing/2014/main" id="{F53F1F04-1017-4CE3-B080-7AE3A0564F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C506B9-1368-4C27-9BA6-F5F830426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C0FBE55-9710-4843-8F76-5BEE5A231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9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F88F-B136-4626-81F7-CF76F3AB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0" name="CaixaDeTexto 1">
          <a:extLst xmlns:a="http://schemas.openxmlformats.org/drawingml/2006/main">
            <a:ext uri="{FF2B5EF4-FFF2-40B4-BE49-F238E27FC236}">
              <a16:creationId xmlns:a16="http://schemas.microsoft.com/office/drawing/2014/main" id="{82CBDA96-8658-427B-BD06-89638563A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1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76E0-E9FF-48AD-A379-AEBAB369B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2" name="CaixaDeTexto 1">
          <a:extLst xmlns:a="http://schemas.openxmlformats.org/drawingml/2006/main">
            <a:ext uri="{FF2B5EF4-FFF2-40B4-BE49-F238E27FC236}">
              <a16:creationId xmlns:a16="http://schemas.microsoft.com/office/drawing/2014/main" id="{7DB6D326-0EF0-4520-B7EA-14A527EED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3" name="CaixaDeTexto 1">
          <a:extLst xmlns:a="http://schemas.openxmlformats.org/drawingml/2006/main">
            <a:ext uri="{FF2B5EF4-FFF2-40B4-BE49-F238E27FC236}">
              <a16:creationId xmlns:a16="http://schemas.microsoft.com/office/drawing/2014/main" id="{7279A349-13DA-448D-B5A7-8BFA536D3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4" name="CaixaDeTexto 1">
          <a:extLst xmlns:a="http://schemas.openxmlformats.org/drawingml/2006/main">
            <a:ext uri="{FF2B5EF4-FFF2-40B4-BE49-F238E27FC236}">
              <a16:creationId xmlns:a16="http://schemas.microsoft.com/office/drawing/2014/main" id="{5221F568-1464-48F4-91C5-2BCCD810BD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5" name="CaixaDeTexto 1">
          <a:extLst xmlns:a="http://schemas.openxmlformats.org/drawingml/2006/main">
            <a:ext uri="{FF2B5EF4-FFF2-40B4-BE49-F238E27FC236}">
              <a16:creationId xmlns:a16="http://schemas.microsoft.com/office/drawing/2014/main" id="{40182E46-1FCE-4C33-8FFB-8495AEE433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6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3F73-7861-4B4F-B662-1B68CFC3D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7" name="CaixaDeTexto 1">
          <a:extLst xmlns:a="http://schemas.openxmlformats.org/drawingml/2006/main">
            <a:ext uri="{FF2B5EF4-FFF2-40B4-BE49-F238E27FC236}">
              <a16:creationId xmlns:a16="http://schemas.microsoft.com/office/drawing/2014/main" id="{1603E170-2F2D-436F-8782-FE83779B3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E2368D8-7993-43AD-B173-352F6D485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B49445-DD8D-48F3-A58F-B84A7CB2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0" name="CaixaDeTexto 1">
          <a:extLst xmlns:a="http://schemas.openxmlformats.org/drawingml/2006/main">
            <a:ext uri="{FF2B5EF4-FFF2-40B4-BE49-F238E27FC236}">
              <a16:creationId xmlns:a16="http://schemas.microsoft.com/office/drawing/2014/main" id="{E591415F-4467-4545-94E8-0E7F9BCFAE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D336D86-63E9-4A93-89B0-0816DACAD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2" name="CaixaDeTexto 1">
          <a:extLst xmlns:a="http://schemas.openxmlformats.org/drawingml/2006/main">
            <a:ext uri="{FF2B5EF4-FFF2-40B4-BE49-F238E27FC236}">
              <a16:creationId xmlns:a16="http://schemas.microsoft.com/office/drawing/2014/main" id="{7D908D55-8D08-442D-9BFA-D702D679E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8767D0A-1E94-4775-94CC-3751C82B1A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4" name="CaixaDeTexto 1">
          <a:extLst xmlns:a="http://schemas.openxmlformats.org/drawingml/2006/main">
            <a:ext uri="{FF2B5EF4-FFF2-40B4-BE49-F238E27FC236}">
              <a16:creationId xmlns:a16="http://schemas.microsoft.com/office/drawing/2014/main" id="{9A4DCD0F-98C5-499C-8CEC-8BF9E3A1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5" name="CaixaDeTexto 1">
          <a:extLst xmlns:a="http://schemas.openxmlformats.org/drawingml/2006/main">
            <a:ext uri="{FF2B5EF4-FFF2-40B4-BE49-F238E27FC236}">
              <a16:creationId xmlns:a16="http://schemas.microsoft.com/office/drawing/2014/main" id="{22E8D960-8E0C-40EF-B9D7-8C5CB0306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6" name="CaixaDeTexto 1">
          <a:extLst xmlns:a="http://schemas.openxmlformats.org/drawingml/2006/main">
            <a:ext uri="{FF2B5EF4-FFF2-40B4-BE49-F238E27FC236}">
              <a16:creationId xmlns:a16="http://schemas.microsoft.com/office/drawing/2014/main" id="{B99BF2E5-1FBC-4849-B7E6-C36D12252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7" name="CaixaDeTexto 1">
          <a:extLst xmlns:a="http://schemas.openxmlformats.org/drawingml/2006/main">
            <a:ext uri="{FF2B5EF4-FFF2-40B4-BE49-F238E27FC236}">
              <a16:creationId xmlns:a16="http://schemas.microsoft.com/office/drawing/2014/main" id="{22703B0E-A410-42E6-8FE9-8CB7E7EA4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79B9-7152-4DA5-9135-404021981E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3E3D93B-9C5A-4F08-96B8-54565F305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D324369-5526-468D-A344-F8992DF8F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1" name="CaixaDeTexto 1">
          <a:extLst xmlns:a="http://schemas.openxmlformats.org/drawingml/2006/main">
            <a:ext uri="{FF2B5EF4-FFF2-40B4-BE49-F238E27FC236}">
              <a16:creationId xmlns:a16="http://schemas.microsoft.com/office/drawing/2014/main" id="{FC9EF6E0-206F-449F-A08D-4E927BFB0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2" name="CaixaDeTexto 1">
          <a:extLst xmlns:a="http://schemas.openxmlformats.org/drawingml/2006/main">
            <a:ext uri="{FF2B5EF4-FFF2-40B4-BE49-F238E27FC236}">
              <a16:creationId xmlns:a16="http://schemas.microsoft.com/office/drawing/2014/main" id="{17051B6E-C866-496C-A1DF-741CC89EC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705233-D5C0-4E28-930C-C31237ACE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4" name="CaixaDeTexto 1">
          <a:extLst xmlns:a="http://schemas.openxmlformats.org/drawingml/2006/main">
            <a:ext uri="{FF2B5EF4-FFF2-40B4-BE49-F238E27FC236}">
              <a16:creationId xmlns:a16="http://schemas.microsoft.com/office/drawing/2014/main" id="{E8E76D7D-EB34-4E88-B578-8E3C945E9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5" name="CaixaDeTexto 1">
          <a:extLst xmlns:a="http://schemas.openxmlformats.org/drawingml/2006/main">
            <a:ext uri="{FF2B5EF4-FFF2-40B4-BE49-F238E27FC236}">
              <a16:creationId xmlns:a16="http://schemas.microsoft.com/office/drawing/2014/main" id="{40AAB6CB-AD93-4AFE-8057-0A23C8EC9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6" name="CaixaDeTexto 1">
          <a:extLst xmlns:a="http://schemas.openxmlformats.org/drawingml/2006/main">
            <a:ext uri="{FF2B5EF4-FFF2-40B4-BE49-F238E27FC236}">
              <a16:creationId xmlns:a16="http://schemas.microsoft.com/office/drawing/2014/main" id="{A890D07A-0F0F-4A16-A09F-9E2442E82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1BCA-385C-4E81-8C59-80F3742B4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8" name="CaixaDeTexto 1">
          <a:extLst xmlns:a="http://schemas.openxmlformats.org/drawingml/2006/main">
            <a:ext uri="{FF2B5EF4-FFF2-40B4-BE49-F238E27FC236}">
              <a16:creationId xmlns:a16="http://schemas.microsoft.com/office/drawing/2014/main" id="{CF255DAC-CBDC-4B51-8EB6-0F7B40121B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275DCAA-B716-4C50-A04A-C8AEF9D27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0" name="CaixaDeTexto 1">
          <a:extLst xmlns:a="http://schemas.openxmlformats.org/drawingml/2006/main">
            <a:ext uri="{FF2B5EF4-FFF2-40B4-BE49-F238E27FC236}">
              <a16:creationId xmlns:a16="http://schemas.microsoft.com/office/drawing/2014/main" id="{E88D718E-7C06-4C37-9272-C101FC01A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1" name="CaixaDeTexto 1">
          <a:extLst xmlns:a="http://schemas.openxmlformats.org/drawingml/2006/main">
            <a:ext uri="{FF2B5EF4-FFF2-40B4-BE49-F238E27FC236}">
              <a16:creationId xmlns:a16="http://schemas.microsoft.com/office/drawing/2014/main" id="{8EE3D8D8-1E79-4F1A-B811-17C05DE80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2" name="CaixaDeTexto 1">
          <a:extLst xmlns:a="http://schemas.openxmlformats.org/drawingml/2006/main">
            <a:ext uri="{FF2B5EF4-FFF2-40B4-BE49-F238E27FC236}">
              <a16:creationId xmlns:a16="http://schemas.microsoft.com/office/drawing/2014/main" id="{DAB3EC99-B9E3-44DB-8D7C-C52CAC8655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A4409-CC7C-4335-8533-DC39B9381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DC78-E0C1-4A2A-B6AA-E8371F7FD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5" name="CaixaDeTexto 1">
          <a:extLst xmlns:a="http://schemas.openxmlformats.org/drawingml/2006/main">
            <a:ext uri="{FF2B5EF4-FFF2-40B4-BE49-F238E27FC236}">
              <a16:creationId xmlns:a16="http://schemas.microsoft.com/office/drawing/2014/main" id="{FBA9DD04-43A0-4E84-B4A0-60F519E49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BB7517-D005-415A-9255-D02CEE8AE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7" name="CaixaDeTexto 1">
          <a:extLst xmlns:a="http://schemas.openxmlformats.org/drawingml/2006/main">
            <a:ext uri="{FF2B5EF4-FFF2-40B4-BE49-F238E27FC236}">
              <a16:creationId xmlns:a16="http://schemas.microsoft.com/office/drawing/2014/main" id="{C8780FC8-DE13-4E5D-B897-E978C1FE8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8" name="CaixaDeTexto 1">
          <a:extLst xmlns:a="http://schemas.openxmlformats.org/drawingml/2006/main">
            <a:ext uri="{FF2B5EF4-FFF2-40B4-BE49-F238E27FC236}">
              <a16:creationId xmlns:a16="http://schemas.microsoft.com/office/drawing/2014/main" id="{B56FEA37-8477-4E7B-8BFB-593D3F99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C814F75-E300-4BBE-8A6B-BD0A5E50A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0" name="CaixaDeTexto 1">
          <a:extLst xmlns:a="http://schemas.openxmlformats.org/drawingml/2006/main">
            <a:ext uri="{FF2B5EF4-FFF2-40B4-BE49-F238E27FC236}">
              <a16:creationId xmlns:a16="http://schemas.microsoft.com/office/drawing/2014/main" id="{07979EB6-E3CB-46C2-91DF-B29DFDE90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1" name="CaixaDeTexto 1">
          <a:extLst xmlns:a="http://schemas.openxmlformats.org/drawingml/2006/main">
            <a:ext uri="{FF2B5EF4-FFF2-40B4-BE49-F238E27FC236}">
              <a16:creationId xmlns:a16="http://schemas.microsoft.com/office/drawing/2014/main" id="{2664C62A-EA5A-4B14-8363-CE78659B6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2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3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6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7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9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2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3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4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0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4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6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7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8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1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2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6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1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2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3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4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7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9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2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3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6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8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4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5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2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3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4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7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8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0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2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4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7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5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7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0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2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4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5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8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1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6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7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4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5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8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9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94C26-6F1C-43D8-B121-3EE23AF25F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1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C0C1-845E-4196-ADD2-DBCF2A10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2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FC3E-B9F7-4306-9677-1AFDB5B96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3" name="CaixaDeTexto 1">
          <a:extLst xmlns:a="http://schemas.openxmlformats.org/drawingml/2006/main">
            <a:ext uri="{FF2B5EF4-FFF2-40B4-BE49-F238E27FC236}">
              <a16:creationId xmlns:a16="http://schemas.microsoft.com/office/drawing/2014/main" id="{7A562E96-88CD-4FCA-BD24-B192D13AE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D665E-8A59-43A6-8E1D-09CE745ED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FC096B6-9418-44FA-8F9B-3EE3967E1C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6" name="CaixaDeTexto 1">
          <a:extLst xmlns:a="http://schemas.openxmlformats.org/drawingml/2006/main">
            <a:ext uri="{FF2B5EF4-FFF2-40B4-BE49-F238E27FC236}">
              <a16:creationId xmlns:a16="http://schemas.microsoft.com/office/drawing/2014/main" id="{C6BC6DB1-571A-497A-8911-E3110635B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49F463C-07A9-44D7-B8A9-AEA833293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8" name="CaixaDeTexto 1">
          <a:extLst xmlns:a="http://schemas.openxmlformats.org/drawingml/2006/main">
            <a:ext uri="{FF2B5EF4-FFF2-40B4-BE49-F238E27FC236}">
              <a16:creationId xmlns:a16="http://schemas.microsoft.com/office/drawing/2014/main" id="{845F269E-CD9C-43B1-B257-367DF4C42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7B492A5-AD2B-4242-904F-C6B4E774D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0" name="CaixaDeTexto 1">
          <a:extLst xmlns:a="http://schemas.openxmlformats.org/drawingml/2006/main">
            <a:ext uri="{FF2B5EF4-FFF2-40B4-BE49-F238E27FC236}">
              <a16:creationId xmlns:a16="http://schemas.microsoft.com/office/drawing/2014/main" id="{CEF4421F-57E1-48F3-97FA-A9B3F7DBAE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1" name="CaixaDeTexto 1">
          <a:extLst xmlns:a="http://schemas.openxmlformats.org/drawingml/2006/main">
            <a:ext uri="{FF2B5EF4-FFF2-40B4-BE49-F238E27FC236}">
              <a16:creationId xmlns:a16="http://schemas.microsoft.com/office/drawing/2014/main" id="{2D21DF32-A1D7-40AA-9806-7E31EF384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D9A0D8-7FCF-4E60-8CAD-5100C2C69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3" name="CaixaDeTexto 1">
          <a:extLst xmlns:a="http://schemas.openxmlformats.org/drawingml/2006/main">
            <a:ext uri="{FF2B5EF4-FFF2-40B4-BE49-F238E27FC236}">
              <a16:creationId xmlns:a16="http://schemas.microsoft.com/office/drawing/2014/main" id="{3F44C0FB-0E54-4827-969A-32999BE07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4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CB7F-FAFD-48EE-B92B-761387A06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5" name="CaixaDeTexto 1">
          <a:extLst xmlns:a="http://schemas.openxmlformats.org/drawingml/2006/main">
            <a:ext uri="{FF2B5EF4-FFF2-40B4-BE49-F238E27FC236}">
              <a16:creationId xmlns:a16="http://schemas.microsoft.com/office/drawing/2014/main" id="{362122FF-2F2B-4817-8E80-4EDCFCBEB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6" name="CaixaDeTexto 1">
          <a:extLst xmlns:a="http://schemas.openxmlformats.org/drawingml/2006/main">
            <a:ext uri="{FF2B5EF4-FFF2-40B4-BE49-F238E27FC236}">
              <a16:creationId xmlns:a16="http://schemas.microsoft.com/office/drawing/2014/main" id="{20529C4C-F205-48E0-B540-5B48650A6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7" name="CaixaDeTexto 1">
          <a:extLst xmlns:a="http://schemas.openxmlformats.org/drawingml/2006/main">
            <a:ext uri="{FF2B5EF4-FFF2-40B4-BE49-F238E27FC236}">
              <a16:creationId xmlns:a16="http://schemas.microsoft.com/office/drawing/2014/main" id="{D375F2DB-0241-4FAB-92A4-5B9AA36B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8" name="CaixaDeTexto 1">
          <a:extLst xmlns:a="http://schemas.openxmlformats.org/drawingml/2006/main">
            <a:ext uri="{FF2B5EF4-FFF2-40B4-BE49-F238E27FC236}">
              <a16:creationId xmlns:a16="http://schemas.microsoft.com/office/drawing/2014/main" id="{AAD32920-9412-4019-B9B9-46F2B46CF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9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BDEE-F7EE-48B7-A835-3844EAFB3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0" name="CaixaDeTexto 1">
          <a:extLst xmlns:a="http://schemas.openxmlformats.org/drawingml/2006/main">
            <a:ext uri="{FF2B5EF4-FFF2-40B4-BE49-F238E27FC236}">
              <a16:creationId xmlns:a16="http://schemas.microsoft.com/office/drawing/2014/main" id="{0DB67E67-C695-4405-A345-41BCCBABC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1" name="CaixaDeTexto 1">
          <a:extLst xmlns:a="http://schemas.openxmlformats.org/drawingml/2006/main">
            <a:ext uri="{FF2B5EF4-FFF2-40B4-BE49-F238E27FC236}">
              <a16:creationId xmlns:a16="http://schemas.microsoft.com/office/drawing/2014/main" id="{4513BE4D-D90F-464A-92CD-F5FF52D5A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DA86738-BB3B-4867-9B27-805829B192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3" name="CaixaDeTexto 1">
          <a:extLst xmlns:a="http://schemas.openxmlformats.org/drawingml/2006/main">
            <a:ext uri="{FF2B5EF4-FFF2-40B4-BE49-F238E27FC236}">
              <a16:creationId xmlns:a16="http://schemas.microsoft.com/office/drawing/2014/main" id="{D4A9C280-2A10-47EE-AA8E-EFCDE220B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4" name="CaixaDeTexto 1">
          <a:extLst xmlns:a="http://schemas.openxmlformats.org/drawingml/2006/main">
            <a:ext uri="{FF2B5EF4-FFF2-40B4-BE49-F238E27FC236}">
              <a16:creationId xmlns:a16="http://schemas.microsoft.com/office/drawing/2014/main" id="{E2972492-0E5A-4DDF-9CDA-59853E88B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5" name="CaixaDeTexto 1">
          <a:extLst xmlns:a="http://schemas.openxmlformats.org/drawingml/2006/main">
            <a:ext uri="{FF2B5EF4-FFF2-40B4-BE49-F238E27FC236}">
              <a16:creationId xmlns:a16="http://schemas.microsoft.com/office/drawing/2014/main" id="{46AD7CDE-76AA-4602-8741-707312626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6" name="CaixaDeTexto 1">
          <a:extLst xmlns:a="http://schemas.openxmlformats.org/drawingml/2006/main">
            <a:ext uri="{FF2B5EF4-FFF2-40B4-BE49-F238E27FC236}">
              <a16:creationId xmlns:a16="http://schemas.microsoft.com/office/drawing/2014/main" id="{DC91F7C6-AC8F-4A7B-80B5-C5D6A1342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7" name="CaixaDeTexto 1">
          <a:extLst xmlns:a="http://schemas.openxmlformats.org/drawingml/2006/main">
            <a:ext uri="{FF2B5EF4-FFF2-40B4-BE49-F238E27FC236}">
              <a16:creationId xmlns:a16="http://schemas.microsoft.com/office/drawing/2014/main" id="{3A0A500E-74B6-4E0A-A4F8-A6586B89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8" name="CaixaDeTexto 1">
          <a:extLst xmlns:a="http://schemas.openxmlformats.org/drawingml/2006/main">
            <a:ext uri="{FF2B5EF4-FFF2-40B4-BE49-F238E27FC236}">
              <a16:creationId xmlns:a16="http://schemas.microsoft.com/office/drawing/2014/main" id="{967EC867-DFA2-4871-BB99-F0C3152BD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9" name="CaixaDeTexto 1">
          <a:extLst xmlns:a="http://schemas.openxmlformats.org/drawingml/2006/main">
            <a:ext uri="{FF2B5EF4-FFF2-40B4-BE49-F238E27FC236}">
              <a16:creationId xmlns:a16="http://schemas.microsoft.com/office/drawing/2014/main" id="{B967BE11-47E5-4DD3-9C07-608E697CC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0" name="CaixaDeTexto 1">
          <a:extLst xmlns:a="http://schemas.openxmlformats.org/drawingml/2006/main">
            <a:ext uri="{FF2B5EF4-FFF2-40B4-BE49-F238E27FC236}">
              <a16:creationId xmlns:a16="http://schemas.microsoft.com/office/drawing/2014/main" id="{A0259041-7DCF-4E24-9E4E-4B662FF01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1" name="CaixaDeTexto 1">
          <a:extLst xmlns:a="http://schemas.openxmlformats.org/drawingml/2006/main">
            <a:ext uri="{FF2B5EF4-FFF2-40B4-BE49-F238E27FC236}">
              <a16:creationId xmlns:a16="http://schemas.microsoft.com/office/drawing/2014/main" id="{3C7FDFCD-5D4D-43EE-BC7C-5703CE551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9418D8-CDCC-4F01-96E3-7C6FC995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3" name="CaixaDeTexto 1">
          <a:extLst xmlns:a="http://schemas.openxmlformats.org/drawingml/2006/main">
            <a:ext uri="{FF2B5EF4-FFF2-40B4-BE49-F238E27FC236}">
              <a16:creationId xmlns:a16="http://schemas.microsoft.com/office/drawing/2014/main" id="{D94D49F4-F948-4BAA-BC92-50FC901DB4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4" name="CaixaDeTexto 1">
          <a:extLst xmlns:a="http://schemas.openxmlformats.org/drawingml/2006/main">
            <a:ext uri="{FF2B5EF4-FFF2-40B4-BE49-F238E27FC236}">
              <a16:creationId xmlns:a16="http://schemas.microsoft.com/office/drawing/2014/main" id="{5B433C3C-E504-417F-B294-FD87C131EC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5" name="CaixaDeTexto 1">
          <a:extLst xmlns:a="http://schemas.openxmlformats.org/drawingml/2006/main">
            <a:ext uri="{FF2B5EF4-FFF2-40B4-BE49-F238E27FC236}">
              <a16:creationId xmlns:a16="http://schemas.microsoft.com/office/drawing/2014/main" id="{DCCBB92A-A959-431D-AB92-F9C20072C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79FDC-D46D-48EA-BA24-0AB3655CD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17A0A2D-F2F9-4592-8F58-6A190B60A4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8" name="CaixaDeTexto 1">
          <a:extLst xmlns:a="http://schemas.openxmlformats.org/drawingml/2006/main">
            <a:ext uri="{FF2B5EF4-FFF2-40B4-BE49-F238E27FC236}">
              <a16:creationId xmlns:a16="http://schemas.microsoft.com/office/drawing/2014/main" id="{654E2AFC-E533-4B0F-B36B-12A14DC66E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9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AC4E-C360-4DED-9DF9-951279D5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474FE27-2723-403D-97BC-A149912E2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059768D-1463-4A8C-AB0E-9E9C4E5E0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2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C83D-19C6-4A69-82E7-F78D1D9E4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3" name="CaixaDeTexto 1">
          <a:extLst xmlns:a="http://schemas.openxmlformats.org/drawingml/2006/main">
            <a:ext uri="{FF2B5EF4-FFF2-40B4-BE49-F238E27FC236}">
              <a16:creationId xmlns:a16="http://schemas.microsoft.com/office/drawing/2014/main" id="{C3CABA4A-3F04-451F-8D5B-6D8E97C0B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4" name="CaixaDeTexto 1">
          <a:extLst xmlns:a="http://schemas.openxmlformats.org/drawingml/2006/main">
            <a:ext uri="{FF2B5EF4-FFF2-40B4-BE49-F238E27FC236}">
              <a16:creationId xmlns:a16="http://schemas.microsoft.com/office/drawing/2014/main" id="{23EAC4E7-1CBB-4C29-9750-AE7E884F6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5" name="CaixaDeTexto 1">
          <a:extLst xmlns:a="http://schemas.openxmlformats.org/drawingml/2006/main">
            <a:ext uri="{FF2B5EF4-FFF2-40B4-BE49-F238E27FC236}">
              <a16:creationId xmlns:a16="http://schemas.microsoft.com/office/drawing/2014/main" id="{EE0BE246-1E89-4CC0-8589-1C3911C3F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6" name="CaixaDeTexto 1">
          <a:extLst xmlns:a="http://schemas.openxmlformats.org/drawingml/2006/main">
            <a:ext uri="{FF2B5EF4-FFF2-40B4-BE49-F238E27FC236}">
              <a16:creationId xmlns:a16="http://schemas.microsoft.com/office/drawing/2014/main" id="{9AD11D27-47E7-4470-A8B3-96691A529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7" name="CaixaDeTexto 1">
          <a:extLst xmlns:a="http://schemas.openxmlformats.org/drawingml/2006/main">
            <a:ext uri="{FF2B5EF4-FFF2-40B4-BE49-F238E27FC236}">
              <a16:creationId xmlns:a16="http://schemas.microsoft.com/office/drawing/2014/main" id="{54AB5B39-11AB-42CC-A8B0-EA605A775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8" name="CaixaDeTexto 1">
          <a:extLst xmlns:a="http://schemas.openxmlformats.org/drawingml/2006/main">
            <a:ext uri="{FF2B5EF4-FFF2-40B4-BE49-F238E27FC236}">
              <a16:creationId xmlns:a16="http://schemas.microsoft.com/office/drawing/2014/main" id="{97309892-09B9-49F0-B04C-324F90D34D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0A4DCAB-8F65-4612-8B77-181D6B16E7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A19846-6F60-4C6A-965C-D87784F8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C65D3-1849-4AA5-BA58-19D78F13CD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2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7A44-99C5-44C7-986E-EE56672E2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3" name="CaixaDeTexto 1">
          <a:extLst xmlns:a="http://schemas.openxmlformats.org/drawingml/2006/main">
            <a:ext uri="{FF2B5EF4-FFF2-40B4-BE49-F238E27FC236}">
              <a16:creationId xmlns:a16="http://schemas.microsoft.com/office/drawing/2014/main" id="{158F62EE-E07D-4702-AB8F-D45820AF7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4" name="CaixaDeTexto 1">
          <a:extLst xmlns:a="http://schemas.openxmlformats.org/drawingml/2006/main">
            <a:ext uri="{FF2B5EF4-FFF2-40B4-BE49-F238E27FC236}">
              <a16:creationId xmlns:a16="http://schemas.microsoft.com/office/drawing/2014/main" id="{DBCD1A73-C3A9-44A0-8996-DFC8A81D6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5" name="CaixaDeTexto 1">
          <a:extLst xmlns:a="http://schemas.openxmlformats.org/drawingml/2006/main">
            <a:ext uri="{FF2B5EF4-FFF2-40B4-BE49-F238E27FC236}">
              <a16:creationId xmlns:a16="http://schemas.microsoft.com/office/drawing/2014/main" id="{1F72AD9E-82A4-49FA-9398-015E7BA91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6" name="CaixaDeTexto 1">
          <a:extLst xmlns:a="http://schemas.openxmlformats.org/drawingml/2006/main">
            <a:ext uri="{FF2B5EF4-FFF2-40B4-BE49-F238E27FC236}">
              <a16:creationId xmlns:a16="http://schemas.microsoft.com/office/drawing/2014/main" id="{C2A78FC0-6495-472A-A547-8591061D0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7" name="CaixaDeTexto 1">
          <a:extLst xmlns:a="http://schemas.openxmlformats.org/drawingml/2006/main">
            <a:ext uri="{FF2B5EF4-FFF2-40B4-BE49-F238E27FC236}">
              <a16:creationId xmlns:a16="http://schemas.microsoft.com/office/drawing/2014/main" id="{868F9114-1B20-4E3E-8CC3-160CF96C2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E81777D-B27E-4973-BEE0-4DBA04869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9" name="CaixaDeTexto 1">
          <a:extLst xmlns:a="http://schemas.openxmlformats.org/drawingml/2006/main">
            <a:ext uri="{FF2B5EF4-FFF2-40B4-BE49-F238E27FC236}">
              <a16:creationId xmlns:a16="http://schemas.microsoft.com/office/drawing/2014/main" id="{2B4FCD31-D37A-4004-B262-AE3E8205E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0" name="CaixaDeTexto 1">
          <a:extLst xmlns:a="http://schemas.openxmlformats.org/drawingml/2006/main">
            <a:ext uri="{FF2B5EF4-FFF2-40B4-BE49-F238E27FC236}">
              <a16:creationId xmlns:a16="http://schemas.microsoft.com/office/drawing/2014/main" id="{230EA176-9DFF-4AF8-A4E9-D2ECB09B4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1" name="CaixaDeTexto 1">
          <a:extLst xmlns:a="http://schemas.openxmlformats.org/drawingml/2006/main">
            <a:ext uri="{FF2B5EF4-FFF2-40B4-BE49-F238E27FC236}">
              <a16:creationId xmlns:a16="http://schemas.microsoft.com/office/drawing/2014/main" id="{AFAD6A29-D053-4DE8-A581-856B07A7D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CE595FD-08AF-4ED5-AF8D-4A8081A1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92453AC-58AB-47C7-8BF1-9E5B4B9F5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4" name="CaixaDeTexto 1">
          <a:extLst xmlns:a="http://schemas.openxmlformats.org/drawingml/2006/main">
            <a:ext uri="{FF2B5EF4-FFF2-40B4-BE49-F238E27FC236}">
              <a16:creationId xmlns:a16="http://schemas.microsoft.com/office/drawing/2014/main" id="{2840C008-D236-47CE-AE1B-F896BA1C4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5" name="CaixaDeTexto 1">
          <a:extLst xmlns:a="http://schemas.openxmlformats.org/drawingml/2006/main">
            <a:ext uri="{FF2B5EF4-FFF2-40B4-BE49-F238E27FC236}">
              <a16:creationId xmlns:a16="http://schemas.microsoft.com/office/drawing/2014/main" id="{06930D06-409C-4CA0-8E18-01DD3A0C1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6" name="CaixaDeTexto 1">
          <a:extLst xmlns:a="http://schemas.openxmlformats.org/drawingml/2006/main">
            <a:ext uri="{FF2B5EF4-FFF2-40B4-BE49-F238E27FC236}">
              <a16:creationId xmlns:a16="http://schemas.microsoft.com/office/drawing/2014/main" id="{23E44F3A-D22B-46FD-8326-4C9EAC012F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7" name="CaixaDeTexto 1">
          <a:extLst xmlns:a="http://schemas.openxmlformats.org/drawingml/2006/main">
            <a:ext uri="{FF2B5EF4-FFF2-40B4-BE49-F238E27FC236}">
              <a16:creationId xmlns:a16="http://schemas.microsoft.com/office/drawing/2014/main" id="{409A5539-9B6F-4AFF-94AC-732075825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8" name="CaixaDeTexto 1">
          <a:extLst xmlns:a="http://schemas.openxmlformats.org/drawingml/2006/main">
            <a:ext uri="{FF2B5EF4-FFF2-40B4-BE49-F238E27FC236}">
              <a16:creationId xmlns:a16="http://schemas.microsoft.com/office/drawing/2014/main" id="{56836B07-B706-4D20-ADE2-D9E699BD2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9" name="CaixaDeTexto 1">
          <a:extLst xmlns:a="http://schemas.openxmlformats.org/drawingml/2006/main">
            <a:ext uri="{FF2B5EF4-FFF2-40B4-BE49-F238E27FC236}">
              <a16:creationId xmlns:a16="http://schemas.microsoft.com/office/drawing/2014/main" id="{060F4CBB-0C42-4305-AD5B-C28B014941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0" name="CaixaDeTexto 1">
          <a:extLst xmlns:a="http://schemas.openxmlformats.org/drawingml/2006/main">
            <a:ext uri="{FF2B5EF4-FFF2-40B4-BE49-F238E27FC236}">
              <a16:creationId xmlns:a16="http://schemas.microsoft.com/office/drawing/2014/main" id="{5484FA36-EBD8-4C93-9767-C2070BF51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1" name="CaixaDeTexto 1">
          <a:extLst xmlns:a="http://schemas.openxmlformats.org/drawingml/2006/main">
            <a:ext uri="{FF2B5EF4-FFF2-40B4-BE49-F238E27FC236}">
              <a16:creationId xmlns:a16="http://schemas.microsoft.com/office/drawing/2014/main" id="{0B20B195-4A66-4603-8B9D-A81958EAE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2" name="CaixaDeTexto 1">
          <a:extLst xmlns:a="http://schemas.openxmlformats.org/drawingml/2006/main">
            <a:ext uri="{FF2B5EF4-FFF2-40B4-BE49-F238E27FC236}">
              <a16:creationId xmlns:a16="http://schemas.microsoft.com/office/drawing/2014/main" id="{EDB4626B-EA78-4D17-A58C-514F7D701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3" name="CaixaDeTexto 1">
          <a:extLst xmlns:a="http://schemas.openxmlformats.org/drawingml/2006/main">
            <a:ext uri="{FF2B5EF4-FFF2-40B4-BE49-F238E27FC236}">
              <a16:creationId xmlns:a16="http://schemas.microsoft.com/office/drawing/2014/main" id="{F540680B-F09B-4DA6-8A9E-0CAFD54F0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4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8332-1C85-4F86-9CE9-7CD906D59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5" name="CaixaDeTexto 1">
          <a:extLst xmlns:a="http://schemas.openxmlformats.org/drawingml/2006/main">
            <a:ext uri="{FF2B5EF4-FFF2-40B4-BE49-F238E27FC236}">
              <a16:creationId xmlns:a16="http://schemas.microsoft.com/office/drawing/2014/main" id="{CFA7BADF-BDCC-4F28-B83C-ED4F7D085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6" name="CaixaDeTexto 1">
          <a:extLst xmlns:a="http://schemas.openxmlformats.org/drawingml/2006/main">
            <a:ext uri="{FF2B5EF4-FFF2-40B4-BE49-F238E27FC236}">
              <a16:creationId xmlns:a16="http://schemas.microsoft.com/office/drawing/2014/main" id="{73A4CB86-B52C-4A25-ADF5-E9C6EA82E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7" name="CaixaDeTexto 1">
          <a:extLst xmlns:a="http://schemas.openxmlformats.org/drawingml/2006/main">
            <a:ext uri="{FF2B5EF4-FFF2-40B4-BE49-F238E27FC236}">
              <a16:creationId xmlns:a16="http://schemas.microsoft.com/office/drawing/2014/main" id="{2B1A6768-DE10-4D2C-AF9A-2B94809430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8" name="CaixaDeTexto 1">
          <a:extLst xmlns:a="http://schemas.openxmlformats.org/drawingml/2006/main">
            <a:ext uri="{FF2B5EF4-FFF2-40B4-BE49-F238E27FC236}">
              <a16:creationId xmlns:a16="http://schemas.microsoft.com/office/drawing/2014/main" id="{5C129527-F3BC-4765-BCA7-883A3AAC1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9" name="CaixaDeTexto 1">
          <a:extLst xmlns:a="http://schemas.openxmlformats.org/drawingml/2006/main">
            <a:ext uri="{FF2B5EF4-FFF2-40B4-BE49-F238E27FC236}">
              <a16:creationId xmlns:a16="http://schemas.microsoft.com/office/drawing/2014/main" id="{4ED5BD06-737F-4455-BD04-07CA53FCA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9F83B-BFA4-4798-8CA4-5F0C17E3B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1" name="CaixaDeTexto 1">
          <a:extLst xmlns:a="http://schemas.openxmlformats.org/drawingml/2006/main">
            <a:ext uri="{FF2B5EF4-FFF2-40B4-BE49-F238E27FC236}">
              <a16:creationId xmlns:a16="http://schemas.microsoft.com/office/drawing/2014/main" id="{9E78CFF5-7B00-4728-81FF-F4E715BE7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2" name="CaixaDeTexto 1">
          <a:extLst xmlns:a="http://schemas.openxmlformats.org/drawingml/2006/main">
            <a:ext uri="{FF2B5EF4-FFF2-40B4-BE49-F238E27FC236}">
              <a16:creationId xmlns:a16="http://schemas.microsoft.com/office/drawing/2014/main" id="{A5DB87B4-33C5-4564-A6BA-4605FFB8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3" name="CaixaDeTexto 1">
          <a:extLst xmlns:a="http://schemas.openxmlformats.org/drawingml/2006/main">
            <a:ext uri="{FF2B5EF4-FFF2-40B4-BE49-F238E27FC236}">
              <a16:creationId xmlns:a16="http://schemas.microsoft.com/office/drawing/2014/main" id="{97FF820C-C2B4-4A0C-8250-EDA649F2C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4" name="CaixaDeTexto 1">
          <a:extLst xmlns:a="http://schemas.openxmlformats.org/drawingml/2006/main">
            <a:ext uri="{FF2B5EF4-FFF2-40B4-BE49-F238E27FC236}">
              <a16:creationId xmlns:a16="http://schemas.microsoft.com/office/drawing/2014/main" id="{4FE0508E-C0F3-4D24-AEE8-33AD47B96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5" name="CaixaDeTexto 1">
          <a:extLst xmlns:a="http://schemas.openxmlformats.org/drawingml/2006/main">
            <a:ext uri="{FF2B5EF4-FFF2-40B4-BE49-F238E27FC236}">
              <a16:creationId xmlns:a16="http://schemas.microsoft.com/office/drawing/2014/main" id="{145F462D-B440-4194-8C7B-69D98D821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6" name="CaixaDeTexto 1">
          <a:extLst xmlns:a="http://schemas.openxmlformats.org/drawingml/2006/main">
            <a:ext uri="{FF2B5EF4-FFF2-40B4-BE49-F238E27FC236}">
              <a16:creationId xmlns:a16="http://schemas.microsoft.com/office/drawing/2014/main" id="{8ED3A4F2-3A65-46C4-9C4B-B6FB9AB7B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7" name="CaixaDeTexto 1">
          <a:extLst xmlns:a="http://schemas.openxmlformats.org/drawingml/2006/main">
            <a:ext uri="{FF2B5EF4-FFF2-40B4-BE49-F238E27FC236}">
              <a16:creationId xmlns:a16="http://schemas.microsoft.com/office/drawing/2014/main" id="{0B8CC9EF-9C33-4592-9FEE-68646BB69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8E033-3436-47C6-AF78-E5CB103B7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9" name="CaixaDeTexto 1">
          <a:extLst xmlns:a="http://schemas.openxmlformats.org/drawingml/2006/main">
            <a:ext uri="{FF2B5EF4-FFF2-40B4-BE49-F238E27FC236}">
              <a16:creationId xmlns:a16="http://schemas.microsoft.com/office/drawing/2014/main" id="{7CD3A6D6-23FA-47C2-A311-C0609DEECF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A36EEED-99B9-45A2-A298-482818F466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1" name="CaixaDeTexto 1">
          <a:extLst xmlns:a="http://schemas.openxmlformats.org/drawingml/2006/main">
            <a:ext uri="{FF2B5EF4-FFF2-40B4-BE49-F238E27FC236}">
              <a16:creationId xmlns:a16="http://schemas.microsoft.com/office/drawing/2014/main" id="{0FB43C53-44B2-458C-8F7A-E547C0CA1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2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5EF8-9E97-4B09-A338-6ACD10BDF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3" name="CaixaDeTexto 1">
          <a:extLst xmlns:a="http://schemas.openxmlformats.org/drawingml/2006/main">
            <a:ext uri="{FF2B5EF4-FFF2-40B4-BE49-F238E27FC236}">
              <a16:creationId xmlns:a16="http://schemas.microsoft.com/office/drawing/2014/main" id="{615195BA-B259-4BFB-80BB-5026B1916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4" name="CaixaDeTexto 1">
          <a:extLst xmlns:a="http://schemas.openxmlformats.org/drawingml/2006/main">
            <a:ext uri="{FF2B5EF4-FFF2-40B4-BE49-F238E27FC236}">
              <a16:creationId xmlns:a16="http://schemas.microsoft.com/office/drawing/2014/main" id="{BDE33E67-2832-4FDA-B324-08EBD713A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5" name="CaixaDeTexto 1">
          <a:extLst xmlns:a="http://schemas.openxmlformats.org/drawingml/2006/main">
            <a:ext uri="{FF2B5EF4-FFF2-40B4-BE49-F238E27FC236}">
              <a16:creationId xmlns:a16="http://schemas.microsoft.com/office/drawing/2014/main" id="{4FEA6519-F286-418C-A93C-20345C0BD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6" name="CaixaDeTexto 1">
          <a:extLst xmlns:a="http://schemas.openxmlformats.org/drawingml/2006/main">
            <a:ext uri="{FF2B5EF4-FFF2-40B4-BE49-F238E27FC236}">
              <a16:creationId xmlns:a16="http://schemas.microsoft.com/office/drawing/2014/main" id="{220BAD90-2B47-4B6D-8015-6510B7110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7" name="CaixaDeTexto 1">
          <a:extLst xmlns:a="http://schemas.openxmlformats.org/drawingml/2006/main">
            <a:ext uri="{FF2B5EF4-FFF2-40B4-BE49-F238E27FC236}">
              <a16:creationId xmlns:a16="http://schemas.microsoft.com/office/drawing/2014/main" id="{326463CA-ED8E-4C76-B9A3-9FA25B073F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8" name="CaixaDeTexto 1">
          <a:extLst xmlns:a="http://schemas.openxmlformats.org/drawingml/2006/main">
            <a:ext uri="{FF2B5EF4-FFF2-40B4-BE49-F238E27FC236}">
              <a16:creationId xmlns:a16="http://schemas.microsoft.com/office/drawing/2014/main" id="{2339BEBC-3CBF-446E-8190-E51C77539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74845-34A1-4334-BFCE-9FCD6F88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9FA462B-6823-4C61-BF38-518942099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1" name="CaixaDeTexto 1">
          <a:extLst xmlns:a="http://schemas.openxmlformats.org/drawingml/2006/main">
            <a:ext uri="{FF2B5EF4-FFF2-40B4-BE49-F238E27FC236}">
              <a16:creationId xmlns:a16="http://schemas.microsoft.com/office/drawing/2014/main" id="{29CD59F4-271D-4CAA-823F-2F0699ADA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2" name="CaixaDeTexto 1">
          <a:extLst xmlns:a="http://schemas.openxmlformats.org/drawingml/2006/main">
            <a:ext uri="{FF2B5EF4-FFF2-40B4-BE49-F238E27FC236}">
              <a16:creationId xmlns:a16="http://schemas.microsoft.com/office/drawing/2014/main" id="{A67D1B89-9535-4FFB-8A6C-39E66DFD3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3" name="CaixaDeTexto 1">
          <a:extLst xmlns:a="http://schemas.openxmlformats.org/drawingml/2006/main">
            <a:ext uri="{FF2B5EF4-FFF2-40B4-BE49-F238E27FC236}">
              <a16:creationId xmlns:a16="http://schemas.microsoft.com/office/drawing/2014/main" id="{F70B9C20-8B9A-4C92-B186-081319439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4" name="CaixaDeTexto 1">
          <a:extLst xmlns:a="http://schemas.openxmlformats.org/drawingml/2006/main">
            <a:ext uri="{FF2B5EF4-FFF2-40B4-BE49-F238E27FC236}">
              <a16:creationId xmlns:a16="http://schemas.microsoft.com/office/drawing/2014/main" id="{79BB54B3-3489-468C-BC3F-15EF6F0B5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5" name="CaixaDeTexto 1">
          <a:extLst xmlns:a="http://schemas.openxmlformats.org/drawingml/2006/main">
            <a:ext uri="{FF2B5EF4-FFF2-40B4-BE49-F238E27FC236}">
              <a16:creationId xmlns:a16="http://schemas.microsoft.com/office/drawing/2014/main" id="{29619B2E-4C7E-45D4-9F62-46FF1158D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6" name="CaixaDeTexto 1">
          <a:extLst xmlns:a="http://schemas.openxmlformats.org/drawingml/2006/main">
            <a:ext uri="{FF2B5EF4-FFF2-40B4-BE49-F238E27FC236}">
              <a16:creationId xmlns:a16="http://schemas.microsoft.com/office/drawing/2014/main" id="{E9183867-0BF8-4A95-80F5-590E4FD8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7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A872-6333-4C69-B878-A0C2DFEDE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8E7664B-5BAA-4DDB-922B-58CC6EFC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9" name="CaixaDeTexto 1">
          <a:extLst xmlns:a="http://schemas.openxmlformats.org/drawingml/2006/main">
            <a:ext uri="{FF2B5EF4-FFF2-40B4-BE49-F238E27FC236}">
              <a16:creationId xmlns:a16="http://schemas.microsoft.com/office/drawing/2014/main" id="{2CEF228D-2CB4-431B-BD92-E6A724E98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0" name="CaixaDeTexto 1">
          <a:extLst xmlns:a="http://schemas.openxmlformats.org/drawingml/2006/main">
            <a:ext uri="{FF2B5EF4-FFF2-40B4-BE49-F238E27FC236}">
              <a16:creationId xmlns:a16="http://schemas.microsoft.com/office/drawing/2014/main" id="{3DCB53CC-C872-458A-973D-93CAE6CEF0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1" name="CaixaDeTexto 1">
          <a:extLst xmlns:a="http://schemas.openxmlformats.org/drawingml/2006/main">
            <a:ext uri="{FF2B5EF4-FFF2-40B4-BE49-F238E27FC236}">
              <a16:creationId xmlns:a16="http://schemas.microsoft.com/office/drawing/2014/main" id="{6D397AD7-2F75-4729-ADE2-4305B8CCE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2" name="CaixaDeTexto 1">
          <a:extLst xmlns:a="http://schemas.openxmlformats.org/drawingml/2006/main">
            <a:ext uri="{FF2B5EF4-FFF2-40B4-BE49-F238E27FC236}">
              <a16:creationId xmlns:a16="http://schemas.microsoft.com/office/drawing/2014/main" id="{78452245-D33A-44EB-A8D4-3E3193B72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3" name="CaixaDeTexto 1">
          <a:extLst xmlns:a="http://schemas.openxmlformats.org/drawingml/2006/main">
            <a:ext uri="{FF2B5EF4-FFF2-40B4-BE49-F238E27FC236}">
              <a16:creationId xmlns:a16="http://schemas.microsoft.com/office/drawing/2014/main" id="{2FAF6829-C344-4A62-9A7A-EEA5FD8C1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4" name="CaixaDeTexto 1">
          <a:extLst xmlns:a="http://schemas.openxmlformats.org/drawingml/2006/main">
            <a:ext uri="{FF2B5EF4-FFF2-40B4-BE49-F238E27FC236}">
              <a16:creationId xmlns:a16="http://schemas.microsoft.com/office/drawing/2014/main" id="{5FDEAC95-C86E-4973-BAA1-323A9FE1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5" name="CaixaDeTexto 1">
          <a:extLst xmlns:a="http://schemas.openxmlformats.org/drawingml/2006/main">
            <a:ext uri="{FF2B5EF4-FFF2-40B4-BE49-F238E27FC236}">
              <a16:creationId xmlns:a16="http://schemas.microsoft.com/office/drawing/2014/main" id="{427811FB-08F5-48AF-85C2-E59C957F12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6" name="CaixaDeTexto 1">
          <a:extLst xmlns:a="http://schemas.openxmlformats.org/drawingml/2006/main">
            <a:ext uri="{FF2B5EF4-FFF2-40B4-BE49-F238E27FC236}">
              <a16:creationId xmlns:a16="http://schemas.microsoft.com/office/drawing/2014/main" id="{D6CA5512-7F84-42D8-AA1D-BE02A0AAA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7" name="CaixaDeTexto 1">
          <a:extLst xmlns:a="http://schemas.openxmlformats.org/drawingml/2006/main">
            <a:ext uri="{FF2B5EF4-FFF2-40B4-BE49-F238E27FC236}">
              <a16:creationId xmlns:a16="http://schemas.microsoft.com/office/drawing/2014/main" id="{1C5AE5C9-2500-4764-BDF9-FCA753619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8" name="CaixaDeTexto 1">
          <a:extLst xmlns:a="http://schemas.openxmlformats.org/drawingml/2006/main">
            <a:ext uri="{FF2B5EF4-FFF2-40B4-BE49-F238E27FC236}">
              <a16:creationId xmlns:a16="http://schemas.microsoft.com/office/drawing/2014/main" id="{B4D2A19E-C2B0-47ED-9641-B12126F1C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9" name="CaixaDeTexto 1">
          <a:extLst xmlns:a="http://schemas.openxmlformats.org/drawingml/2006/main">
            <a:ext uri="{FF2B5EF4-FFF2-40B4-BE49-F238E27FC236}">
              <a16:creationId xmlns:a16="http://schemas.microsoft.com/office/drawing/2014/main" id="{7BC17591-C4C1-4DB9-A0C1-98F89B230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F7AE9B1-912C-4C7A-8A39-0469AAA8A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1" name="CaixaDeTexto 1">
          <a:extLst xmlns:a="http://schemas.openxmlformats.org/drawingml/2006/main">
            <a:ext uri="{FF2B5EF4-FFF2-40B4-BE49-F238E27FC236}">
              <a16:creationId xmlns:a16="http://schemas.microsoft.com/office/drawing/2014/main" id="{7BFAE400-870E-44B2-822C-1B0322F72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2" name="CaixaDeTexto 1">
          <a:extLst xmlns:a="http://schemas.openxmlformats.org/drawingml/2006/main">
            <a:ext uri="{FF2B5EF4-FFF2-40B4-BE49-F238E27FC236}">
              <a16:creationId xmlns:a16="http://schemas.microsoft.com/office/drawing/2014/main" id="{74ED87F2-150E-48B2-9D8A-2E87EA83C1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3" name="CaixaDeTexto 1">
          <a:extLst xmlns:a="http://schemas.openxmlformats.org/drawingml/2006/main">
            <a:ext uri="{FF2B5EF4-FFF2-40B4-BE49-F238E27FC236}">
              <a16:creationId xmlns:a16="http://schemas.microsoft.com/office/drawing/2014/main" id="{9E1D4572-2813-4278-8840-4034BC65F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4" name="CaixaDeTexto 1">
          <a:extLst xmlns:a="http://schemas.openxmlformats.org/drawingml/2006/main">
            <a:ext uri="{FF2B5EF4-FFF2-40B4-BE49-F238E27FC236}">
              <a16:creationId xmlns:a16="http://schemas.microsoft.com/office/drawing/2014/main" id="{7C6BCE4D-5A89-4857-A3AF-D1AA00688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5" name="CaixaDeTexto 1">
          <a:extLst xmlns:a="http://schemas.openxmlformats.org/drawingml/2006/main">
            <a:ext uri="{FF2B5EF4-FFF2-40B4-BE49-F238E27FC236}">
              <a16:creationId xmlns:a16="http://schemas.microsoft.com/office/drawing/2014/main" id="{F022F0BC-3A48-435C-8706-AB3B646FD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6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E1EB-5760-48A3-8258-AE32F6544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7" name="CaixaDeTexto 1">
          <a:extLst xmlns:a="http://schemas.openxmlformats.org/drawingml/2006/main">
            <a:ext uri="{FF2B5EF4-FFF2-40B4-BE49-F238E27FC236}">
              <a16:creationId xmlns:a16="http://schemas.microsoft.com/office/drawing/2014/main" id="{6649EE9D-809D-464F-8CFF-C6EFEEA00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8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9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2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3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6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9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0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1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2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3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7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3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9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0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1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2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7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8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9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0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1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5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6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2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4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5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2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7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8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0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3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4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6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7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0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3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4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5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8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3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5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6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7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8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9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4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9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2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5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7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8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1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2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3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4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5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6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7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8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9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0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1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4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5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8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9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2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3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4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5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6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7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0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1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3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4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6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7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9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6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0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1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2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3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5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7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0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1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3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6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7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8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9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3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4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5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8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0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1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2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3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4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5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6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7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9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2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3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4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5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7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9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1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2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5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7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8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9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1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2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3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4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5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6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7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8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9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3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8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9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0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3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4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2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4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5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6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7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8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9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2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7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9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5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6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7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9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0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1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3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7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8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9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2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3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5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8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0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1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2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5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6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8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1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3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4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7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8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2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4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6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0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1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5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8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9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0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1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2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5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6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7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9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0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2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7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8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0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1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2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3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4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5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6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9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2" name="CaixaDeTexto 1">
          <a:extLst xmlns:a="http://schemas.openxmlformats.org/drawingml/2006/main">
            <a:ext uri="{FF2B5EF4-FFF2-40B4-BE49-F238E27FC236}">
              <a16:creationId xmlns:a16="http://schemas.microsoft.com/office/drawing/2014/main" id="{494E0441-F75D-4D2C-8722-6C394C52C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3" name="CaixaDeTexto 1">
          <a:extLst xmlns:a="http://schemas.openxmlformats.org/drawingml/2006/main">
            <a:ext uri="{FF2B5EF4-FFF2-40B4-BE49-F238E27FC236}">
              <a16:creationId xmlns:a16="http://schemas.microsoft.com/office/drawing/2014/main" id="{CBB4AF39-7A64-4EE9-8A26-7A9C80A2A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CDBB576-EC87-4978-B538-13BA54F1D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5" name="CaixaDeTexto 1">
          <a:extLst xmlns:a="http://schemas.openxmlformats.org/drawingml/2006/main">
            <a:ext uri="{FF2B5EF4-FFF2-40B4-BE49-F238E27FC236}">
              <a16:creationId xmlns:a16="http://schemas.microsoft.com/office/drawing/2014/main" id="{0B5060C0-1141-4EF0-BC1A-C1603E57F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6" name="CaixaDeTexto 1">
          <a:extLst xmlns:a="http://schemas.openxmlformats.org/drawingml/2006/main">
            <a:ext uri="{FF2B5EF4-FFF2-40B4-BE49-F238E27FC236}">
              <a16:creationId xmlns:a16="http://schemas.microsoft.com/office/drawing/2014/main" id="{541E6360-6339-49C1-9EB3-41ABF1307F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7" name="CaixaDeTexto 1">
          <a:extLst xmlns:a="http://schemas.openxmlformats.org/drawingml/2006/main">
            <a:ext uri="{FF2B5EF4-FFF2-40B4-BE49-F238E27FC236}">
              <a16:creationId xmlns:a16="http://schemas.microsoft.com/office/drawing/2014/main" id="{808FD7DD-33A4-4C6F-ADDD-ACE7A542F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8" name="CaixaDeTexto 1">
          <a:extLst xmlns:a="http://schemas.openxmlformats.org/drawingml/2006/main">
            <a:ext uri="{FF2B5EF4-FFF2-40B4-BE49-F238E27FC236}">
              <a16:creationId xmlns:a16="http://schemas.microsoft.com/office/drawing/2014/main" id="{FB564748-95B9-4705-B7C3-73B7F94C3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9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565D-AAC5-4458-B7C4-E9BF3E998E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A7EE5-D23D-42BE-B6D2-11BCAB24D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1" name="CaixaDeTexto 1">
          <a:extLst xmlns:a="http://schemas.openxmlformats.org/drawingml/2006/main">
            <a:ext uri="{FF2B5EF4-FFF2-40B4-BE49-F238E27FC236}">
              <a16:creationId xmlns:a16="http://schemas.microsoft.com/office/drawing/2014/main" id="{1C06E46A-4DD5-40C3-AFB5-CC4AC2B3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2" name="CaixaDeTexto 1">
          <a:extLst xmlns:a="http://schemas.openxmlformats.org/drawingml/2006/main">
            <a:ext uri="{FF2B5EF4-FFF2-40B4-BE49-F238E27FC236}">
              <a16:creationId xmlns:a16="http://schemas.microsoft.com/office/drawing/2014/main" id="{25D63F85-BA8F-44B5-8D30-C929588C9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3" name="CaixaDeTexto 1">
          <a:extLst xmlns:a="http://schemas.openxmlformats.org/drawingml/2006/main">
            <a:ext uri="{FF2B5EF4-FFF2-40B4-BE49-F238E27FC236}">
              <a16:creationId xmlns:a16="http://schemas.microsoft.com/office/drawing/2014/main" id="{E3D727BB-7157-4D44-A975-DBF49E6087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4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F7C4-0E47-49F0-BA21-A77F63AD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5" name="CaixaDeTexto 1">
          <a:extLst xmlns:a="http://schemas.openxmlformats.org/drawingml/2006/main">
            <a:ext uri="{FF2B5EF4-FFF2-40B4-BE49-F238E27FC236}">
              <a16:creationId xmlns:a16="http://schemas.microsoft.com/office/drawing/2014/main" id="{181B27F1-EDCC-42C1-8635-EAFF1F04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6" name="CaixaDeTexto 1">
          <a:extLst xmlns:a="http://schemas.openxmlformats.org/drawingml/2006/main">
            <a:ext uri="{FF2B5EF4-FFF2-40B4-BE49-F238E27FC236}">
              <a16:creationId xmlns:a16="http://schemas.microsoft.com/office/drawing/2014/main" id="{5DA30F41-5B30-4D68-A068-9D7B6F256E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7" name="CaixaDeTexto 1">
          <a:extLst xmlns:a="http://schemas.openxmlformats.org/drawingml/2006/main">
            <a:ext uri="{FF2B5EF4-FFF2-40B4-BE49-F238E27FC236}">
              <a16:creationId xmlns:a16="http://schemas.microsoft.com/office/drawing/2014/main" id="{C2317756-4F53-4759-850B-80263D67D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8" name="CaixaDeTexto 1">
          <a:extLst xmlns:a="http://schemas.openxmlformats.org/drawingml/2006/main">
            <a:ext uri="{FF2B5EF4-FFF2-40B4-BE49-F238E27FC236}">
              <a16:creationId xmlns:a16="http://schemas.microsoft.com/office/drawing/2014/main" id="{5A474D54-4EDA-49FD-8AAC-43D0C86FC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9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3A8E-BE6C-4673-9F1B-EC718A7AF0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0" name="CaixaDeTexto 1">
          <a:extLst xmlns:a="http://schemas.openxmlformats.org/drawingml/2006/main">
            <a:ext uri="{FF2B5EF4-FFF2-40B4-BE49-F238E27FC236}">
              <a16:creationId xmlns:a16="http://schemas.microsoft.com/office/drawing/2014/main" id="{C187C971-898D-4E5F-880B-B9DAF8C45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1DB51F-C78B-4AED-A9A0-17BFC9E11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24639C4-26BD-40FE-9FF5-BD5FA29C67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3" name="CaixaDeTexto 1">
          <a:extLst xmlns:a="http://schemas.openxmlformats.org/drawingml/2006/main">
            <a:ext uri="{FF2B5EF4-FFF2-40B4-BE49-F238E27FC236}">
              <a16:creationId xmlns:a16="http://schemas.microsoft.com/office/drawing/2014/main" id="{44C56089-6166-4946-A6DD-393D32D95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4" name="CaixaDeTexto 1">
          <a:extLst xmlns:a="http://schemas.openxmlformats.org/drawingml/2006/main">
            <a:ext uri="{FF2B5EF4-FFF2-40B4-BE49-F238E27FC236}">
              <a16:creationId xmlns:a16="http://schemas.microsoft.com/office/drawing/2014/main" id="{C13428CF-9F6E-46A0-BC44-EEED58FEF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5" name="CaixaDeTexto 1">
          <a:extLst xmlns:a="http://schemas.openxmlformats.org/drawingml/2006/main">
            <a:ext uri="{FF2B5EF4-FFF2-40B4-BE49-F238E27FC236}">
              <a16:creationId xmlns:a16="http://schemas.microsoft.com/office/drawing/2014/main" id="{95B782A0-3E74-46D6-8CBD-89023CFA4C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6" name="CaixaDeTexto 1">
          <a:extLst xmlns:a="http://schemas.openxmlformats.org/drawingml/2006/main">
            <a:ext uri="{FF2B5EF4-FFF2-40B4-BE49-F238E27FC236}">
              <a16:creationId xmlns:a16="http://schemas.microsoft.com/office/drawing/2014/main" id="{71941B89-3459-4F33-BE5A-C76FCAC106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7" name="CaixaDeTexto 1">
          <a:extLst xmlns:a="http://schemas.openxmlformats.org/drawingml/2006/main">
            <a:ext uri="{FF2B5EF4-FFF2-40B4-BE49-F238E27FC236}">
              <a16:creationId xmlns:a16="http://schemas.microsoft.com/office/drawing/2014/main" id="{FDC44800-DB64-4762-88BD-767FEA953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8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32FD-BA65-4E12-A087-D0410508F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9" name="CaixaDeTexto 1">
          <a:extLst xmlns:a="http://schemas.openxmlformats.org/drawingml/2006/main">
            <a:ext uri="{FF2B5EF4-FFF2-40B4-BE49-F238E27FC236}">
              <a16:creationId xmlns:a16="http://schemas.microsoft.com/office/drawing/2014/main" id="{10DB5FF4-85B0-448E-B013-AA76CC8F5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0" name="CaixaDeTexto 1">
          <a:extLst xmlns:a="http://schemas.openxmlformats.org/drawingml/2006/main">
            <a:ext uri="{FF2B5EF4-FFF2-40B4-BE49-F238E27FC236}">
              <a16:creationId xmlns:a16="http://schemas.microsoft.com/office/drawing/2014/main" id="{E922A47B-C13D-4921-93ED-BA41A22F5B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1" name="CaixaDeTexto 1">
          <a:extLst xmlns:a="http://schemas.openxmlformats.org/drawingml/2006/main">
            <a:ext uri="{FF2B5EF4-FFF2-40B4-BE49-F238E27FC236}">
              <a16:creationId xmlns:a16="http://schemas.microsoft.com/office/drawing/2014/main" id="{9C1CF4F3-CC7E-4934-8FCF-2E6FB5AF51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2" name="CaixaDeTexto 1">
          <a:extLst xmlns:a="http://schemas.openxmlformats.org/drawingml/2006/main">
            <a:ext uri="{FF2B5EF4-FFF2-40B4-BE49-F238E27FC236}">
              <a16:creationId xmlns:a16="http://schemas.microsoft.com/office/drawing/2014/main" id="{D78EDDA8-D7E3-4756-BDB1-5791111AB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3" name="CaixaDeTexto 1">
          <a:extLst xmlns:a="http://schemas.openxmlformats.org/drawingml/2006/main">
            <a:ext uri="{FF2B5EF4-FFF2-40B4-BE49-F238E27FC236}">
              <a16:creationId xmlns:a16="http://schemas.microsoft.com/office/drawing/2014/main" id="{4DF26D7F-4B44-44F7-AB50-AA962CC148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4" name="CaixaDeTexto 1">
          <a:extLst xmlns:a="http://schemas.openxmlformats.org/drawingml/2006/main">
            <a:ext uri="{FF2B5EF4-FFF2-40B4-BE49-F238E27FC236}">
              <a16:creationId xmlns:a16="http://schemas.microsoft.com/office/drawing/2014/main" id="{29EF5E7F-263A-436B-B4B1-553A21D94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5" name="CaixaDeTexto 1">
          <a:extLst xmlns:a="http://schemas.openxmlformats.org/drawingml/2006/main">
            <a:ext uri="{FF2B5EF4-FFF2-40B4-BE49-F238E27FC236}">
              <a16:creationId xmlns:a16="http://schemas.microsoft.com/office/drawing/2014/main" id="{0339F74D-43A3-4BD6-ADBB-B71B1C11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15FCB-96CA-4A62-9100-F89A88AA3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7" name="CaixaDeTexto 1">
          <a:extLst xmlns:a="http://schemas.openxmlformats.org/drawingml/2006/main">
            <a:ext uri="{FF2B5EF4-FFF2-40B4-BE49-F238E27FC236}">
              <a16:creationId xmlns:a16="http://schemas.microsoft.com/office/drawing/2014/main" id="{5DB93EE7-3CD3-484E-8D19-956818328C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8" name="CaixaDeTexto 1">
          <a:extLst xmlns:a="http://schemas.openxmlformats.org/drawingml/2006/main">
            <a:ext uri="{FF2B5EF4-FFF2-40B4-BE49-F238E27FC236}">
              <a16:creationId xmlns:a16="http://schemas.microsoft.com/office/drawing/2014/main" id="{3EB0F705-2FA4-49AF-8948-8887CB327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9" name="CaixaDeTexto 1">
          <a:extLst xmlns:a="http://schemas.openxmlformats.org/drawingml/2006/main">
            <a:ext uri="{FF2B5EF4-FFF2-40B4-BE49-F238E27FC236}">
              <a16:creationId xmlns:a16="http://schemas.microsoft.com/office/drawing/2014/main" id="{274800E1-5112-451E-AB1B-AED9D0D601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0" name="CaixaDeTexto 1">
          <a:extLst xmlns:a="http://schemas.openxmlformats.org/drawingml/2006/main">
            <a:ext uri="{FF2B5EF4-FFF2-40B4-BE49-F238E27FC236}">
              <a16:creationId xmlns:a16="http://schemas.microsoft.com/office/drawing/2014/main" id="{D8C21F18-1930-4B31-BE7E-D15F9B709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1" name="CaixaDeTexto 1">
          <a:extLst xmlns:a="http://schemas.openxmlformats.org/drawingml/2006/main">
            <a:ext uri="{FF2B5EF4-FFF2-40B4-BE49-F238E27FC236}">
              <a16:creationId xmlns:a16="http://schemas.microsoft.com/office/drawing/2014/main" id="{44F8178E-BC5A-43C2-B135-9E42DE824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2" name="CaixaDeTexto 1">
          <a:extLst xmlns:a="http://schemas.openxmlformats.org/drawingml/2006/main">
            <a:ext uri="{FF2B5EF4-FFF2-40B4-BE49-F238E27FC236}">
              <a16:creationId xmlns:a16="http://schemas.microsoft.com/office/drawing/2014/main" id="{78CE904A-EDB5-42A1-851B-47E136057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3" name="CaixaDeTexto 1">
          <a:extLst xmlns:a="http://schemas.openxmlformats.org/drawingml/2006/main">
            <a:ext uri="{FF2B5EF4-FFF2-40B4-BE49-F238E27FC236}">
              <a16:creationId xmlns:a16="http://schemas.microsoft.com/office/drawing/2014/main" id="{1A47E5AF-7B7E-4036-9BB2-92C4C9BDF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4" name="CaixaDeTexto 1">
          <a:extLst xmlns:a="http://schemas.openxmlformats.org/drawingml/2006/main">
            <a:ext uri="{FF2B5EF4-FFF2-40B4-BE49-F238E27FC236}">
              <a16:creationId xmlns:a16="http://schemas.microsoft.com/office/drawing/2014/main" id="{BBBF542F-7F55-4F81-8184-D34C8137A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5" name="CaixaDeTexto 1">
          <a:extLst xmlns:a="http://schemas.openxmlformats.org/drawingml/2006/main">
            <a:ext uri="{FF2B5EF4-FFF2-40B4-BE49-F238E27FC236}">
              <a16:creationId xmlns:a16="http://schemas.microsoft.com/office/drawing/2014/main" id="{5E0D6E6E-C0AE-4C27-AEDD-52234CF6D6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6" name="CaixaDeTexto 1">
          <a:extLst xmlns:a="http://schemas.openxmlformats.org/drawingml/2006/main">
            <a:ext uri="{FF2B5EF4-FFF2-40B4-BE49-F238E27FC236}">
              <a16:creationId xmlns:a16="http://schemas.microsoft.com/office/drawing/2014/main" id="{7676BB9E-B327-4DD7-9B85-FB8DE14109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7" name="CaixaDeTexto 1">
          <a:extLst xmlns:a="http://schemas.openxmlformats.org/drawingml/2006/main">
            <a:ext uri="{FF2B5EF4-FFF2-40B4-BE49-F238E27FC236}">
              <a16:creationId xmlns:a16="http://schemas.microsoft.com/office/drawing/2014/main" id="{D859E097-99B5-4261-88C2-39C8CFC65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8" name="CaixaDeTexto 1">
          <a:extLst xmlns:a="http://schemas.openxmlformats.org/drawingml/2006/main">
            <a:ext uri="{FF2B5EF4-FFF2-40B4-BE49-F238E27FC236}">
              <a16:creationId xmlns:a16="http://schemas.microsoft.com/office/drawing/2014/main" id="{39EBF7F9-0C95-4985-AE14-C3CFEF1C42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74675-3C1A-4D2A-A221-039799E52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0" name="CaixaDeTexto 1">
          <a:extLst xmlns:a="http://schemas.openxmlformats.org/drawingml/2006/main">
            <a:ext uri="{FF2B5EF4-FFF2-40B4-BE49-F238E27FC236}">
              <a16:creationId xmlns:a16="http://schemas.microsoft.com/office/drawing/2014/main" id="{B645BBD1-C5ED-4402-A208-3C8DC2F6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9EC05E2-0CEB-475D-B773-ECFDA514B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9A86830-A600-4A45-9D93-1CC9EB2ED8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3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1CEA-E222-4DAD-A3AB-A5BD4E8F8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104FA9F-EA88-4A42-8619-B0CCDA931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5" name="CaixaDeTexto 1">
          <a:extLst xmlns:a="http://schemas.openxmlformats.org/drawingml/2006/main">
            <a:ext uri="{FF2B5EF4-FFF2-40B4-BE49-F238E27FC236}">
              <a16:creationId xmlns:a16="http://schemas.microsoft.com/office/drawing/2014/main" id="{FC6A4758-01B0-412E-ABDC-B3890E0B2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6" name="CaixaDeTexto 1">
          <a:extLst xmlns:a="http://schemas.openxmlformats.org/drawingml/2006/main">
            <a:ext uri="{FF2B5EF4-FFF2-40B4-BE49-F238E27FC236}">
              <a16:creationId xmlns:a16="http://schemas.microsoft.com/office/drawing/2014/main" id="{A8CCE801-8C2A-4738-B4F7-667AD72A0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38FD359-D55A-4CEE-8EE5-CBDD24006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2DFE7E5-AAD6-47EB-9D78-555DE5518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FA2BBE0-3E5A-4638-876D-62D5F0722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0" name="CaixaDeTexto 1">
          <a:extLst xmlns:a="http://schemas.openxmlformats.org/drawingml/2006/main">
            <a:ext uri="{FF2B5EF4-FFF2-40B4-BE49-F238E27FC236}">
              <a16:creationId xmlns:a16="http://schemas.microsoft.com/office/drawing/2014/main" id="{419F7C0F-9CF0-4312-AA5C-0D526FD4F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29A1289-D68A-46B1-89BC-1649D220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2" name="CaixaDeTexto 1">
          <a:extLst xmlns:a="http://schemas.openxmlformats.org/drawingml/2006/main">
            <a:ext uri="{FF2B5EF4-FFF2-40B4-BE49-F238E27FC236}">
              <a16:creationId xmlns:a16="http://schemas.microsoft.com/office/drawing/2014/main" id="{E70B656E-BEC5-4CEE-9E96-4DB5CC47B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3" name="CaixaDeTexto 1">
          <a:extLst xmlns:a="http://schemas.openxmlformats.org/drawingml/2006/main">
            <a:ext uri="{FF2B5EF4-FFF2-40B4-BE49-F238E27FC236}">
              <a16:creationId xmlns:a16="http://schemas.microsoft.com/office/drawing/2014/main" id="{755C7111-88CC-4DFE-96A1-9177B10F3E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4" name="CaixaDeTexto 1">
          <a:extLst xmlns:a="http://schemas.openxmlformats.org/drawingml/2006/main">
            <a:ext uri="{FF2B5EF4-FFF2-40B4-BE49-F238E27FC236}">
              <a16:creationId xmlns:a16="http://schemas.microsoft.com/office/drawing/2014/main" id="{E84F962D-54A3-490A-BFFE-EA95AEA49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70C4E-65DB-4C80-98A3-ED71CA53E1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6" name="CaixaDeTexto 1">
          <a:extLst xmlns:a="http://schemas.openxmlformats.org/drawingml/2006/main">
            <a:ext uri="{FF2B5EF4-FFF2-40B4-BE49-F238E27FC236}">
              <a16:creationId xmlns:a16="http://schemas.microsoft.com/office/drawing/2014/main" id="{E8C87D79-8869-4AFB-B318-8F7F9041D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7" name="CaixaDeTexto 1">
          <a:extLst xmlns:a="http://schemas.openxmlformats.org/drawingml/2006/main">
            <a:ext uri="{FF2B5EF4-FFF2-40B4-BE49-F238E27FC236}">
              <a16:creationId xmlns:a16="http://schemas.microsoft.com/office/drawing/2014/main" id="{6757A053-6824-4E46-B7DB-55643FB6F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DC4021-2015-48DA-B577-D51C17CF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9" name="CaixaDeTexto 1">
          <a:extLst xmlns:a="http://schemas.openxmlformats.org/drawingml/2006/main">
            <a:ext uri="{FF2B5EF4-FFF2-40B4-BE49-F238E27FC236}">
              <a16:creationId xmlns:a16="http://schemas.microsoft.com/office/drawing/2014/main" id="{DF4F8B72-106E-4CE6-8718-F005B71446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0" name="CaixaDeTexto 1">
          <a:extLst xmlns:a="http://schemas.openxmlformats.org/drawingml/2006/main">
            <a:ext uri="{FF2B5EF4-FFF2-40B4-BE49-F238E27FC236}">
              <a16:creationId xmlns:a16="http://schemas.microsoft.com/office/drawing/2014/main" id="{71D374C9-84FC-4176-B236-A358FDC72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1" name="CaixaDeTexto 1">
          <a:extLst xmlns:a="http://schemas.openxmlformats.org/drawingml/2006/main">
            <a:ext uri="{FF2B5EF4-FFF2-40B4-BE49-F238E27FC236}">
              <a16:creationId xmlns:a16="http://schemas.microsoft.com/office/drawing/2014/main" id="{586F5E49-C915-44F9-9552-9E907DD95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2" name="CaixaDeTexto 1">
          <a:extLst xmlns:a="http://schemas.openxmlformats.org/drawingml/2006/main">
            <a:ext uri="{FF2B5EF4-FFF2-40B4-BE49-F238E27FC236}">
              <a16:creationId xmlns:a16="http://schemas.microsoft.com/office/drawing/2014/main" id="{30081AF4-E2EB-4C52-BD7B-24159AFE88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E96399A-2D6A-4B39-A5F0-CCA20C06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4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B700-A197-4D1E-937A-13345E350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5" name="CaixaDeTexto 1">
          <a:extLst xmlns:a="http://schemas.openxmlformats.org/drawingml/2006/main">
            <a:ext uri="{FF2B5EF4-FFF2-40B4-BE49-F238E27FC236}">
              <a16:creationId xmlns:a16="http://schemas.microsoft.com/office/drawing/2014/main" id="{DDEC3804-B20C-44C2-8E1B-4B0C2DC0E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9A0C-70F3-43AE-AE4D-884E7FA601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7" name="CaixaDeTexto 1">
          <a:extLst xmlns:a="http://schemas.openxmlformats.org/drawingml/2006/main">
            <a:ext uri="{FF2B5EF4-FFF2-40B4-BE49-F238E27FC236}">
              <a16:creationId xmlns:a16="http://schemas.microsoft.com/office/drawing/2014/main" id="{BC693942-B55B-46E2-A350-FFFB4041CC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DDE32B9-1F82-4E34-B221-72D0056F2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9" name="CaixaDeTexto 1">
          <a:extLst xmlns:a="http://schemas.openxmlformats.org/drawingml/2006/main">
            <a:ext uri="{FF2B5EF4-FFF2-40B4-BE49-F238E27FC236}">
              <a16:creationId xmlns:a16="http://schemas.microsoft.com/office/drawing/2014/main" id="{05DE42AC-60A2-4804-81D1-A0F8F9083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0" name="CaixaDeTexto 1">
          <a:extLst xmlns:a="http://schemas.openxmlformats.org/drawingml/2006/main">
            <a:ext uri="{FF2B5EF4-FFF2-40B4-BE49-F238E27FC236}">
              <a16:creationId xmlns:a16="http://schemas.microsoft.com/office/drawing/2014/main" id="{7A467E7B-DCA9-4D12-8B4F-98C2B4F82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1" name="CaixaDeTexto 1">
          <a:extLst xmlns:a="http://schemas.openxmlformats.org/drawingml/2006/main">
            <a:ext uri="{FF2B5EF4-FFF2-40B4-BE49-F238E27FC236}">
              <a16:creationId xmlns:a16="http://schemas.microsoft.com/office/drawing/2014/main" id="{8F49DD22-ED50-466F-ABF7-DB1DF6B3D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2" name="CaixaDeTexto 1">
          <a:extLst xmlns:a="http://schemas.openxmlformats.org/drawingml/2006/main">
            <a:ext uri="{FF2B5EF4-FFF2-40B4-BE49-F238E27FC236}">
              <a16:creationId xmlns:a16="http://schemas.microsoft.com/office/drawing/2014/main" id="{E6C260ED-15F6-410C-BC91-B1C2A9A44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3" name="CaixaDeTexto 1">
          <a:extLst xmlns:a="http://schemas.openxmlformats.org/drawingml/2006/main">
            <a:ext uri="{FF2B5EF4-FFF2-40B4-BE49-F238E27FC236}">
              <a16:creationId xmlns:a16="http://schemas.microsoft.com/office/drawing/2014/main" id="{5D2FFD92-CB3F-43E4-9857-B363B5E3B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4" name="CaixaDeTexto 1">
          <a:extLst xmlns:a="http://schemas.openxmlformats.org/drawingml/2006/main">
            <a:ext uri="{FF2B5EF4-FFF2-40B4-BE49-F238E27FC236}">
              <a16:creationId xmlns:a16="http://schemas.microsoft.com/office/drawing/2014/main" id="{A7F1BBAE-CC28-4931-97D7-62189C64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5" name="CaixaDeTexto 1">
          <a:extLst xmlns:a="http://schemas.openxmlformats.org/drawingml/2006/main">
            <a:ext uri="{FF2B5EF4-FFF2-40B4-BE49-F238E27FC236}">
              <a16:creationId xmlns:a16="http://schemas.microsoft.com/office/drawing/2014/main" id="{368BE6F8-FEFF-452D-B43D-360134586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6" name="CaixaDeTexto 1">
          <a:extLst xmlns:a="http://schemas.openxmlformats.org/drawingml/2006/main">
            <a:ext uri="{FF2B5EF4-FFF2-40B4-BE49-F238E27FC236}">
              <a16:creationId xmlns:a16="http://schemas.microsoft.com/office/drawing/2014/main" id="{76EC088B-BFD1-41D7-9AEB-2A47E26D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7" name="CaixaDeTexto 1">
          <a:extLst xmlns:a="http://schemas.openxmlformats.org/drawingml/2006/main">
            <a:ext uri="{FF2B5EF4-FFF2-40B4-BE49-F238E27FC236}">
              <a16:creationId xmlns:a16="http://schemas.microsoft.com/office/drawing/2014/main" id="{E53540E9-1483-4A8D-9925-9864FA1DC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8" name="CaixaDeTexto 1">
          <a:extLst xmlns:a="http://schemas.openxmlformats.org/drawingml/2006/main">
            <a:ext uri="{FF2B5EF4-FFF2-40B4-BE49-F238E27FC236}">
              <a16:creationId xmlns:a16="http://schemas.microsoft.com/office/drawing/2014/main" id="{5F4D6094-939D-47D7-AC89-EE5C71504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49DF1-6CA4-444F-8806-5FF1E6DFDA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0" name="CaixaDeTexto 1">
          <a:extLst xmlns:a="http://schemas.openxmlformats.org/drawingml/2006/main">
            <a:ext uri="{FF2B5EF4-FFF2-40B4-BE49-F238E27FC236}">
              <a16:creationId xmlns:a16="http://schemas.microsoft.com/office/drawing/2014/main" id="{6E12F724-6677-4817-A79F-2452423AAE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6BBBBB0-DB2A-4442-88B5-77C4ABD02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356A5DD-F04C-419D-B35D-DC0ECFB823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9243-4C7D-48FE-A621-C61149B78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15DBFF-0459-4F04-A920-B6942FF299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5" name="CaixaDeTexto 1">
          <a:extLst xmlns:a="http://schemas.openxmlformats.org/drawingml/2006/main">
            <a:ext uri="{FF2B5EF4-FFF2-40B4-BE49-F238E27FC236}">
              <a16:creationId xmlns:a16="http://schemas.microsoft.com/office/drawing/2014/main" id="{A77B7A2E-402F-4BBF-B778-856CE33DA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6" name="CaixaDeTexto 1">
          <a:extLst xmlns:a="http://schemas.openxmlformats.org/drawingml/2006/main">
            <a:ext uri="{FF2B5EF4-FFF2-40B4-BE49-F238E27FC236}">
              <a16:creationId xmlns:a16="http://schemas.microsoft.com/office/drawing/2014/main" id="{0C40A2F0-810A-4C06-A755-24B93A00A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7" name="CaixaDeTexto 1">
          <a:extLst xmlns:a="http://schemas.openxmlformats.org/drawingml/2006/main">
            <a:ext uri="{FF2B5EF4-FFF2-40B4-BE49-F238E27FC236}">
              <a16:creationId xmlns:a16="http://schemas.microsoft.com/office/drawing/2014/main" id="{AA2481BA-8765-4247-B737-556B80858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8" name="CaixaDeTexto 1">
          <a:extLst xmlns:a="http://schemas.openxmlformats.org/drawingml/2006/main">
            <a:ext uri="{FF2B5EF4-FFF2-40B4-BE49-F238E27FC236}">
              <a16:creationId xmlns:a16="http://schemas.microsoft.com/office/drawing/2014/main" id="{A8373BFF-5FE8-4C91-8A56-2270A4A25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9" name="CaixaDeTexto 1">
          <a:extLst xmlns:a="http://schemas.openxmlformats.org/drawingml/2006/main">
            <a:ext uri="{FF2B5EF4-FFF2-40B4-BE49-F238E27FC236}">
              <a16:creationId xmlns:a16="http://schemas.microsoft.com/office/drawing/2014/main" id="{FC59F00A-55EA-4A97-AA5E-31F50E07F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0" name="CaixaDeTexto 1">
          <a:extLst xmlns:a="http://schemas.openxmlformats.org/drawingml/2006/main">
            <a:ext uri="{FF2B5EF4-FFF2-40B4-BE49-F238E27FC236}">
              <a16:creationId xmlns:a16="http://schemas.microsoft.com/office/drawing/2014/main" id="{D1890743-73DC-4ED2-B387-E437313C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1" name="CaixaDeTexto 1">
          <a:extLst xmlns:a="http://schemas.openxmlformats.org/drawingml/2006/main">
            <a:ext uri="{FF2B5EF4-FFF2-40B4-BE49-F238E27FC236}">
              <a16:creationId xmlns:a16="http://schemas.microsoft.com/office/drawing/2014/main" id="{5BF2B1DF-BFEC-4DBD-83A4-5599C06CB2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2" name="CaixaDeTexto 1">
          <a:extLst xmlns:a="http://schemas.openxmlformats.org/drawingml/2006/main">
            <a:ext uri="{FF2B5EF4-FFF2-40B4-BE49-F238E27FC236}">
              <a16:creationId xmlns:a16="http://schemas.microsoft.com/office/drawing/2014/main" id="{B900E930-6E8E-4676-AB9A-1BD16C231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3" name="CaixaDeTexto 1">
          <a:extLst xmlns:a="http://schemas.openxmlformats.org/drawingml/2006/main">
            <a:ext uri="{FF2B5EF4-FFF2-40B4-BE49-F238E27FC236}">
              <a16:creationId xmlns:a16="http://schemas.microsoft.com/office/drawing/2014/main" id="{58E0F897-6DB8-4890-9AA7-95ACA4D51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BD240-E51B-49DB-9374-E0790E07F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5" name="CaixaDeTexto 1">
          <a:extLst xmlns:a="http://schemas.openxmlformats.org/drawingml/2006/main">
            <a:ext uri="{FF2B5EF4-FFF2-40B4-BE49-F238E27FC236}">
              <a16:creationId xmlns:a16="http://schemas.microsoft.com/office/drawing/2014/main" id="{34217485-FEB2-4D5B-9D30-F03071FB8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6" name="CaixaDeTexto 1">
          <a:extLst xmlns:a="http://schemas.openxmlformats.org/drawingml/2006/main">
            <a:ext uri="{FF2B5EF4-FFF2-40B4-BE49-F238E27FC236}">
              <a16:creationId xmlns:a16="http://schemas.microsoft.com/office/drawing/2014/main" id="{5FD54427-9FEE-4D45-8F4C-519A87B451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7" name="CaixaDeTexto 1">
          <a:extLst xmlns:a="http://schemas.openxmlformats.org/drawingml/2006/main">
            <a:ext uri="{FF2B5EF4-FFF2-40B4-BE49-F238E27FC236}">
              <a16:creationId xmlns:a16="http://schemas.microsoft.com/office/drawing/2014/main" id="{F5A72364-B8F8-41F0-BDE3-6B43A76BC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8" name="CaixaDeTexto 1">
          <a:extLst xmlns:a="http://schemas.openxmlformats.org/drawingml/2006/main">
            <a:ext uri="{FF2B5EF4-FFF2-40B4-BE49-F238E27FC236}">
              <a16:creationId xmlns:a16="http://schemas.microsoft.com/office/drawing/2014/main" id="{A62471AD-2254-4028-AEF9-8C01226B5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9" name="CaixaDeTexto 1">
          <a:extLst xmlns:a="http://schemas.openxmlformats.org/drawingml/2006/main">
            <a:ext uri="{FF2B5EF4-FFF2-40B4-BE49-F238E27FC236}">
              <a16:creationId xmlns:a16="http://schemas.microsoft.com/office/drawing/2014/main" id="{6ECDE3E3-99A4-400E-8586-B81DB9D2AA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0" name="CaixaDeTexto 1">
          <a:extLst xmlns:a="http://schemas.openxmlformats.org/drawingml/2006/main">
            <a:ext uri="{FF2B5EF4-FFF2-40B4-BE49-F238E27FC236}">
              <a16:creationId xmlns:a16="http://schemas.microsoft.com/office/drawing/2014/main" id="{04CBAD98-86D2-425D-9153-4006406DA4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1" name="CaixaDeTexto 1">
          <a:extLst xmlns:a="http://schemas.openxmlformats.org/drawingml/2006/main">
            <a:ext uri="{FF2B5EF4-FFF2-40B4-BE49-F238E27FC236}">
              <a16:creationId xmlns:a16="http://schemas.microsoft.com/office/drawing/2014/main" id="{DABD0232-E20E-4C8E-AA3B-AD7C18A1A3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2" name="CaixaDeTexto 1">
          <a:extLst xmlns:a="http://schemas.openxmlformats.org/drawingml/2006/main">
            <a:ext uri="{FF2B5EF4-FFF2-40B4-BE49-F238E27FC236}">
              <a16:creationId xmlns:a16="http://schemas.microsoft.com/office/drawing/2014/main" id="{5A3FDCD8-84EF-475E-BAC9-6EB82EFA36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3" name="CaixaDeTexto 1">
          <a:extLst xmlns:a="http://schemas.openxmlformats.org/drawingml/2006/main">
            <a:ext uri="{FF2B5EF4-FFF2-40B4-BE49-F238E27FC236}">
              <a16:creationId xmlns:a16="http://schemas.microsoft.com/office/drawing/2014/main" id="{A37E1463-C2D2-4FB0-912A-C97E98845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4" name="CaixaDeTexto 1">
          <a:extLst xmlns:a="http://schemas.openxmlformats.org/drawingml/2006/main">
            <a:ext uri="{FF2B5EF4-FFF2-40B4-BE49-F238E27FC236}">
              <a16:creationId xmlns:a16="http://schemas.microsoft.com/office/drawing/2014/main" id="{2ECFE845-8766-4F56-A7BC-318BB26333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FBDD049-0A06-4DEA-B90E-55661D8405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BF00A3C-A0FA-44BF-9FE9-23D7F5240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7" name="CaixaDeTexto 1">
          <a:extLst xmlns:a="http://schemas.openxmlformats.org/drawingml/2006/main">
            <a:ext uri="{FF2B5EF4-FFF2-40B4-BE49-F238E27FC236}">
              <a16:creationId xmlns:a16="http://schemas.microsoft.com/office/drawing/2014/main" id="{42880DE5-4F61-4999-8D56-0FA5E3B28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8" name="CaixaDeTexto 1">
          <a:extLst xmlns:a="http://schemas.openxmlformats.org/drawingml/2006/main">
            <a:ext uri="{FF2B5EF4-FFF2-40B4-BE49-F238E27FC236}">
              <a16:creationId xmlns:a16="http://schemas.microsoft.com/office/drawing/2014/main" id="{0EEB526E-CC9F-4EE7-B18D-888AF6D2E6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9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EA99-8C4E-45AB-A01E-E77971A45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0" name="CaixaDeTexto 1">
          <a:extLst xmlns:a="http://schemas.openxmlformats.org/drawingml/2006/main">
            <a:ext uri="{FF2B5EF4-FFF2-40B4-BE49-F238E27FC236}">
              <a16:creationId xmlns:a16="http://schemas.microsoft.com/office/drawing/2014/main" id="{C75552BC-11EA-47E2-ABE5-0ABE8B7C9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1" name="CaixaDeTexto 1">
          <a:extLst xmlns:a="http://schemas.openxmlformats.org/drawingml/2006/main">
            <a:ext uri="{FF2B5EF4-FFF2-40B4-BE49-F238E27FC236}">
              <a16:creationId xmlns:a16="http://schemas.microsoft.com/office/drawing/2014/main" id="{91CB3BC8-C3DF-4179-9D38-B1ACD13C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2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5BAB-3454-4248-9072-9DC4C88F2D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4610D83-6AB6-4354-AA7B-CE3A042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4" name="CaixaDeTexto 1">
          <a:extLst xmlns:a="http://schemas.openxmlformats.org/drawingml/2006/main">
            <a:ext uri="{FF2B5EF4-FFF2-40B4-BE49-F238E27FC236}">
              <a16:creationId xmlns:a16="http://schemas.microsoft.com/office/drawing/2014/main" id="{AF302524-297F-48BC-A03E-1211D4B65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5" name="CaixaDeTexto 1">
          <a:extLst xmlns:a="http://schemas.openxmlformats.org/drawingml/2006/main">
            <a:ext uri="{FF2B5EF4-FFF2-40B4-BE49-F238E27FC236}">
              <a16:creationId xmlns:a16="http://schemas.microsoft.com/office/drawing/2014/main" id="{52E65AEA-D1A1-4AEC-9C9A-7B9319BC08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6" name="CaixaDeTexto 1">
          <a:extLst xmlns:a="http://schemas.openxmlformats.org/drawingml/2006/main">
            <a:ext uri="{FF2B5EF4-FFF2-40B4-BE49-F238E27FC236}">
              <a16:creationId xmlns:a16="http://schemas.microsoft.com/office/drawing/2014/main" id="{4C01D76E-40D4-4519-AED8-B50DCD7BC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3CAC8C3-0F75-42D3-A927-503C8C67D3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966116F-5FC9-4D6C-A826-02DF3ED7A9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059D7BF-93F8-4045-AA9D-A07CF8397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8" name="CaixaDeTexto 1">
          <a:extLst xmlns:a="http://schemas.openxmlformats.org/drawingml/2006/main">
            <a:ext uri="{FF2B5EF4-FFF2-40B4-BE49-F238E27FC236}">
              <a16:creationId xmlns:a16="http://schemas.microsoft.com/office/drawing/2014/main" id="{F7F3F6A1-A813-4E80-A870-3DDCDC87F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48AEEA-EC80-4FA2-9945-D6015B77F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D7E3CD-5EAF-4F3A-927F-8A0EEBD78E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CBF2-76E5-4D0B-A4D8-87C4AFFE8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2" name="CaixaDeTexto 1">
          <a:extLst xmlns:a="http://schemas.openxmlformats.org/drawingml/2006/main">
            <a:ext uri="{FF2B5EF4-FFF2-40B4-BE49-F238E27FC236}">
              <a16:creationId xmlns:a16="http://schemas.microsoft.com/office/drawing/2014/main" id="{5DE1C9E5-ABA8-4A58-8633-EE2E99CE44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10E09-6AFC-4BEB-A8DA-80B7DCE73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4" name="CaixaDeTexto 1">
          <a:extLst xmlns:a="http://schemas.openxmlformats.org/drawingml/2006/main">
            <a:ext uri="{FF2B5EF4-FFF2-40B4-BE49-F238E27FC236}">
              <a16:creationId xmlns:a16="http://schemas.microsoft.com/office/drawing/2014/main" id="{372EE85E-BAB3-4951-B4E1-BCD76C61E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CCBD-333C-450D-82F1-144738BB6E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6" name="CaixaDeTexto 1">
          <a:extLst xmlns:a="http://schemas.openxmlformats.org/drawingml/2006/main">
            <a:ext uri="{FF2B5EF4-FFF2-40B4-BE49-F238E27FC236}">
              <a16:creationId xmlns:a16="http://schemas.microsoft.com/office/drawing/2014/main" id="{4240DAF6-6526-4F80-A762-A8D5AA420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7" name="CaixaDeTexto 1">
          <a:extLst xmlns:a="http://schemas.openxmlformats.org/drawingml/2006/main">
            <a:ext uri="{FF2B5EF4-FFF2-40B4-BE49-F238E27FC236}">
              <a16:creationId xmlns:a16="http://schemas.microsoft.com/office/drawing/2014/main" id="{73FFF243-5A3F-4A1E-90F0-6998860078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7616-DD04-4D27-96AF-3A3E1D920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9" name="CaixaDeTexto 1">
          <a:extLst xmlns:a="http://schemas.openxmlformats.org/drawingml/2006/main">
            <a:ext uri="{FF2B5EF4-FFF2-40B4-BE49-F238E27FC236}">
              <a16:creationId xmlns:a16="http://schemas.microsoft.com/office/drawing/2014/main" id="{74F1302F-DC4A-441A-8155-F46EBB83D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6110D-EF7D-49C6-B042-F3805CDC7E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019EA-9C22-46B5-B22F-8FB0C8282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A33B1-E0B1-494A-9F67-5A0CBBB06D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E22A7-BE08-43F0-9BDA-2F39F7981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4" name="CaixaDeTexto 1">
          <a:extLst xmlns:a="http://schemas.openxmlformats.org/drawingml/2006/main">
            <a:ext uri="{FF2B5EF4-FFF2-40B4-BE49-F238E27FC236}">
              <a16:creationId xmlns:a16="http://schemas.microsoft.com/office/drawing/2014/main" id="{B6C6D8F0-080C-4B10-890C-9873E358A6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7A5B69D-4198-462A-BC68-B159BBDE3A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6" name="CaixaDeTexto 1">
          <a:extLst xmlns:a="http://schemas.openxmlformats.org/drawingml/2006/main">
            <a:ext uri="{FF2B5EF4-FFF2-40B4-BE49-F238E27FC236}">
              <a16:creationId xmlns:a16="http://schemas.microsoft.com/office/drawing/2014/main" id="{F779167C-7DA4-4F34-A044-88C3597D2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7" name="CaixaDeTexto 1">
          <a:extLst xmlns:a="http://schemas.openxmlformats.org/drawingml/2006/main">
            <a:ext uri="{FF2B5EF4-FFF2-40B4-BE49-F238E27FC236}">
              <a16:creationId xmlns:a16="http://schemas.microsoft.com/office/drawing/2014/main" id="{5142E8B3-DC03-4C76-BAC6-ADB7393A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15C59DE-63C1-4C42-82D1-5E365A14A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9" name="CaixaDeTexto 1">
          <a:extLst xmlns:a="http://schemas.openxmlformats.org/drawingml/2006/main">
            <a:ext uri="{FF2B5EF4-FFF2-40B4-BE49-F238E27FC236}">
              <a16:creationId xmlns:a16="http://schemas.microsoft.com/office/drawing/2014/main" id="{6746BFFB-A9CF-4AA1-8E1C-8BA5B0AC8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0" name="CaixaDeTexto 1">
          <a:extLst xmlns:a="http://schemas.openxmlformats.org/drawingml/2006/main">
            <a:ext uri="{FF2B5EF4-FFF2-40B4-BE49-F238E27FC236}">
              <a16:creationId xmlns:a16="http://schemas.microsoft.com/office/drawing/2014/main" id="{31FF3519-D6FE-4B3E-B665-63C627426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0F662-FA28-4FDB-B669-5DB1A5EBD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2" name="CaixaDeTexto 1">
          <a:extLst xmlns:a="http://schemas.openxmlformats.org/drawingml/2006/main">
            <a:ext uri="{FF2B5EF4-FFF2-40B4-BE49-F238E27FC236}">
              <a16:creationId xmlns:a16="http://schemas.microsoft.com/office/drawing/2014/main" id="{B463554B-3889-46F4-9787-FA5A1BFB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3" name="CaixaDeTexto 1">
          <a:extLst xmlns:a="http://schemas.openxmlformats.org/drawingml/2006/main">
            <a:ext uri="{FF2B5EF4-FFF2-40B4-BE49-F238E27FC236}">
              <a16:creationId xmlns:a16="http://schemas.microsoft.com/office/drawing/2014/main" id="{B2871A99-FAA3-4B98-9C5A-45FC4EC0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ED8B4-3559-4786-9023-1EE2FF9C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6C097-CDDF-4E0E-AB4F-0F413C402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6" name="CaixaDeTexto 1">
          <a:extLst xmlns:a="http://schemas.openxmlformats.org/drawingml/2006/main">
            <a:ext uri="{FF2B5EF4-FFF2-40B4-BE49-F238E27FC236}">
              <a16:creationId xmlns:a16="http://schemas.microsoft.com/office/drawing/2014/main" id="{12CFD80E-0CA8-40C7-B248-B079B289C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E51D-2ECC-4448-81F9-C84BE70DF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8" name="CaixaDeTexto 1">
          <a:extLst xmlns:a="http://schemas.openxmlformats.org/drawingml/2006/main">
            <a:ext uri="{FF2B5EF4-FFF2-40B4-BE49-F238E27FC236}">
              <a16:creationId xmlns:a16="http://schemas.microsoft.com/office/drawing/2014/main" id="{B4EEB2A0-CF69-46C6-9A0B-8FD05BFD5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9" name="CaixaDeTexto 1">
          <a:extLst xmlns:a="http://schemas.openxmlformats.org/drawingml/2006/main">
            <a:ext uri="{FF2B5EF4-FFF2-40B4-BE49-F238E27FC236}">
              <a16:creationId xmlns:a16="http://schemas.microsoft.com/office/drawing/2014/main" id="{04007A08-D7BC-4056-90BD-54ACBE7A6C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AA19AEB-D8B2-4DF2-8025-574F6BB8C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1" name="CaixaDeTexto 1">
          <a:extLst xmlns:a="http://schemas.openxmlformats.org/drawingml/2006/main">
            <a:ext uri="{FF2B5EF4-FFF2-40B4-BE49-F238E27FC236}">
              <a16:creationId xmlns:a16="http://schemas.microsoft.com/office/drawing/2014/main" id="{C9D4A782-1F20-4F1F-B1DC-8301E54A3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86957-AA90-4404-B49E-8CC61810A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3" name="CaixaDeTexto 1">
          <a:extLst xmlns:a="http://schemas.openxmlformats.org/drawingml/2006/main">
            <a:ext uri="{FF2B5EF4-FFF2-40B4-BE49-F238E27FC236}">
              <a16:creationId xmlns:a16="http://schemas.microsoft.com/office/drawing/2014/main" id="{F945EF93-3C33-4D56-8C73-AC16C3AF7A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A36C0-A259-4CFE-BE60-EC03B65D1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E55797A-FAE1-4D38-904E-F69355E78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C509B3-6E3B-4CD8-B971-C61DFE049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1436F-63B8-4B4A-85C3-3851415048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DBB057-C685-46EE-BE89-155DD90CF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9" name="CaixaDeTexto 1">
          <a:extLst xmlns:a="http://schemas.openxmlformats.org/drawingml/2006/main">
            <a:ext uri="{FF2B5EF4-FFF2-40B4-BE49-F238E27FC236}">
              <a16:creationId xmlns:a16="http://schemas.microsoft.com/office/drawing/2014/main" id="{2481A93D-7D15-46AE-8139-1F0DCE12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0" name="CaixaDeTexto 1">
          <a:extLst xmlns:a="http://schemas.openxmlformats.org/drawingml/2006/main">
            <a:ext uri="{FF2B5EF4-FFF2-40B4-BE49-F238E27FC236}">
              <a16:creationId xmlns:a16="http://schemas.microsoft.com/office/drawing/2014/main" id="{DFA767F4-EA5B-43AA-9AD7-28F7EAAB0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CA550E1-0E4E-4A56-B241-2ED3141AF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F6E94C-A7AA-46F7-B85E-91A06FBBE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3" name="CaixaDeTexto 1">
          <a:extLst xmlns:a="http://schemas.openxmlformats.org/drawingml/2006/main">
            <a:ext uri="{FF2B5EF4-FFF2-40B4-BE49-F238E27FC236}">
              <a16:creationId xmlns:a16="http://schemas.microsoft.com/office/drawing/2014/main" id="{4946DA64-F8C4-4C97-9B31-123644D30F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4" name="CaixaDeTexto 1">
          <a:extLst xmlns:a="http://schemas.openxmlformats.org/drawingml/2006/main">
            <a:ext uri="{FF2B5EF4-FFF2-40B4-BE49-F238E27FC236}">
              <a16:creationId xmlns:a16="http://schemas.microsoft.com/office/drawing/2014/main" id="{0DABC7E4-88DD-44C4-90BE-82AA5120D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5" name="CaixaDeTexto 1">
          <a:extLst xmlns:a="http://schemas.openxmlformats.org/drawingml/2006/main">
            <a:ext uri="{FF2B5EF4-FFF2-40B4-BE49-F238E27FC236}">
              <a16:creationId xmlns:a16="http://schemas.microsoft.com/office/drawing/2014/main" id="{A265F595-200D-4049-B9EE-268715146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7A87A9-EDF7-44B6-82F8-363106829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7" name="CaixaDeTexto 1">
          <a:extLst xmlns:a="http://schemas.openxmlformats.org/drawingml/2006/main">
            <a:ext uri="{FF2B5EF4-FFF2-40B4-BE49-F238E27FC236}">
              <a16:creationId xmlns:a16="http://schemas.microsoft.com/office/drawing/2014/main" id="{85EC27CD-8534-4A88-A2C8-09793387BB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6F967A0-CD8A-4425-A228-CB87164E47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8BED5-DF3B-43CF-B819-CABEF99E9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784A48-1270-4610-A5B7-E1C39D7E5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1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968C-428E-42CB-ABC1-11968EE642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5044E9B-9CCE-45A1-875B-5F275024A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B5219-F474-4C2D-8153-955F7BFF4B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4" name="CaixaDeTexto 1">
          <a:extLst xmlns:a="http://schemas.openxmlformats.org/drawingml/2006/main">
            <a:ext uri="{FF2B5EF4-FFF2-40B4-BE49-F238E27FC236}">
              <a16:creationId xmlns:a16="http://schemas.microsoft.com/office/drawing/2014/main" id="{06B30B97-C25E-4314-884A-411997899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5" name="CaixaDeTexto 1">
          <a:extLst xmlns:a="http://schemas.openxmlformats.org/drawingml/2006/main">
            <a:ext uri="{FF2B5EF4-FFF2-40B4-BE49-F238E27FC236}">
              <a16:creationId xmlns:a16="http://schemas.microsoft.com/office/drawing/2014/main" id="{29F46248-F78F-4F44-A1D6-7C6AB09C3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9BC5A4F-BC5F-4A20-A8B9-976DDFF2F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7" name="CaixaDeTexto 1">
          <a:extLst xmlns:a="http://schemas.openxmlformats.org/drawingml/2006/main">
            <a:ext uri="{FF2B5EF4-FFF2-40B4-BE49-F238E27FC236}">
              <a16:creationId xmlns:a16="http://schemas.microsoft.com/office/drawing/2014/main" id="{6E546F7B-618B-4278-883B-5C0D22F6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8" name="CaixaDeTexto 1">
          <a:extLst xmlns:a="http://schemas.openxmlformats.org/drawingml/2006/main">
            <a:ext uri="{FF2B5EF4-FFF2-40B4-BE49-F238E27FC236}">
              <a16:creationId xmlns:a16="http://schemas.microsoft.com/office/drawing/2014/main" id="{D680757D-D43C-4F65-B618-2541B72E5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9" name="CaixaDeTexto 1">
          <a:extLst xmlns:a="http://schemas.openxmlformats.org/drawingml/2006/main">
            <a:ext uri="{FF2B5EF4-FFF2-40B4-BE49-F238E27FC236}">
              <a16:creationId xmlns:a16="http://schemas.microsoft.com/office/drawing/2014/main" id="{B0820493-B3F1-4C3E-9613-0F9E3DCA20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0" name="CaixaDeTexto 1">
          <a:extLst xmlns:a="http://schemas.openxmlformats.org/drawingml/2006/main">
            <a:ext uri="{FF2B5EF4-FFF2-40B4-BE49-F238E27FC236}">
              <a16:creationId xmlns:a16="http://schemas.microsoft.com/office/drawing/2014/main" id="{8CF3C221-859E-4884-9F5D-C2B805CF96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BF9C7-DD9A-4006-BD6B-EB69B1275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0256C-926E-4A72-8A1F-4538691B4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C1C2E-58E8-428C-99CB-AD3ADF57C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A4105-511E-437F-857D-96EFBE4E2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5" name="CaixaDeTexto 1">
          <a:extLst xmlns:a="http://schemas.openxmlformats.org/drawingml/2006/main">
            <a:ext uri="{FF2B5EF4-FFF2-40B4-BE49-F238E27FC236}">
              <a16:creationId xmlns:a16="http://schemas.microsoft.com/office/drawing/2014/main" id="{E350017A-A9BD-4E8D-B0B5-E9605D358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6" name="CaixaDeTexto 1">
          <a:extLst xmlns:a="http://schemas.openxmlformats.org/drawingml/2006/main">
            <a:ext uri="{FF2B5EF4-FFF2-40B4-BE49-F238E27FC236}">
              <a16:creationId xmlns:a16="http://schemas.microsoft.com/office/drawing/2014/main" id="{8B0D469E-111E-4A1A-BB75-2948F6F9B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7" name="CaixaDeTexto 1">
          <a:extLst xmlns:a="http://schemas.openxmlformats.org/drawingml/2006/main">
            <a:ext uri="{FF2B5EF4-FFF2-40B4-BE49-F238E27FC236}">
              <a16:creationId xmlns:a16="http://schemas.microsoft.com/office/drawing/2014/main" id="{F8B2FEC0-572F-4C2B-8CD7-4655EA809A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8" name="CaixaDeTexto 1">
          <a:extLst xmlns:a="http://schemas.openxmlformats.org/drawingml/2006/main">
            <a:ext uri="{FF2B5EF4-FFF2-40B4-BE49-F238E27FC236}">
              <a16:creationId xmlns:a16="http://schemas.microsoft.com/office/drawing/2014/main" id="{4E612469-F5DA-40C0-AF27-1C3BEACDD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E4A5B-0D3A-4E74-B475-3641EFE63A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C94814-1354-42C5-A47D-0E78F3218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C450135-994A-4151-8E8B-E7C208384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AA9E804-A5E5-4A75-9C28-E2DD670C3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3" name="CaixaDeTexto 1">
          <a:extLst xmlns:a="http://schemas.openxmlformats.org/drawingml/2006/main">
            <a:ext uri="{FF2B5EF4-FFF2-40B4-BE49-F238E27FC236}">
              <a16:creationId xmlns:a16="http://schemas.microsoft.com/office/drawing/2014/main" id="{948CCFF9-4172-495A-8A40-1EBC7984C9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6EF774-2B85-492B-B3AA-0C8810607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5" name="CaixaDeTexto 1">
          <a:extLst xmlns:a="http://schemas.openxmlformats.org/drawingml/2006/main">
            <a:ext uri="{FF2B5EF4-FFF2-40B4-BE49-F238E27FC236}">
              <a16:creationId xmlns:a16="http://schemas.microsoft.com/office/drawing/2014/main" id="{EE4F451E-8750-4191-883B-46C432971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6" name="CaixaDeTexto 1">
          <a:extLst xmlns:a="http://schemas.openxmlformats.org/drawingml/2006/main">
            <a:ext uri="{FF2B5EF4-FFF2-40B4-BE49-F238E27FC236}">
              <a16:creationId xmlns:a16="http://schemas.microsoft.com/office/drawing/2014/main" id="{C3E8E9DE-B04C-4F94-8846-D7F94EADA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7" name="CaixaDeTexto 1">
          <a:extLst xmlns:a="http://schemas.openxmlformats.org/drawingml/2006/main">
            <a:ext uri="{FF2B5EF4-FFF2-40B4-BE49-F238E27FC236}">
              <a16:creationId xmlns:a16="http://schemas.microsoft.com/office/drawing/2014/main" id="{15400AD2-FF73-4581-9963-54718AC7A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D705485-04CD-42D3-AE16-86F9DA150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9" name="CaixaDeTexto 1">
          <a:extLst xmlns:a="http://schemas.openxmlformats.org/drawingml/2006/main">
            <a:ext uri="{FF2B5EF4-FFF2-40B4-BE49-F238E27FC236}">
              <a16:creationId xmlns:a16="http://schemas.microsoft.com/office/drawing/2014/main" id="{A233DF2F-F483-430B-87AF-04FC211CB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2DE36B3-439B-4F84-8DF7-76A6F94B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79CA3-30B4-4820-8ACA-792C744E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2" name="CaixaDeTexto 1">
          <a:extLst xmlns:a="http://schemas.openxmlformats.org/drawingml/2006/main">
            <a:ext uri="{FF2B5EF4-FFF2-40B4-BE49-F238E27FC236}">
              <a16:creationId xmlns:a16="http://schemas.microsoft.com/office/drawing/2014/main" id="{6C9CD273-D1A2-49EC-8847-BC0BAC1C3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5672D-A18D-484A-BBCA-E6789F9258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C63E58B-1574-4724-93A7-6EC65FE7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5" name="CaixaDeTexto 1">
          <a:extLst xmlns:a="http://schemas.openxmlformats.org/drawingml/2006/main">
            <a:ext uri="{FF2B5EF4-FFF2-40B4-BE49-F238E27FC236}">
              <a16:creationId xmlns:a16="http://schemas.microsoft.com/office/drawing/2014/main" id="{CDD88769-538B-4AC6-B3B3-64AAF76B1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E53E5-C005-4CFB-B02B-379531AC5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B319E29-5C4F-475E-AF85-46A80C7288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FF12E-C611-4F41-802A-A30904C1F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9" name="CaixaDeTexto 1">
          <a:extLst xmlns:a="http://schemas.openxmlformats.org/drawingml/2006/main">
            <a:ext uri="{FF2B5EF4-FFF2-40B4-BE49-F238E27FC236}">
              <a16:creationId xmlns:a16="http://schemas.microsoft.com/office/drawing/2014/main" id="{285F8B0B-8A4F-45C6-8B19-EB4AF638E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0" name="CaixaDeTexto 1">
          <a:extLst xmlns:a="http://schemas.openxmlformats.org/drawingml/2006/main">
            <a:ext uri="{FF2B5EF4-FFF2-40B4-BE49-F238E27FC236}">
              <a16:creationId xmlns:a16="http://schemas.microsoft.com/office/drawing/2014/main" id="{4F570A38-8FAB-4BB9-A186-F631BBE33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1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BE5A-61B2-4A1D-9883-5D88EC9F6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2" name="CaixaDeTexto 1">
          <a:extLst xmlns:a="http://schemas.openxmlformats.org/drawingml/2006/main">
            <a:ext uri="{FF2B5EF4-FFF2-40B4-BE49-F238E27FC236}">
              <a16:creationId xmlns:a16="http://schemas.microsoft.com/office/drawing/2014/main" id="{D00A03CC-74C4-4D34-9488-0DD149A453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3" name="CaixaDeTexto 1">
          <a:extLst xmlns:a="http://schemas.openxmlformats.org/drawingml/2006/main">
            <a:ext uri="{FF2B5EF4-FFF2-40B4-BE49-F238E27FC236}">
              <a16:creationId xmlns:a16="http://schemas.microsoft.com/office/drawing/2014/main" id="{85F19C48-170D-47F5-97FD-1C8441AC0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37C3C5-D286-43DC-A46F-6EE0C540DC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5" name="CaixaDeTexto 1">
          <a:extLst xmlns:a="http://schemas.openxmlformats.org/drawingml/2006/main">
            <a:ext uri="{FF2B5EF4-FFF2-40B4-BE49-F238E27FC236}">
              <a16:creationId xmlns:a16="http://schemas.microsoft.com/office/drawing/2014/main" id="{D6F7303F-3CEE-4971-960C-3839BE741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8861EDA-FBF0-4F1E-924E-71B9F772B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FA10C37-B4CF-40EF-947E-42771679C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1487-A7E7-4236-8D6D-7CF8CCA14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65E-D60C-4CB3-BDEC-029201CA8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0" name="CaixaDeTexto 1">
          <a:extLst xmlns:a="http://schemas.openxmlformats.org/drawingml/2006/main">
            <a:ext uri="{FF2B5EF4-FFF2-40B4-BE49-F238E27FC236}">
              <a16:creationId xmlns:a16="http://schemas.microsoft.com/office/drawing/2014/main" id="{3890456D-28E7-4698-83CC-9F35D0F66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1" name="CaixaDeTexto 1">
          <a:extLst xmlns:a="http://schemas.openxmlformats.org/drawingml/2006/main">
            <a:ext uri="{FF2B5EF4-FFF2-40B4-BE49-F238E27FC236}">
              <a16:creationId xmlns:a16="http://schemas.microsoft.com/office/drawing/2014/main" id="{D34EA0A6-8E60-4278-BBF1-8ED087AE4A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5AC96E-17F2-4423-8D10-D0DC48579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3" name="CaixaDeTexto 1">
          <a:extLst xmlns:a="http://schemas.openxmlformats.org/drawingml/2006/main">
            <a:ext uri="{FF2B5EF4-FFF2-40B4-BE49-F238E27FC236}">
              <a16:creationId xmlns:a16="http://schemas.microsoft.com/office/drawing/2014/main" id="{4A2E4C69-687F-43EE-9189-E77B5A95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84C10-D4D5-4C48-BC40-F846EA8097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5" name="CaixaDeTexto 1">
          <a:extLst xmlns:a="http://schemas.openxmlformats.org/drawingml/2006/main">
            <a:ext uri="{FF2B5EF4-FFF2-40B4-BE49-F238E27FC236}">
              <a16:creationId xmlns:a16="http://schemas.microsoft.com/office/drawing/2014/main" id="{0DF64390-76EE-47A2-958C-BD6FE87AEA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6" name="CaixaDeTexto 1">
          <a:extLst xmlns:a="http://schemas.openxmlformats.org/drawingml/2006/main">
            <a:ext uri="{FF2B5EF4-FFF2-40B4-BE49-F238E27FC236}">
              <a16:creationId xmlns:a16="http://schemas.microsoft.com/office/drawing/2014/main" id="{BBF643A2-FEF1-428B-B287-C092A238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7" name="CaixaDeTexto 1">
          <a:extLst xmlns:a="http://schemas.openxmlformats.org/drawingml/2006/main">
            <a:ext uri="{FF2B5EF4-FFF2-40B4-BE49-F238E27FC236}">
              <a16:creationId xmlns:a16="http://schemas.microsoft.com/office/drawing/2014/main" id="{B62ED059-FE97-4421-8044-8E4F0F58E4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7F771E-5E66-4638-BD26-49569715F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9" name="CaixaDeTexto 1">
          <a:extLst xmlns:a="http://schemas.openxmlformats.org/drawingml/2006/main">
            <a:ext uri="{FF2B5EF4-FFF2-40B4-BE49-F238E27FC236}">
              <a16:creationId xmlns:a16="http://schemas.microsoft.com/office/drawing/2014/main" id="{2BC38EF7-795A-4D81-B273-BD52C4A980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0" name="CaixaDeTexto 1">
          <a:extLst xmlns:a="http://schemas.openxmlformats.org/drawingml/2006/main">
            <a:ext uri="{FF2B5EF4-FFF2-40B4-BE49-F238E27FC236}">
              <a16:creationId xmlns:a16="http://schemas.microsoft.com/office/drawing/2014/main" id="{72F7220F-44F4-4DBA-8CE6-44905DD44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456AF-07C9-4B04-93EF-B931DE9DF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0E5E8-FC4A-4C40-B008-1C276993BD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3" name="CaixaDeTexto 1">
          <a:extLst xmlns:a="http://schemas.openxmlformats.org/drawingml/2006/main">
            <a:ext uri="{FF2B5EF4-FFF2-40B4-BE49-F238E27FC236}">
              <a16:creationId xmlns:a16="http://schemas.microsoft.com/office/drawing/2014/main" id="{9D2DECFE-3F8E-4DF2-8137-137D2F183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4" name="CaixaDeTexto 1">
          <a:extLst xmlns:a="http://schemas.openxmlformats.org/drawingml/2006/main">
            <a:ext uri="{FF2B5EF4-FFF2-40B4-BE49-F238E27FC236}">
              <a16:creationId xmlns:a16="http://schemas.microsoft.com/office/drawing/2014/main" id="{901C383B-54D0-4677-8F2E-D5249CC1B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5" name="CaixaDeTexto 1">
          <a:extLst xmlns:a="http://schemas.openxmlformats.org/drawingml/2006/main">
            <a:ext uri="{FF2B5EF4-FFF2-40B4-BE49-F238E27FC236}">
              <a16:creationId xmlns:a16="http://schemas.microsoft.com/office/drawing/2014/main" id="{52CCEF4B-6535-466B-9DF8-BA102C5FEE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B132C6F-C086-4EC0-B794-F4D8FC642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0820D-E56E-4BED-8453-FCD6D39B9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2D6C5-B8FF-4716-89C5-1231CB6CA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9" name="CaixaDeTexto 1">
          <a:extLst xmlns:a="http://schemas.openxmlformats.org/drawingml/2006/main">
            <a:ext uri="{FF2B5EF4-FFF2-40B4-BE49-F238E27FC236}">
              <a16:creationId xmlns:a16="http://schemas.microsoft.com/office/drawing/2014/main" id="{59C69327-BC3A-4418-BBA0-042F35A89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0" name="CaixaDeTexto 1">
          <a:extLst xmlns:a="http://schemas.openxmlformats.org/drawingml/2006/main">
            <a:ext uri="{FF2B5EF4-FFF2-40B4-BE49-F238E27FC236}">
              <a16:creationId xmlns:a16="http://schemas.microsoft.com/office/drawing/2014/main" id="{F48C74E6-02CE-48FB-8753-8F1CD74EB2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1" name="CaixaDeTexto 1">
          <a:extLst xmlns:a="http://schemas.openxmlformats.org/drawingml/2006/main">
            <a:ext uri="{FF2B5EF4-FFF2-40B4-BE49-F238E27FC236}">
              <a16:creationId xmlns:a16="http://schemas.microsoft.com/office/drawing/2014/main" id="{82C6DD61-430C-4056-B5DA-E6EF33FB00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2" name="CaixaDeTexto 1">
          <a:extLst xmlns:a="http://schemas.openxmlformats.org/drawingml/2006/main">
            <a:ext uri="{FF2B5EF4-FFF2-40B4-BE49-F238E27FC236}">
              <a16:creationId xmlns:a16="http://schemas.microsoft.com/office/drawing/2014/main" id="{9B0E8631-DEAB-47BD-8B01-98DA6351C3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9034A-D953-4075-AC11-4E6F4AAFD3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4" name="CaixaDeTexto 1">
          <a:extLst xmlns:a="http://schemas.openxmlformats.org/drawingml/2006/main">
            <a:ext uri="{FF2B5EF4-FFF2-40B4-BE49-F238E27FC236}">
              <a16:creationId xmlns:a16="http://schemas.microsoft.com/office/drawing/2014/main" id="{FCB8CFDC-8601-4976-8815-5AE51EDD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5" name="CaixaDeTexto 1">
          <a:extLst xmlns:a="http://schemas.openxmlformats.org/drawingml/2006/main">
            <a:ext uri="{FF2B5EF4-FFF2-40B4-BE49-F238E27FC236}">
              <a16:creationId xmlns:a16="http://schemas.microsoft.com/office/drawing/2014/main" id="{7FC47D5E-59B5-438C-B8DB-00B733A1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6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7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8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0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1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2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4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7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8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9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2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3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4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5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7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8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9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0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1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2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3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4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5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7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8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9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0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3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5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8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9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0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1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3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4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5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7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0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1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2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3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5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6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7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9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0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6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8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1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6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9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2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3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1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2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3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4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6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7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8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0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1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2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3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5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6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9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1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2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3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4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5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6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8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9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1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2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3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5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6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7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8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39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0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5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6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7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8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49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0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ACC23B-A4A8-4C24-949D-EB9F4A712B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456933B0-56ED-4BF7-8781-EB86AF67A1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5A93223-3FE8-4E9A-B0E9-101CA3074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D5E9F2E-909B-49C2-8B86-9ABF387BDD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2FC0C21-5954-464A-87F2-85002DF08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0D50B1E4-3B72-4C57-96C7-C66210C74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4891D504-5FD7-4A96-9982-613B36159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2BE6E0E2-4EB9-498B-BABE-F4F585BB6E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11898E4-1DD8-4B70-93A1-E033D886FF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EE82D6FC-F9B6-4946-8AC9-77115C4E81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5E0EDAA-48EA-4ED4-9B07-02DF728CF7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29096-E150-46F3-97FC-897765BCA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3F2C410B-DC9F-44B1-A646-B4874A16BC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41548C07-E520-446F-B9E7-269C753410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7A4C-B830-4B78-AB6E-4C36CCBAC5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F7CD55-50FA-4CEC-9ACC-ECCDD0DD67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11A09-1752-4A9D-8BE2-8851C45A00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39C7FFA6-EE51-43A1-BAEF-ED01BA4149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6C25-0191-4318-B0BF-A86BCD28DA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098CEA1E-EA7F-4DEA-8496-2E142A06D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82151727-C6AC-4475-B1BE-9FFE2D9E3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FE2612A8-C204-48B4-A91B-8F68F0B7B4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983B87AF-0048-4233-8305-41570A440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97E15FD1-3FFD-4466-B03D-3A50156B8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B6B64DBF-8A01-429E-AFA9-1AD4B2BBE5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BC51453A-D953-46E2-8F92-8820698AC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99421E74-3B7D-4280-B597-1C7D4B0A1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105876F-9EEE-4E79-ABFA-783AE0E3D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9D207D2-F1F4-4525-923B-0DB355ED1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F98A2152-078E-4974-920F-6EE80F59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80DCE-8FD1-45DD-B4FD-1849F79095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5D151E11-C667-4C23-B6F2-F16E44DFF0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68C75-98C9-4EAD-A0A9-78FAF71AA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4BC7F021-5C11-4E4F-8BFE-E691E0ED5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1205CB4-25DA-46EC-AE10-F5A7B27003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44891E-D31E-4676-B276-80A721F70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74B63AA1-3573-42A1-A502-F5BD16DFA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6A663686-9483-4BA6-A323-0300CA9DB9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0E800A2-A8D5-4EED-9F90-45A72FD667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7C1146CA-8A14-48FC-A500-5B34EF89BC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E557ED5-7858-467D-813F-F17FC82B1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DAC3D026-BC85-4FF4-BA2F-31CDA14953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181EEF61-BC4A-4823-A151-2C1B7E86B4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FF06594E-7425-47B5-B9ED-6921EFF5CB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0C7C0D84-1443-456C-9A0B-79AACED89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3F7FB58A-479D-4E27-A6D3-C805B54F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1B39F019-D316-466A-9E49-3F229D534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7E8739BB-2A75-4204-9139-D17E53830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D77D24-6AC5-461F-ADEB-9ED6806566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48A0F72-37A6-4773-A51A-34C3A3619C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D90BE07-0823-4E75-A8DA-A5364ED9E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500920BD-A1EA-4E0E-A668-222DA6AEEB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7E2B-0124-4E77-9BF5-96EECD5BAF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7E18-83B4-4CC0-8CD4-AF81225FBB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F26D-90CB-4467-9964-52CA4BAA93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92DA0CC4-B533-4581-A259-7799616922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049C7FA9-EEA2-4B3E-A3F1-145951579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DD891A2F-5BBD-4456-B97B-B6166A1DD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47C152-D324-4498-B844-53F5061A4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7B0AA0B3-64FE-45C6-B04E-3FAB2304F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75ED7A04-FEF8-45BA-90A2-DF3B556D45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603C-ED51-4618-880A-D632AC5E90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6F81FA58-4741-4484-B45D-9612A81FEA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2E69D1D5-C715-4593-BA4C-F66CBDE245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C474380-ED15-4A46-83AC-E78F790A90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B6E4DAD8-202A-4E9A-AFFD-01C2B6DF2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2C9EC334-E73C-4C3D-BAEE-C9FC2E8E3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F9D64270-DE04-44B6-B7F8-72E241DF3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FA9CBDEA-F907-4CAE-9094-F5AC4CC5E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4F074112-C6BE-4800-93F4-055263CD4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F799E11B-DE01-4F10-9827-C03821476D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C1B0A4F5-E624-473D-95E8-2B3A1D525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8AF078E-8DFD-4A7A-ADFC-5387FF175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9B9DD9B-DCCA-41EC-94EA-2670B073E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F3E0005F-C91F-4914-8128-BF126C257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F74B559E-350A-4B29-994D-B9342C103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18C92DDA-84F1-464D-866B-94D205FE2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104CC15-243F-4028-A95D-66632898E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2D51E2DC-73EB-4609-9017-2C67ECAB7E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8625596B-0835-48C5-BFFF-3C0488228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6D9EC56-FCA3-4199-8457-8A0DFCB9E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11BF-EEFC-4FE6-BB5A-075D8C8939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DA17EE7B-F08E-4436-A253-D490611EFE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6F4232F-D582-44DC-BBB1-05BE07074D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A38E-51F2-4365-8D7B-4ADAD3EDF6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9B805E-AFCB-4BA2-B5CB-F249FF59B4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A0745480-8CF1-49AC-A8D0-2576F81451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EFE8C54-EF16-4C1A-B18F-05A7E8BA70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80237B38-8615-48E2-8861-FC1785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7ED8B48-2A2C-487D-AF0E-086F58A434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56B50689-1425-43C6-8BE0-2E2A3E90F3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8C714B0B-A471-4329-A9BD-87AD92A53F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B768E798-0DA6-4600-8D55-7F8022904F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06963C3-47CE-4132-A9F6-F0735571F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D6B246FA-788E-4FBF-AB55-F687660A2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84EC1886-30CA-4535-8A02-18EC428987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B0CD85-1EE7-45D5-BE79-E34F305BC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FD3EFD-2D3C-4CC4-8C45-C722499A36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E742B655-2908-4DFA-81A2-A512B2A1CF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1398634A-F1DA-47AD-B782-07211FBE0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6E46EA62-0BD8-43A8-977F-9D2D73F6B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D70CC55C-46FA-44F1-94F4-ECED6281D1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1B25416C-0251-4A27-B3B6-22E32DFDF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A5246D1D-F731-436C-AAE2-5E864681A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3E369A41-DA3A-4AC2-84FE-2BD4C7C51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33C16481-3DC4-4DF7-B514-9A7901EBB7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6470873-DF13-4576-8351-E57DF14B9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A3470A9B-93BD-4EEF-875D-78D0BDEB36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399A9F-D863-410A-AD8C-83F093F2C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977BF1CE-8325-4D08-BD05-5C986E354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7A690F84-ED27-4890-9200-88E339EB44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D4F60A57-3DA7-49BB-B233-B12D570F1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4811F4BD-EDFF-404C-84E1-74BF9E17F9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B5FA79AA-9597-47F1-A933-F8F558988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B5778-E818-430D-9CC8-C4CFA0D1F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813E1F6F-82F2-4513-AD3D-88B8AC1A7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B5C399C-0782-413F-911B-B17848F177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1187EB3-5D5E-46FD-B31E-FC067B2C9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EF3323D-889F-41C9-A56E-509C117FB1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327D2F9F-44BC-4B62-8420-9D00CEF365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C9A9D08D-61C8-4B7B-9712-1A0E86AD5E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59163CE9-5761-4865-BA1F-1CF447CB6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BE8F028F-7E31-4730-8694-054505EC4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743DE593-946F-4692-830E-2DA3BCA75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1DEEF349-EA68-4488-A826-86945C83C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0596CDF-3A85-4E10-BDBD-9DDD9BEAF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12EAD1C6-1DDF-48F5-8262-2765D4D55A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CA792863-1E2D-44B0-9C08-88EBC7726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AC036D23-470E-4B31-AA3D-30F186DA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9222AA1-D830-4891-B7A8-BCFED084C2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B9B30-EEEB-413C-9E6C-1D3AAA72D8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87E60997-08C7-4478-B0B2-A08EDFC8D5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7D751A09-8298-4ED2-87D2-918EC1708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FDB9CA-1389-4ED8-977C-01EAFDB25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42CE-C710-4CE7-BF27-59847007C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A691779E-D39E-4C51-BFD6-136DB7E652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99FB-C7AB-4201-8311-130AFDBFA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36AC9902-675A-411A-87C5-CD0739B721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29CF96CB-6900-49CE-9F18-9F19298EFD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3C623E5B-F9E1-4DF2-AB55-0708D0D8D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623B659B-DC32-42B4-B4BA-7235883F7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679F00DA-6A69-40B0-82B8-D30C02B268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A6C64455-990D-4B18-96DE-3F1F28A72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5F185300-D0A4-4DF4-BA20-0E16252179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ED6BA8D-C2B9-41EA-B0CB-2DB80F951C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9C4F4811-6F96-43ED-BE01-74603DB1A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8273DA15-A3CE-4CD7-AE4B-0B3ADE3E4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D274-05EE-4F19-81FC-2ED21C4D41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35417984-9485-4129-AA5C-C4DB7934BD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ED4C04FA-76E8-4867-BAA8-118F37C882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BEEDE8CD-D568-4DEA-AB7D-C606B137D8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943E232A-2ACC-4295-821F-4B219F659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E9BBCF92-DB78-41F3-8CD1-B599471D92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2EC7BE50-F85D-4E5C-A962-89BB9BD6F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F0D3CAEB-BC1E-4B3C-B3BD-968294CAF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AEC1875-8A65-45F9-962F-521EA3FBC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05D0-2544-47E8-BCFF-94474B28F0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9C6E2F21-7A04-4968-B3D2-B1590B80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51A011D-3AE7-4663-9972-E70D3F8EE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0ADB80B4-44C1-4244-8D47-306784DA3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7EB3248D-D158-49C4-9A91-667C1807C5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185CD94B-B2E6-4699-8638-4248165AC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A74C9-C0B9-4F44-811B-C4880CAC6D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8C36144D-47C3-49F3-A6F4-BFDF0C068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169D-EDA6-44B4-BE02-2E65FBE56F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6C9F5751-C0C9-4F11-B5E9-82A2F71100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E9A75-81A1-4EFD-B319-3E6DF89D6F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EB247BF6-C243-4842-9873-ACE282F19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36AA6A98-7627-49D8-87AD-9BE8B5C1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5220FB06-5A1A-4EEB-B1E6-797C0BA41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E02CFD-AC41-4E98-ACD8-E962065E3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E5B3-21FA-44D0-A4CA-198BDC853C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B4A4F1D0-BDA8-4FA3-8DA5-33182685F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0402B1-81F8-4BBA-8DE0-587EC09BB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5343F124-032B-4703-90A4-8C4593B4B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020C002B-F723-4693-842A-284F00767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40633BDB-6E68-491E-9D40-C7368E9B0D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893D2FF-D12E-41DF-9060-D882C025FD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2673ED-30D2-4971-A665-48DF8349F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4C6BC841-5D54-4722-8FB1-DC2E61735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458DBFC3-A335-4ADB-8A4D-A50112BB2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72B1C392-F126-4587-AF48-29F7EF03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C68141A7-FED4-4E1B-BAB0-BE6DF826FD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07B550B-F321-4AE7-82C3-3AD95A91F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BE1E111B-8029-41FC-80E0-01B5DF36D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06B708FB-41C5-4331-ACDA-C929943A41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18F308F-06DF-46B0-A091-BADEE6C2F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6228CA-F3B1-4B97-8046-085AE17474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725E394-0168-475E-856B-0A1DA10359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166A2AE-650D-4BC3-99DF-F77C39E5C8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4D5D9AB9-24F6-4A8D-96D6-7146E80F2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98A847BD-88F6-4EB7-A451-83B4F21C46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8EB30DAC-6887-402D-AC3D-638FD5E84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69076F6B-55AD-41C6-A6F1-F5115682A5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B14C846C-17B4-474E-B84C-05C3E4D0E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429E3860-88B4-4E3F-A074-BAE694E045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6A5C56A8-61A4-4B83-9C69-48188FB106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BCF485-2E78-4E34-A8A8-C5CF11208B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8B231501-01AF-4E07-9FE8-349057B169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D20CFD99-45F8-48B1-9A63-5F4965AA4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76EEE5-6100-487C-A9A3-7BDDEE5A9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059F71FC-621F-4FCF-91A1-5CEE366B5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BA5FDB1A-C30A-4107-86EF-6CA83EF1AE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5A61E43-8468-4977-9324-2C6791351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7A07677-79F8-43F7-85F2-3D25B841A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62311-2F86-49CF-B01D-06A63C7C54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5A76-0DAE-4280-A14E-4CF2A4E2B4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B88F551D-D30F-496E-B888-41D736B811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C2D382BC-0AE2-4B23-AFB9-C4CF2AF771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8DA56AB5-EED1-4D3C-949E-6D9E559B90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2F1764C6-986A-4947-9E40-F3B274DE4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CA742-1FCB-44AC-9490-0966FB86EA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007C2B94-2C98-4EA5-B292-C874F06316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E31D096-67D2-43FE-8132-11B6F7FD66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A40CCDE-26B3-4341-865D-4AE3EA6B8C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22895D7-4A40-4988-B84B-3F4E4B9A7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022609C6-60DB-49D4-B763-DF5D92207C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FEC786E2-CBA3-4FBF-85F6-A42EA61129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9DB742AE-04BA-40CC-A12E-76804D675A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7CA4BC37-1B88-463F-BE64-B55ED212C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DAA74706-6CCB-4E8C-A02C-583C90A4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D48F7F48-8C74-4E10-8F5B-5C8377EEA1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A6B188D8-5D9B-4173-B8E8-CC39F07087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FD3174A1-6D7D-4DAE-8BED-DD44A3FEB4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6133A7BE-56B3-40FF-85B6-D705342918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6C66C480-9D1F-4DD8-A068-220090E19C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3AC7A40-9F6C-400E-A143-49259E1BB9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C2FFA42-C452-4CBD-8D6D-FB1299599A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425308E7-3BA6-42A8-B010-59F5D4723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53E679F4-E009-411E-948E-0B089F7F0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50273528-9249-43FD-B76D-99D295FF23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3F811B46-2992-40DF-9FCC-635FF8B91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510E550-F32B-405F-8DFA-38F1692D79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850AB1B6-71DA-4583-ABE3-CC4060EF8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8144EACB-8D25-427A-83D0-39E5F8FD6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230711DC-8F21-44D3-AFDC-4A231AB8E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8DAB60F0-0BB4-44B7-A9BE-7C8C562285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3155A6D-9CEA-48A7-B4DD-BE00AA8B8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C3CFD213-978E-443C-BE15-A0F860CA9B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F78BB16D-84B4-4B8D-B352-3FB52FB4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FC6B22FC-B1B1-4965-AB1F-1A9967E2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0DE4EC-BF94-43E4-8AB3-28654F657E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369E3B3-D5A9-4638-9C34-A64A872E5C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1509C5FE-B6DF-42A4-864D-0EDB1F69E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12E27F90-0033-467D-AABE-71030823A0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F03DADA1-2BF3-4E13-BA3D-DDFFD73C7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CF74BA5B-5316-487A-B46C-F0F2C2346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6BC9-3B9F-4F0C-B081-CFD30E97F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444C5219-BB5C-48CB-BBE6-4D134DC370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BAA3D0B7-A82C-4A88-9B72-CBB60E2F9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F69A656-FAC0-4643-9CC1-9DAD253D07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7CA8B08-5AF6-48CF-BF01-FECAA1544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D3C2C065-9336-4C37-B375-D232FCE56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0F843-4A7A-4F78-92FB-CB11D98B1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B423AB-08D5-495C-B98F-1C9207C87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C5330B-3BBB-4752-83EC-18C51B833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ACC23B-A4A8-4C24-949D-EB9F4A712B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456933B0-56ED-4BF7-8781-EB86AF67A1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95A93223-3FE8-4E9A-B0E9-101CA3074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D5E9F2E-909B-49C2-8B86-9ABF387BDD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2FC0C21-5954-464A-87F2-85002DF08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0D50B1E4-3B72-4C57-96C7-C66210C74D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4891D504-5FD7-4A96-9982-613B36159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2BE6E0E2-4EB9-498B-BABE-F4F585BB6E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11898E4-1DD8-4B70-93A1-E033D886FF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EE82D6FC-F9B6-4946-8AC9-77115C4E81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5E0EDAA-48EA-4ED4-9B07-02DF728CF7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1929096-E150-46F3-97FC-897765BCA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3F2C410B-DC9F-44B1-A646-B4874A16BC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41548C07-E520-446F-B9E7-269C753410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7A4C-B830-4B78-AB6E-4C36CCBAC5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F7CD55-50FA-4CEC-9ACC-ECCDD0DD67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98111A09-1752-4A9D-8BE2-8851C45A00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39C7FFA6-EE51-43A1-BAEF-ED01BA4149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373B6C25-0191-4318-B0BF-A86BCD28DA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098CEA1E-EA7F-4DEA-8496-2E142A06D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82151727-C6AC-4475-B1BE-9FFE2D9E3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FE2612A8-C204-48B4-A91B-8F68F0B7B4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983B87AF-0048-4233-8305-41570A440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97E15FD1-3FFD-4466-B03D-3A50156B84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B6B64DBF-8A01-429E-AFA9-1AD4B2BBE5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BC51453A-D953-46E2-8F92-8820698AC3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99421E74-3B7D-4280-B597-1C7D4B0A18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D105876F-9EEE-4E79-ABFA-783AE0E3D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9D207D2-F1F4-4525-923B-0DB355ED1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F98A2152-078E-4974-920F-6EE80F5915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80DCE-8FD1-45DD-B4FD-1849F79095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5D151E11-C667-4C23-B6F2-F16E44DFF0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B2B68C75-98C9-4EAD-A0A9-78FAF71AA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4BC7F021-5C11-4E4F-8BFE-E691E0ED5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1205CB4-25DA-46EC-AE10-F5A7B27003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44891E-D31E-4676-B276-80A721F70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74B63AA1-3573-42A1-A502-F5BD16DFA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6A663686-9483-4BA6-A323-0300CA9DB9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0E800A2-A8D5-4EED-9F90-45A72FD667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7C1146CA-8A14-48FC-A500-5B34EF89BC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3E557ED5-7858-467D-813F-F17FC82B1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DAC3D026-BC85-4FF4-BA2F-31CDA14953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181EEF61-BC4A-4823-A151-2C1B7E86B4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FF06594E-7425-47B5-B9ED-6921EFF5CB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0C7C0D84-1443-456C-9A0B-79AACED89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3F7FB58A-479D-4E27-A6D3-C805B54F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1B39F019-D316-466A-9E49-3F229D534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7E8739BB-2A75-4204-9139-D17E53830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26D77D24-6AC5-461F-ADEB-9ED6806566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48A0F72-37A6-4773-A51A-34C3A3619C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D90BE07-0823-4E75-A8DA-A5364ED9E1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500920BD-A1EA-4E0E-A668-222DA6AEEB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7E2B-0124-4E77-9BF5-96EECD5BAF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71D67E18-83B4-4CC0-8CD4-AF81225FBB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B5BF26D-90CB-4467-9964-52CA4BAA93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92DA0CC4-B533-4581-A259-7799616922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049C7FA9-EEA2-4B3E-A3F1-145951579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DD891A2F-5BBD-4456-B97B-B6166A1DD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047C152-D324-4498-B844-53F5061A4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7B0AA0B3-64FE-45C6-B04E-3FAB2304F8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75ED7A04-FEF8-45BA-90A2-DF3B556D45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B76D603C-ED51-4618-880A-D632AC5E90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6F81FA58-4741-4484-B45D-9612A81FEA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2E69D1D5-C715-4593-BA4C-F66CBDE245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C474380-ED15-4A46-83AC-E78F790A90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B6E4DAD8-202A-4E9A-AFFD-01C2B6DF2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2C9EC334-E73C-4C3D-BAEE-C9FC2E8E3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F9D64270-DE04-44B6-B7F8-72E241DF3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FA9CBDEA-F907-4CAE-9094-F5AC4CC5E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4F074112-C6BE-4800-93F4-055263CD4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F799E11B-DE01-4F10-9827-C03821476D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C1B0A4F5-E624-473D-95E8-2B3A1D525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8AF078E-8DFD-4A7A-ADFC-5387FF175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9B9DD9B-DCCA-41EC-94EA-2670B073E1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F3E0005F-C91F-4914-8128-BF126C257C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F74B559E-350A-4B29-994D-B9342C103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18C92DDA-84F1-464D-866B-94D205FE28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1104CC15-243F-4028-A95D-66632898E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2D51E2DC-73EB-4609-9017-2C67ECAB7E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8625596B-0835-48C5-BFFF-3C0488228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6D9EC56-FCA3-4199-8457-8A0DFCB9E6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1C5411BF-EEFC-4FE6-BB5A-075D8C8939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DA17EE7B-F08E-4436-A253-D490611EFE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6F4232F-D582-44DC-BBB1-05BE07074D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A38E-51F2-4365-8D7B-4ADAD3EDF6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049B805E-AFCB-4BA2-B5CB-F249FF59B4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A0745480-8CF1-49AC-A8D0-2576F81451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EFE8C54-EF16-4C1A-B18F-05A7E8BA70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80237B38-8615-48E2-8861-FC17853A0F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7ED8B48-2A2C-487D-AF0E-086F58A434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56B50689-1425-43C6-8BE0-2E2A3E90F3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8C714B0B-A471-4329-A9BD-87AD92A53F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B768E798-0DA6-4600-8D55-7F8022904F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06963C3-47CE-4132-A9F6-F0735571F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D6B246FA-788E-4FBF-AB55-F687660A2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84EC1886-30CA-4535-8A02-18EC428987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B0CD85-1EE7-45D5-BE79-E34F305BC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FD3EFD-2D3C-4CC4-8C45-C722499A36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E742B655-2908-4DFA-81A2-A512B2A1CF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1398634A-F1DA-47AD-B782-07211FBE0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6E46EA62-0BD8-43A8-977F-9D2D73F6BC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D70CC55C-46FA-44F1-94F4-ECED6281D1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1B25416C-0251-4A27-B3B6-22E32DFDF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A5246D1D-F731-436C-AAE2-5E864681A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3E369A41-DA3A-4AC2-84FE-2BD4C7C51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33C16481-3DC4-4DF7-B514-9A7901EBB7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6470873-DF13-4576-8351-E57DF14B9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A3470A9B-93BD-4EEF-875D-78D0BDEB36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399A9F-D863-410A-AD8C-83F093F2C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977BF1CE-8325-4D08-BD05-5C986E354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7A690F84-ED27-4890-9200-88E339EB44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D4F60A57-3DA7-49BB-B233-B12D570F1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4811F4BD-EDFF-404C-84E1-74BF9E17F9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B5FA79AA-9597-47F1-A933-F8F558988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B5778-E818-430D-9CC8-C4CFA0D1F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813E1F6F-82F2-4513-AD3D-88B8AC1A7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0B5C399C-0782-413F-911B-B17848F177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1187EB3-5D5E-46FD-B31E-FC067B2C9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EF3323D-889F-41C9-A56E-509C117FB1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327D2F9F-44BC-4B62-8420-9D00CEF365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C9A9D08D-61C8-4B7B-9712-1A0E86AD5E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59163CE9-5761-4865-BA1F-1CF447CB6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BE8F028F-7E31-4730-8694-054505EC4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743DE593-946F-4692-830E-2DA3BCA75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1DEEF349-EA68-4488-A826-86945C83C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0596CDF-3A85-4E10-BDBD-9DDD9BEAF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12EAD1C6-1DDF-48F5-8262-2765D4D55A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CA792863-1E2D-44B0-9C08-88EBC7726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AC036D23-470E-4B31-AA3D-30F186DA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9222AA1-D830-4891-B7A8-BCFED084C2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B9B30-EEEB-413C-9E6C-1D3AAA72D8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87E60997-08C7-4478-B0B2-A08EDFC8D5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7D751A09-8298-4ED2-87D2-918EC1708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FDB9CA-1389-4ED8-977C-01EAFDB25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C78542CE-C710-4CE7-BF27-59847007C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A691779E-D39E-4C51-BFD6-136DB7E652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F8A99FB-C7AB-4201-8311-130AFDBFA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36AC9902-675A-411A-87C5-CD0739B721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29CF96CB-6900-49CE-9F18-9F19298EFD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3C623E5B-F9E1-4DF2-AB55-0708D0D8D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623B659B-DC32-42B4-B4BA-7235883F7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679F00DA-6A69-40B0-82B8-D30C02B268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A6C64455-990D-4B18-96DE-3F1F28A72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5F185300-D0A4-4DF4-BA20-0E16252179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ED6BA8D-C2B9-41EA-B0CB-2DB80F951C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9C4F4811-6F96-43ED-BE01-74603DB1A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8273DA15-A3CE-4CD7-AE4B-0B3ADE3E4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D274-05EE-4F19-81FC-2ED21C4D41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35417984-9485-4129-AA5C-C4DB7934BD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ED4C04FA-76E8-4867-BAA8-118F37C882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BEEDE8CD-D568-4DEA-AB7D-C606B137D8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943E232A-2ACC-4295-821F-4B219F659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E9BBCF92-DB78-41F3-8CD1-B599471D92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2EC7BE50-F85D-4E5C-A962-89BB9BD6F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F0D3CAEB-BC1E-4B3C-B3BD-968294CAF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AEC1875-8A65-45F9-962F-521EA3FBC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05D0-2544-47E8-BCFF-94474B28F0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9C6E2F21-7A04-4968-B3D2-B1590B80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51A011D-3AE7-4663-9972-E70D3F8EEB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0ADB80B4-44C1-4244-8D47-306784DA3D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7EB3248D-D158-49C4-9A91-667C1807C5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185CD94B-B2E6-4699-8638-4248165AC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A74C9-C0B9-4F44-811B-C4880CAC6D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8C36144D-47C3-49F3-A6F4-BFDF0C068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169D-EDA6-44B4-BE02-2E65FBE56F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6C9F5751-C0C9-4F11-B5E9-82A2F71100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BD5E9A75-81A1-4EFD-B319-3E6DF89D6F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EB247BF6-C243-4842-9873-ACE282F19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36AA6A98-7627-49D8-87AD-9BE8B5C1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5220FB06-5A1A-4EEB-B1E6-797C0BA41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18E02CFD-AC41-4E98-ACD8-E962065E3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FAD3E5B3-21FA-44D0-A4CA-198BDC853C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B4A4F1D0-BDA8-4FA3-8DA5-33182685F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0402B1-81F8-4BBA-8DE0-587EC09BB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5343F124-032B-4703-90A4-8C4593B4B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020C002B-F723-4693-842A-284F00767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40633BDB-6E68-491E-9D40-C7368E9B0D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893D2FF-D12E-41DF-9060-D882C025FD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2673ED-30D2-4971-A665-48DF8349F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4C6BC841-5D54-4722-8FB1-DC2E61735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458DBFC3-A335-4ADB-8A4D-A50112BB2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72B1C392-F126-4587-AF48-29F7EF03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C68141A7-FED4-4E1B-BAB0-BE6DF826FD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07B550B-F321-4AE7-82C3-3AD95A91F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BE1E111B-8029-41FC-80E0-01B5DF36D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06B708FB-41C5-4331-ACDA-C929943A41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18F308F-06DF-46B0-A091-BADEE6C2F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6228CA-F3B1-4B97-8046-085AE17474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725E394-0168-475E-856B-0A1DA10359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166A2AE-650D-4BC3-99DF-F77C39E5C8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4D5D9AB9-24F6-4A8D-96D6-7146E80F28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98A847BD-88F6-4EB7-A451-83B4F21C46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8EB30DAC-6887-402D-AC3D-638FD5E84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69076F6B-55AD-41C6-A6F1-F5115682A5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B14C846C-17B4-474E-B84C-05C3E4D0E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429E3860-88B4-4E3F-A074-BAE694E045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6A5C56A8-61A4-4B83-9C69-48188FB106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BCF485-2E78-4E34-A8A8-C5CF11208B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8B231501-01AF-4E07-9FE8-349057B169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D20CFD99-45F8-48B1-9A63-5F4965AA4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76EEE5-6100-487C-A9A3-7BDDEE5A9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059F71FC-621F-4FCF-91A1-5CEE366B5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BA5FDB1A-C30A-4107-86EF-6CA83EF1AE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95A61E43-8468-4977-9324-2C6791351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27A07677-79F8-43F7-85F2-3D25B841A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F8B62311-2F86-49CF-B01D-06A63C7C54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031D5A76-0DAE-4280-A14E-4CF2A4E2B4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B88F551D-D30F-496E-B888-41D736B811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C2D382BC-0AE2-4B23-AFB9-C4CF2AF771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8DA56AB5-EED1-4D3C-949E-6D9E559B90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2F1764C6-986A-4947-9E40-F3B274DE4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63DCA742-1FCB-44AC-9490-0966FB86EA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007C2B94-2C98-4EA5-B292-C874F06316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E31D096-67D2-43FE-8132-11B6F7FD66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A40CCDE-26B3-4341-865D-4AE3EA6B8C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22895D7-4A40-4988-B84B-3F4E4B9A7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022609C6-60DB-49D4-B763-DF5D92207C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FEC786E2-CBA3-4FBF-85F6-A42EA61129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9DB742AE-04BA-40CC-A12E-76804D675A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7CA4BC37-1B88-463F-BE64-B55ED212C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DAA74706-6CCB-4E8C-A02C-583C90A4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D48F7F48-8C74-4E10-8F5B-5C8377EEA1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A6B188D8-5D9B-4173-B8E8-CC39F07087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FD3174A1-6D7D-4DAE-8BED-DD44A3FEB4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6133A7BE-56B3-40FF-85B6-D705342918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6C66C480-9D1F-4DD8-A068-220090E19C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3AC7A40-9F6C-400E-A143-49259E1BB9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1C2FFA42-C452-4CBD-8D6D-FB1299599A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425308E7-3BA6-42A8-B010-59F5D4723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53E679F4-E009-411E-948E-0B089F7F0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50273528-9249-43FD-B76D-99D295FF23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3F811B46-2992-40DF-9FCC-635FF8B91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510E550-F32B-405F-8DFA-38F1692D79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850AB1B6-71DA-4583-ABE3-CC4060EF8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8144EACB-8D25-427A-83D0-39E5F8FD6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230711DC-8F21-44D3-AFDC-4A231AB8E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8DAB60F0-0BB4-44B7-A9BE-7C8C562285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43155A6D-9CEA-48A7-B4DD-BE00AA8B8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C3CFD213-978E-443C-BE15-A0F860CA9B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F78BB16D-84B4-4B8D-B352-3FB52FB4E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FC6B22FC-B1B1-4965-AB1F-1A9967E2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0DE4EC-BF94-43E4-8AB3-28654F657E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369E3B3-D5A9-4638-9C34-A64A872E5C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1509C5FE-B6DF-42A4-864D-0EDB1F69E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12E27F90-0033-467D-AABE-71030823A0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F03DADA1-2BF3-4E13-BA3D-DDFFD73C7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CF74BA5B-5316-487A-B46C-F0F2C2346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6BC9-3B9F-4F0C-B081-CFD30E97F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444C5219-BB5C-48CB-BBE6-4D134DC370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BAA3D0B7-A82C-4A88-9B72-CBB60E2F97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F69A656-FAC0-4643-9CC1-9DAD253D07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7CA8B08-5AF6-48CF-BF01-FECAA1544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D3C2C065-9336-4C37-B375-D232FCE562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ED0F843-4A7A-4F78-92FB-CB11D98B1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B423AB-08D5-495C-B98F-1C9207C872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3EC5330B-3BBB-4752-83EC-18C51B833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5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6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7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3CA5AD0-816B-45B2-BBD9-2F074356DC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FCB91F59-0FBF-40F6-9347-DF72C3933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6119B5DC-0B6D-4A78-97D9-F9411B7B3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9B457D44-D979-46CF-8E1C-649A923AA7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330847F5-C994-41E3-A6CE-C0B7FECE1E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7D63522-5954-4E52-AFBB-623FB6333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E242BCF9-F81A-46A0-8232-F6B5827B8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DD6073CD-1CC5-43C6-9BCE-231EA6D6D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A60AFD12-964E-4449-8B4D-0C1943272E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25413858-2795-4EF6-B868-6A5945653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A07986AC-5009-48F3-A8CC-0C95B2B9FC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8BDD5FA0-AC99-415B-8948-9B130ADCD6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90C795F2-FDA1-4781-9EC7-9290133C0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C5BC9F89-E3BE-4514-B70E-DA9C70BFB0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1A0301B6-B5C5-49E2-AEAD-1DF47664B5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6A796AC2-0CCC-487C-9AB5-03909A822F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DC47-4067-46E3-B41D-D8B480AB31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FCEF492-FB26-45B3-90CC-46CE49CCD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E47C9C81-8167-4026-8151-9BC81C2414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3076B294-3FA0-4E9D-B57A-0660ABA8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7D1ECAFA-38AA-4136-A5B0-7F3939393B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D9412D75-22EE-447D-BCE0-B7122D915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2BC4F18D-E2B4-46C2-8604-CDC03A3976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785A71E5-1D9F-4E6C-A7A5-6400F8C0AE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A8E1B79B-0217-44FE-93CC-F5D5CA425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F96D731-723C-4352-BD83-52997DEF02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738AA35-EC11-4E94-ABF1-C7602CFB91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8F927909-D462-487C-940D-2A9A42B7D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0B33F1-D42B-44E9-9772-4ED6850E4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5FC25A60-FCCE-4C76-9901-31EAAB6F4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5E2597B4-412F-4BD3-810C-0588F78D8B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1CC627CB-AE81-49BD-A3E1-EB77A9CD7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51C4BC76-B133-4528-9488-580124AC37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1ED29D3D-6058-4360-921F-9A86B22CF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BE9FF003-7E2F-4D79-9909-209D1A43AF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1F441861-DA1C-40AF-B529-DEF78E4A45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300069AE-AC3E-4BFC-8CC5-FE8546DCC5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4DD6A5D3-6856-4C7E-9916-B523CD417B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824764E2-840C-4115-A11C-9671E04E99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69C6CD48-1B7D-4FC4-9A51-5A303BB19F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A9A0A50A-A3E9-46CD-A89E-13987C4037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D8FF527B-B2B4-4B2A-A0E2-13572010B7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6BCC9E41-BDF3-4619-B8D4-3602F57A50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BECA6D21-0B63-422B-81D0-75F37FDD1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18A79ACE-B6AD-4313-87F5-0AB15ACA6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A164ACAB-E4D2-4880-B900-8092D0182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81E08A0A-5465-4673-8070-4EB4517AC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3A45C453-4220-4A5E-BAAD-28887A16BD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55205-EAFD-472A-A6F3-620713A81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F24AB1BF-A66D-4D30-B812-9B5C36D608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BC0D0A55-FE56-4BF5-85D8-11E425113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53B6C2C-973F-48EB-9CBE-6195EDA27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B655CA82-E997-451C-9FBF-78C7A4265B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1613CCC4-21BC-46B1-9735-4D8AE81D7F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099D7CC-6875-4453-84A6-E4A410615C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12C91AE2-5530-49C2-ABE0-6F4CE71EED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1040A01-0351-4025-8532-ABA5A0597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FAB8CF1B-0146-424F-9A54-7AA124034C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B19034AC-18D7-4294-9053-D68336B7B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CBFBEE6D-0C5B-41A7-BC32-B044CF50B2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52CBD70D-0516-4FFB-A7CD-87884E6C0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CADE-7ECE-42C7-AFC5-B2FA04FD7C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85FCB28C-C704-4D67-BB0F-6B012FE0CF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62D38AC4-81F2-4B0C-9287-E5915125F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9469C550-D307-4367-872F-5385E13ED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A166E50C-5C59-4470-A16C-040C0DB6FD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C4B07A27-997F-407C-9D0D-F00C6BDA81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1A089AE7-9862-4483-8C2D-FE3B285CF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2509438A-56CD-4B0F-A737-2D8D9BC636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F255FD5E-B4F6-40C9-B7BB-1BD3B375A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96B2E985-F1AE-4D25-AC9A-FA643B62A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85EBCFA2-6BD9-4A84-9F49-3A6C301634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F4791EFD-4E9A-4A49-8E5E-F2AED60239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92AB306-013B-4828-9794-E24ACC7FF0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BCC602A4-7AF8-4B41-BD65-06DA2862D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1D648A5E-13C7-4B87-8F36-4A60AE6D53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8F10E9EF-3608-4AD5-87CB-6E95A52891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ECFEC144-2D7D-448B-95EB-ED07220A19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941F0188-0CA2-4524-9FA2-D8666F9398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2C5657F0-F871-4DF3-899C-A5B3B75FC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373A9A3B-5CBB-4886-A63E-3227CA435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5BB76678-20E8-43E1-AF20-86D37BE3C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B2DACD-CADB-4213-B15D-D47EB85561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FFC2FEE-5DBB-426F-A761-4A8D29489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D61BE27C-171F-4E64-B370-C916DCA621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BBEDC58-7727-44A0-8AC1-F1CC7CF49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4DF3A573-0404-437F-B167-791BAC694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CE4939E2-7054-4511-93D6-640C1F891C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3F5014F1-AFDD-4EFA-A807-39D77A5651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09A81610-E7E0-4C22-A4E2-E80095466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8BB43BCD-19D7-42A0-9191-B43D93219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8E7229A-4CFE-4515-89F2-D009B10AB6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BE1B9AA4-44F3-4B3A-9C92-1DDEDD22E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41DB091B-B318-4339-9B87-F81FF9F6E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35D786-FB90-40EE-A2A6-FB36A85B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9924F9BB-1603-4FDB-A18E-9FDDC0EFC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0864175E-74F7-49EC-B7ED-F17B2213B6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0C0A13C3-0AE6-4CFC-AE5E-85ED8571FC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02B06801-9C7A-47E6-8F3C-1605EDC77B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E284345-6341-43E2-88BB-C8C86920BC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CDA70FB0-AB8E-4FEE-A42E-3431157456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5B0343B7-28AC-48CA-AABA-FD6495E561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5395693-6009-446D-A472-9C3757877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0F44B703-0FEB-4A75-9E66-956FDF666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ADC11B98-789A-4948-A322-E8C2E95581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B26A-39DF-4318-A3CF-A5A4E81902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AEADE567-A058-4575-9102-51640B665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8D73DFC1-295B-41F4-969F-FD60947A47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A1394495-D830-47FD-8F36-200D03C77A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0D0D5DF7-2654-4C34-AF3A-CA2B34012E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E88BF4A4-851D-4F3E-BEAE-01E5D13732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A89B9F5E-E721-44D5-B264-363F03CB95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0FD72549-4B4B-4F22-9FDE-E963A10EF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6F494066-2539-4265-AB2A-EF6A4AA4E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B83DD863-C031-421E-9C1F-D8D973243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25B46477-2D63-46F0-8538-3E2492E5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CC8515C8-4076-4943-805F-97CD2023B1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4D37EAF8-5C2E-407F-BFBE-6EDD4BE5CB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02F49BB-06F2-46F4-9257-D9E144F0AB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FD52959D-A65F-46B4-9EB2-34CD3DC91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CF763FA-62CC-4F94-A2ED-842277DB6F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FEF65E1B-D624-4C49-A632-84B73B562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DBBC5A49-A521-4EAA-889E-7398DF52B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4B1765-2F8E-41C3-A093-1B45DBF56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6177E5EB-0471-423E-A528-42873464AA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5B5C9841-5DED-48B8-854B-75B57F223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32867514-1CA9-42EE-A71D-3B67A06130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A18E86B5-B00F-4D87-A9BB-882F20F868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08F69B69-FE06-4BBB-B8A3-246F13660C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9200C80B-5480-4F73-A753-9D571690E6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79D986E2-4D96-4E7A-9E96-BCC2A3A69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B4A57FBC-19DC-4AB4-9B53-6A81A7ABEE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D34910ED-E97A-48F7-AF6D-DCEB2A5D17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7CF92F7A-DF63-4A1B-A1F0-D5667F6560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EAE33C7-EBDA-4A97-844E-2D8684EA7E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A74B9-988C-4063-BD9C-3C0524170E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0905DF5A-8ABA-4D47-BB10-C01BF2D81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20154CC8-0707-4CFD-8109-77B4E77AD5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38F0832D-AFCC-4D72-994B-C94E35B03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3D5564E2-571B-474B-A17D-77AE2413F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069472BD-B939-47BC-B5DD-C58148089F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04423DF-75F9-4831-9400-A7A6F5D5FB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9889826A-0621-4CF8-A796-832A55F4B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8AE41B83-500C-42D9-B66D-3A81132A97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57C6353B-8FBC-4DE4-802D-D4719FAB26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C01C6853-CD1F-4E30-AF39-EF33B0A13F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980A9A20-0039-407C-B802-A436110FCD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F42F372D-579A-4396-B1AE-1A2760488E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312F9115-B80E-43E5-AC42-16C636C7A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6FA0D904-9B93-4500-9FB3-D935E9CA4B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739F507C-40E9-4097-9A63-62591A3388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FE7517DB-8737-4558-A851-334F2D5392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4148874B-290E-4E3D-A3B1-97991CB3A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1ED11986-6348-4110-B308-061A5B8177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097AC634-FFB3-4531-ABEA-2DF57E938F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E6251AA4-9FDE-4920-8C7B-709B566235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04BBEDB0-A43D-4838-B0D5-1085390991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5323E5-B0BC-404C-853F-559DD30BC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885B487C-7152-4F76-A044-A0C5C0A404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79200C38-83A8-4809-9731-EDBB6FA5E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ABB7478-C699-4364-A342-6F078677AA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55FAD571-E241-4EE0-BE64-9F9923410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65BBDD57-C7E5-4FA2-A11D-32A9853D7A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7BBC069A-4F6F-41D5-9567-9A958E822E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1C2A9092-65C4-43A3-9495-309883B70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3C71E378-29AF-456D-8AA4-FE749F470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D7FCC2DD-A09B-4F8B-A047-6AF673099A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D2AC8857-9F2B-4957-9CD0-C0A4A760B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BEB215BA-6D7D-45D0-B801-3C4C2AB4C2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89EB8AD4-FAC1-419C-952B-51507C1ABA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275498B7-AADB-4D3B-BC4B-914D07F257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371762B1-BB02-4437-A980-AD5B82A03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E310EBFA-9544-4C92-8BE7-40EDDA1A4E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0AB66-F6C3-45B9-A1A1-081604D3C2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B2450DDD-45AE-4FDA-8720-9511129863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9B0A5672-5A40-40B2-9B27-9CAECE6F6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93193-7D36-49B4-A6C9-F148893631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C500A03B-EAC7-4F5A-82BC-6641401BEA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9C944B8A-4A20-48F6-99B7-032590EB12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0D08BF1-B0F5-4731-B51D-16D7C2BB16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5A802ADA-7A35-4E44-AD4E-133BBD518E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72119F4D-AB32-4C87-8F1A-F1EEE219A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DC6933EC-CC62-4CEC-971E-3767DB212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C7878444-1D5D-445C-81F9-54522FEF9B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1E9A75D0-3021-43B1-A276-22567E59B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C5975F37-36CC-4D0F-8248-D56FD6845D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303264D-8E64-47FF-B6AB-78A89AB364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9DAE5A52-52CA-4133-85B0-2ECD5E7A81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9AE11B57-D474-41A1-A75F-39DAD7326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47A595FE-7C47-4E46-9E19-C9AA46B7BE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51DE5887-02B7-4A54-B344-7BB5B2D9FF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2C6A066A-84E9-48F7-85AE-D15BA81B36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0A6819D1-693B-4505-9DCD-9831CEE81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5C612E25-4094-4E0E-BFB6-06D0EC3DE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BC6AF0C3-27D4-440F-B6ED-3EF4539DF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9037552B-E95A-408F-AEAF-7CB66AB52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28CA80C6-DE6C-49B5-96DE-AB0FD9444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EA22A1BD-1CD0-4765-9FCA-FFB60B44A6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DE4BA9CF-6212-4169-9818-8B802E5A2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8486663A-A92B-4FB9-84EF-A1161177B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C1C6F2-2924-4FDD-96B6-9E9E7A2C46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1B915E2A-736B-4260-A9C7-43F0AAA58E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52C48372-BA90-47FE-871F-C602BE4AC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A4D87FB4-CBB6-47D0-8D14-D13B63D1BC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449DB959-5CB5-4188-B514-E0BD39356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8908B332-42FC-4BF2-B710-8C2B905E3C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5A6724C1-B59F-49BC-A7F6-6B1A1EDB5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A77E1BF7-D902-4FE1-B1DD-EB61FBC22C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10817EBB-97C3-4604-BCB0-6B991DBC61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100A5CC-DC74-43DA-979E-1F009A038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824D7A88-9844-46C1-9189-98232CD52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D0DDD895-B307-4752-9557-E6671D1553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8C394FEA-4604-4584-B188-B1FBE7BA67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409EE34C-2355-4129-AF82-E1BDF95597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D2BFC87A-3A70-42E4-8916-B7B7703C93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BFF38184-B241-43BF-971F-6EC88595D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16266D82-3797-43EB-9D56-527790BD3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92C11F6-0050-4EE2-AEE7-1043171F1D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576B9856-F691-423E-9480-7232B565D7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6059F407-AA8A-4039-BFCF-16BA391F5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303CAF8-D219-46D6-BD26-AD3EB1520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79852FC7-D792-471A-AF69-BDCDB8305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4DB890F7-C992-4426-B478-F24984834F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9ECB6C9B-707E-441B-BE74-A5619A956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500A93CF-2FEE-4B96-8EFB-18BB3489EA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4B08ED3C-97FD-472D-BD24-55E16249B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04B619F0-19E1-4EC8-9683-1F832C1E3A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FF7E8375-B5B9-4296-9238-D3651D0214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84AD15E0-6AF8-42E8-AB7C-DC20CD5E72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999A7CF0-D2FD-48A9-9AD6-4E5E2C090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2899CCF1-9FE9-4F69-8FB5-BD9EEE61C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3271684C-F2F8-41AD-A76C-C5DB4170F1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909A3996-5C99-437F-9668-CAB78EFE7C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4925025-8864-4AEE-B3AE-052724A53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DC4EF06A-1A44-47AF-B6F2-77EADE8B5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71FD279F-955F-4592-95F2-40D2275DF8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C92BE5A8-64B2-44B0-82A8-1BC8664763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DC8B386E-105D-49F0-9BCF-86DC47ABD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64D0F446-5360-4066-BBC6-5C395806D8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1E41B692-9AD0-4E79-AADE-CF031A8D96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0211F397-5874-46F9-8DDE-40EDB5F7EC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6F68436C-80D6-4854-8128-B199AFCCB5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EEB9B1D8-9D69-4C8E-8AF3-AF527EA0D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AF3D-563C-4FED-A964-EB4A87A18F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7C10807D-04C3-405A-A9BC-F7781808DE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CB7C2C75-9DDB-4647-A0FC-D7AF4D66B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940F3B77-8F98-44D2-B230-61690FA1C2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BD6F7189-69EB-4BB9-909E-FD34BB93DD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25F45720-BAAE-4930-9A8A-520BFEFF2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6B71A23D-7FEB-4827-AAD1-D966BF1ED2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B6B6652D-AEBB-45B5-9FCD-C07978F8F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D7CF7F66-52B5-48C4-9BC5-4896BCABE3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1D72F634-277D-4FE8-A3C0-605E876846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DB4FE98C-1527-4D07-9C65-3DAECED377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8D5B-49D2-4B64-83DE-40690FCA1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1D838AD3-15A0-4D4B-9142-A503170680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8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77095BE4-A6C6-4AFD-BBAE-422E8C10A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C9E3-71EA-4D4F-8512-26C524AAF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E1C5F607-4C83-4C39-9C1A-ACAE0318A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67BB241-28FC-4ABE-81F0-E5295E82F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6441E48F-11A8-4C15-B14B-C4249AAA2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2FF0FC9B-FACE-4434-AACB-10B86D18F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7026E15E-560C-45BD-8A3F-81AAB96318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208E97B-0852-4928-9593-B5C806F69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80111518-1420-4216-84F9-50B1DDACE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A89A8A5D-9CC6-4663-B05E-87089F7E6B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EF40822-44B5-4DD7-A6A8-792C9BF8E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EA1205E3-5DDE-42F4-8967-3615D5993E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79D59A53-F4A8-47F1-A2A6-7ED82B9BC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7984BC59-E237-41B7-A4EE-5E7D69074D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EE2A639C-7DED-4D34-A432-76CC0AFDE4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86FC6C84-D43C-44A7-A4F0-754452E12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2F5FB5-FD1E-4DD4-A375-7CA5FD663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69E04C4E-960A-458E-A557-2F07673CD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F3DDE98-B4AC-4154-A9A2-12183E0E3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64A2A700-74C8-494B-AC5E-8AE8CD8B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9398A2AE-9AE0-4404-8D27-042B34D5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5908AB05-1AEF-4C7E-8CF3-884C5A592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D1C5E0-9754-40B4-A316-E8F71F038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6A72345B-4781-4CA5-A5D2-6DC390C32F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91DBF5A9-865A-4890-B0E5-A8FF6174D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D35E6D04-90F4-401C-8A73-060680566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B482C108-6D75-4918-866C-9C8E651F7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574FD2B1-B17B-4CA5-A421-1C5F31F7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9CFFB0-5E43-419A-B04A-F009FC14C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855F-C965-48B4-B2AA-09C86C794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2930E0DC-8F7B-4D65-B5B2-895A575AA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985B84D4-E080-40CB-9C4F-3B43ED05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D7BBB69E-DD95-4782-B2E0-B71F2E57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9B0D416-D4C4-4D31-B576-2B03644E9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05FC55DF-6E2F-4105-9AB9-B52D2811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96693F84-DB58-48A6-BF5D-7EC76BB8F3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8A317EE0-B2C4-4CE2-9CA4-D2EF28734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F5316BD2-A3D5-4F99-81D2-900E2A964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B52DE299-386B-4697-8773-5876FDCA5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DE76-80BE-4E77-B1A7-D69DE192A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47BF5AA7-4276-4089-9A79-54C7DC13DE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0E0861CD-2690-4883-8FE7-6ADCDE2D5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B174CDF1-02A9-4B1E-9D2C-D79A4C340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C3A82522-7674-434F-BA9F-83848735F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9D680A80-C321-4D33-832B-9F5F47C6E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805D8563-5016-4965-BEA4-1B8120C7D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1D4670E3-C975-4075-9EEF-EE43C984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C83791D4-681B-4372-B703-941747835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7F147EE7-6EC3-4841-8719-FC3E428DC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D005A45F-80B1-4C55-ADC8-E8CC4F939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F3679B05-5A28-4E01-A809-ADB2E402F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51637A2-8325-4BE1-8BD5-8AA6D2B0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1E2222DA-5F93-418F-AA0A-DF94CB385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38A0F00-0BFD-4FE8-9A6B-B5343D225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06755DB-F12A-4FBD-AD00-963B94FF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15D98A1E-E88A-470C-8240-F20F537EB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AF24544B-3FEB-41BE-8BF9-9E72C995D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4F6562EF-8909-4F66-AC2C-49D7D88E5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25770EFB-B1F3-4190-9A3C-EEE8817E2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BB1E-4513-4556-B097-84FC78F73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F2C865D-8FDB-4E1C-8256-87ED61CC0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0D6B-5035-4526-A793-BA6EC79180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F0FEBECB-06B5-4B5B-A882-62839D931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ACB71D4C-A7B6-4054-A9A7-F6EC46893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08E9E3-4533-490A-B91F-FC850020BB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C84A4D8-A0E5-440A-997E-B13228039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CDF5-34F9-4170-A8DE-F6B441EDD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1FF6EE-52D9-4C49-A5CA-50C3F98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792F28CA-186F-4381-B20B-A09C873F2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4B73F7F-B65A-485A-8064-59798ACC2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65565E65-0D3A-4EFD-B645-46B5B0237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9EFE08DB-C78F-4C58-A208-7A84DFD3E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BB255A-2A7A-4EED-A535-C9188D562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28646085-A0FB-4FBC-AA04-B75BCA534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8D20B618-1B3A-4054-8EFC-0C0C34A5E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3EEC011F-6F24-4C3B-B400-892C252559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7B7E43BF-BE15-48CB-ACAB-A59BB47C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8685-D360-412F-B711-1A23D7CC8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D05A5E0C-8F3A-4516-BFE6-A688165F2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D825B680-5A94-4331-8999-EBF02962A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44BD6282-41E0-4310-92E3-AFC6F456B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D54CAE95-7F04-47A6-BECE-A49E7B3B8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49E73-EC18-48CE-A283-E381509AB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58CD024-A6F9-4CB4-82B2-8847E6606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D0837A2F-1649-4EC1-BFC5-1303246F8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579BDFC5-258B-4AC4-AF09-BC738CB3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2BDF33A4-A93F-49CC-AA97-BA4E56EBB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274EDC82-DAB7-4B16-930C-16AE0F79F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3452A0E-6B0A-41C6-8904-000FE9574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5ACDFA-AC5A-4237-82AA-3F295AC41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C80BDBD4-ABE9-4309-9A2F-1D5FB753F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9B5C053-5F6C-4E74-812D-B2C297200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1C0C-6186-4163-B9FD-CF8C5737D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537F9300-A62F-4B86-92B7-328A6B4CA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9EE648EF-1F11-4D5E-A522-74C083678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D33AF1FB-027F-4B4E-9214-8A6CD4FC0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9544172B-9B82-4CCF-BDD0-A7B6A4A8F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23C4-E7A8-45D3-A453-EB2ABCD8C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0B6123E-2C91-4A23-A688-B0A54A2C4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CA77A5F7-363A-4647-B038-5F7361846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1BC6278-8773-4564-92C5-D63BCA307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5BDF-B01D-46BD-97B1-F36598306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2BB6E24-B5E2-4FBE-8241-A35C29995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6A1ED776-1B30-4E30-A835-3FE540BB8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1F62BCEB-AEA8-4C01-BCF1-BA78298C8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EC32BE-D380-4BA0-95E3-A4C19A3A8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EDEB113-A4A8-407C-9648-97FFD421D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CA009342-2A49-427A-A3DA-D2E23D6B1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AB74EAFC-5047-4453-A7D3-4D884F3FE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7356DE89-9D27-42C3-8041-7C95D96D4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EB855D9-E020-4799-9705-DF9E6440B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00D9D3B2-33BD-4EB5-B961-085F5595F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3662FFF9-A046-4CCF-822D-C82E86CD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D523FAE-8A78-4212-BAE0-F4388E3CC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0B883881-1138-42D6-AE1B-35563C1E6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32CE-0730-45F1-8869-B1663A235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710B2C04-AEDE-46E4-98FF-B5FF17F75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F4816C71-6A46-4077-9ED1-73EB56849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D1FA6EDE-D034-47AA-8B96-2D74ABB105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6E398E8C-6F1D-40C1-A626-61A7329E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C094F9BC-F3C9-45D0-92A6-A9D5A84D1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1765E564-3CA5-4E63-9CED-0B9FE964E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7E214AB8-82CB-4B7E-AABD-EFA7164BA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6C0BEF48-FF37-4AD3-9798-F7F150B34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4A4F934C-F6E0-4F3C-8C9F-5BBEA13F2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6A82C85F-5BE9-4403-8746-FC3C4F6E9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A0A0717C-1BD1-4542-9CEB-0A6310686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A8E6D53D-0902-4A64-A688-294F84BAB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93B74F8-5BA9-48EE-A451-E16F2B8C0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E90107E1-36ED-4559-86D8-94CBADB8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D555-6A44-4EE0-B506-EA58C03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B103405B-42B1-4111-BC54-1FC1BBE9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D7755E24-F171-4ECF-A5BF-9FC1EF161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AA85371B-D80C-41FB-8210-A6E8AFD46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F39257E7-3EC1-45FC-8F91-E49975543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083B3537-3335-4939-A910-B9619D54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84D51F43-1279-4D10-B5A3-F2F6D729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E7652C74-C217-4FEE-8EF5-A0F2A0B4C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DFFE66CB-1C87-4D01-A32C-65A10F393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02647B76-E181-4912-9187-BE6F19B3B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AAD0-DF97-4217-8B7B-8CDC43A5A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6F554880-8440-4BBE-ACE2-9D43D7881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3667F04A-5145-48C5-A1AF-3B2AD3910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AA5632E4-0060-4C80-B7E2-1E720E3D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DCEF3784-4B6F-4308-AFFE-3A4A82E37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40DB2428-4978-4FDE-A81F-E8889FF0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E9AAD806-FCED-4E21-A8AE-68EBBAB45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D30A29BF-BFA3-4109-BC19-69CB6DC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F70650F2-35C2-43ED-AAC2-B20BB3219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E08E5E0C-9CC0-4DB1-87C4-3233C7C32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B156-1266-4CD4-84AD-592662127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307BCABE-4A0B-466F-8E42-28022AE0B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D2A06DE1-BB34-47CE-8A9D-E83E96A8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D140F495-A373-4A76-9278-873FAD2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9BEE0472-3FDE-4F39-BD90-7D667387C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48871FB4-DCF0-4AA0-BABD-DE879E1AC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AE34A156-C4C5-49D2-9327-4DA26D74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2676-01EA-4A23-8439-33926EF68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1A7B-FEF6-4270-8B5D-A3E7E0BED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E97EF98A-F7EE-4B3D-899F-65A105DBD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4EDD5BE1-2B1A-4485-A4D7-C321AE996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354EE403-6F37-45D7-96D6-C8F142397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9D4-0976-442C-A94C-E85BE86DB3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0C62E998-A22E-416F-8FC0-42A484C86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E4D3D64E-21D6-4EBA-BFD1-03F6335C7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1DA6A13E-E92C-4488-93D4-87C3D6728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64980B7C-4152-4C72-80F6-871039F20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C22DE269-FB59-4653-9012-EE84E054A5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5088076A-D49D-4B56-BD22-8DB599470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5CCBB15B-198C-4A98-9D77-D8E95623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FBEA3F4-A62A-43B2-8938-43417C359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C063F2FA-3CD4-4BCC-B5AA-FE5644956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4172E6E3-549A-46FF-A72C-89ACF80B5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379674D0-8C6E-4E49-B9C8-975D72777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9151AC24-04B0-48B8-962E-930F78880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854B58BF-4C47-442E-A145-F32CC770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8356797B-55AA-447D-9466-02DB8ACED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281AFC97-AE3E-439A-836A-375B2B0B3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BBD67F2A-B88D-4B68-8686-D7EFA9DBF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376813F1-7FC0-4FAE-AE11-0598D22FFE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E359B112-2908-4428-8673-7219263BA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29C6BBCA-EC17-46E7-A47D-980D15FB2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E1F21F7D-0DE6-49B5-81C8-4EA0BD824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49ECB32A-67D1-4026-AB14-C24EEC890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A9A1DCBF-603D-4875-99DC-76B2C88DB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0C71234F-073D-498D-9D8C-96EB04F6F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CEE279E1-29B6-4586-8851-481B05F70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E35-B2E8-4878-BA9F-389C0B994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18DF883-8F49-41E6-ADDE-D06E5ADD3E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46DF482D-A5DA-4507-B474-8A470CD19E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00D5A1C2-A7D9-4901-BC97-7626F8EA4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8516-0562-4345-A6D2-FADDE9373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A014AA5A-861F-4B32-A5D8-9FC990233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3D867D2E-E277-4721-96C4-E7A92F4D6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85FBF4E-4D35-4C5A-AF4F-22A4BFC48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9CE9A7A6-D6C8-48A9-9041-E1428826CA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B0FEFE1C-615A-4A68-9487-46607AA11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C3505BB0-03AD-4084-8911-CB3CC5E3A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95BD7639-7BD2-4AF8-9E55-C3A98A378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3A4B9410-A16D-4601-A881-739D052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8F4BA1B-04A5-4F0B-9DE9-8E690B7E2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24F8876-2F32-4D0E-A8C3-BBC7E492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9BBC1DAA-CEAA-4036-8FD8-0EE757F0D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D61EE2F6-A1C0-446B-81D7-7353733F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DF37972B-0E6E-41B9-AC61-B5ECC6E27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DF1A514D-6498-4035-A2CC-7CD18E282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1010-2F1C-417F-B643-3785185FE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CD66AA90-353A-45FA-8F29-DD8266E57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C5919B3E-60EA-409F-8A4E-B6B7F84E2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BB08-9012-452B-8AD8-00B6878F6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9CF9D0D-2D43-4FDC-AB85-E3018F69C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64689DED-AABA-42E9-8253-8FAE8778C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B0C3361D-97A8-4EED-AD05-9948B29BB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2232DDE2-04C2-4BC4-AB00-8D9B04B9A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4306648F-21F3-4896-A3F9-66B14C2AE0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4D74134-D6FE-45A4-967F-5F0D99998F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4A0-D15D-4828-816D-B8A28AC9E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7B155943-83F7-4A26-9CC1-97A7934F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47D8B614-CF98-48FE-873A-6F83982B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8CDC3556-8622-4418-A012-1139887E2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5E64-49CA-4E63-81BD-D6C54F04D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C6E7FBF8-2C27-4247-810B-6FBD60B4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B68E-0E17-4B8E-B91F-F764B9A20A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2EA9FC8F-BD76-4363-A1C8-41ADAA6C3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8FFE156E-2432-4CE8-9E24-C28069959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94EE91E6-5D21-41EB-8C7A-21281FAF8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948A06F6-38A2-49E6-93EF-D309B723B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3C368569-0BC0-42FA-BBA8-77A6721EC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B290E06-EE48-4B20-AC3A-B39BAB752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41D4-D28F-45B9-A05E-1C438A05C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179DE8A1-15F9-4FC5-B107-01B68E4AB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DD23ABCE-1F99-4060-98C8-2DB99C41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3DD72743-3CDE-4DC7-ACAD-A4CCC7BCA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2F8C-5A7D-4EF6-8816-8A2AE7168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FF4F-7162-47DE-9DD8-E3303BE596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B0F96303-B7AC-42D6-80C9-2D3B5099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8ADAA841-82B0-4B15-980D-C501781FB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6CBD7774-46A4-45BB-B101-599D7EDA9F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4F94DC91-E035-493A-9DAB-62A68E68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9CFAB8C8-F0AA-4F53-8206-D3FE02A5A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723A13AE-BBF1-4EA4-AED9-BDBFFE44B4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1DEC6CB3-576C-4DA4-8806-C87591DED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21D408D3-C6F9-4E49-894F-C8D234362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8B3238E5-25AA-49A3-B60B-0FD32CF55C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E6C3DE46-62E2-4848-9707-3DE77912A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EF076B42-F945-4CAE-81C8-F74C10780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1AF82AF8-C3CF-47FC-AB7C-47866DA0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CC64711-12CA-4635-A924-8C229230A7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BE3FC6F3-8692-4866-9231-38EF963D0B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28C0-C731-4810-9D3B-C168DC7B9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74CB23-F57A-40D6-BFBF-C3AC10A7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27A7D98-2C89-4CD5-9607-B6DB1E519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206E5A01-CC8B-4020-8F0E-F5CEDB3EE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C75F1C6C-5707-424C-A77C-3850055BE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337B82-26CD-4983-8B79-EBDCD8B8B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97E2F213-0933-4C60-81DE-C00B5E558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2E594BDC-201A-440E-B1F1-79C7AFE21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E3E3526-2D35-43A0-A3D9-7FD3D2536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BEDAD861-6C17-4BE9-8245-F76C31BAC9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F8548C3-312D-4CEA-A49C-10DBEFB03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DCD98B0-5DFE-400F-9922-2FB0764D0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84573400-2157-45A2-8E28-3B97B9A0CE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16BF0C4E-9D05-4561-AB1D-A0D0991509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9B6A25BB-68AD-492E-929D-4F73D22A8E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0A539A9F-A351-4044-BDA4-3A4AA23BC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10EBE048-679C-46D1-AA20-187A7E20B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73F97D01-3160-417A-8C51-E6182DE10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FCABDE4A-F91E-4C39-8F74-CCB6FF6568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C96C0871-70AA-4B84-A5F4-C0B80AF88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99293C2A-B8BF-431E-9160-F4D7558886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7A4E3C55-4AE2-483B-8821-345B298E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6EFAFD69-617A-43D2-BEDA-1334B06BD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E90BA-7D51-41A2-8864-1CBB45287D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9EA305C8-5295-4543-A341-BF7A1FC209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C3D31DD9-D37F-4FBF-8DB7-E10BDE1D22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FC51BC-6781-4A95-B2E9-DDFABFF96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BA6A61E-C40C-4ECA-BEEE-0FEB78221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00975965-E1B0-4494-9172-214C650F6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0731EDCE-59D6-432A-A5BF-71BB7F0F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034F988C-63CE-42DB-B94A-3ECC348CE4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68FE89BA-2F55-4518-9ECB-743F1195D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96972910-7BF8-40DD-8940-AE3A57E50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3E81-2CD2-4FB3-9F74-750826D300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6567B909-5517-48D2-80A1-759922ACF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E1C14D0C-3C17-4707-8C25-AC119263A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D0F4-A9D9-4E26-92AF-DD6609EA1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336FDD21-73EE-4895-B794-C66599547E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902981E6-FCB5-4C28-AFC7-316A228F7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8FB81BB-5E91-454D-9FA4-E8FEBF85E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C458111F-4530-412F-B120-1973CD1A7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5D6401A7-B59A-4BE6-B5A4-BB70FB86EF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3B0DDEA7-AF85-4D9C-8E02-BF0CDD1012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FA662194-1B93-42FB-8340-9E8B41DF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575AB80C-D07A-40EC-9F83-58D2B0D264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05F20B4B-F127-47C0-B460-C59DFEDE88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A39DAFC-0030-4757-9B28-8911886F4D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495DD0B5-A5B2-4578-ABDA-A09CFF528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339D8B5-96CF-4076-A766-9456D318C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2FC0BDE7-C977-40B5-A38D-A57CA59688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92BB9711-36CE-47FE-9BC0-8E99A1D030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A81C26F8-17EC-40DB-A12C-DB9F689FDD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1D0F0358-39EF-484A-B2F1-70DCC2214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EB3B86A6-8160-4E51-B84A-131BB9F14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67F8460E-DB2C-43B8-A51D-69912B1091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9964038-2971-4405-817F-64C782E786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CBAD00E9-521A-4932-9585-8E36D286E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97D18F68-CB16-42B4-BCC2-C74D270AFE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11CA590D-BEBF-43E2-B61A-6A2E21F3A4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9AD8E7E-A455-452B-A4AB-966AEAEA84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69DDBB8B-4B08-4529-AC86-65D7258D49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9531F7E9-80DA-482C-9E99-BBE0EB8F26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84175F62-9876-436A-8BEB-5B210EDCB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9AFA742A-AA99-4DD6-BF20-CF5F8A1A9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65C2BC8A-2A4D-424D-8FC9-85E4DFAD56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58F5CB53-EC2C-45B4-AEAF-84F93EFC9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F6C2AD83-9BC4-4565-9833-49DCF7C47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EF6C68AB-4286-4115-835D-D5864DE463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971AB992-8EE3-4CD4-AFDF-BF31086A3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3A4068D7-5A87-4962-9D7C-097D7D4980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FED1ACB9-724D-44D4-A3BD-514759DAD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9990A67A-0A32-4ACF-9521-C490478AD5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B8DA047-E7D5-4646-BCB4-DC33DB77AF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7A5E99-9B20-490F-A317-3E160F3054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AB29563F-0D8E-4C54-9245-5CBA734C5E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0A3401-0C66-46BD-AD95-41DD5D0BCC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AE85009A-97FD-4135-8FB9-E20F7970E3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AFCE9064-2E32-4C50-8C8D-222078D0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B55825C7-7397-437B-8935-1E85F57BD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04338FC7-421A-4A53-B791-D784384F2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3E8750BF-B730-4377-BCF6-FF924EE96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1EE05E35-A12C-4E56-A0B5-D4DC04AA0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A2041-D728-4E4F-A855-882537392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F1E19B91-2102-4E04-8F0A-ED25025414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45A867DF-14B9-4701-AEB0-FC979B11BB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E277F1-6464-4E6A-A8CB-B518633F6E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71D42A8B-1A72-444C-B539-0068C05B7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BDFB9300-F58D-4000-8FA1-3AD435944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16573FA8-B3B1-4F9A-B6E1-E216A4D02C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F0AA99A6-134A-4A0A-AA91-C56CB5858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C6D5C97D-09AA-4B63-8916-30E45E7F3D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4DD123A-3918-4323-BCB6-0D0E3F204A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0D96161-96C0-474A-A848-AA7D4FF1D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9B417D1A-9307-44E1-9A50-DA6D1397A0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E378FAA8-BB7C-4203-8E54-9BEB3319D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DFDB2CF0-4A7E-4659-A68A-9AA2BF2B4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229F243D-267A-422C-B48D-F888936D2F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2CB56537-0109-4CA4-9B27-1FAFA4B064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6230CF23-C9D7-49B3-B28C-E3565F4CEA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1A0103B-860E-4652-936E-1917A65359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D148FF38-990A-48B0-94CD-8E61A6606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2DE79FAE-270A-4760-8C08-1A58043B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0D17C730-9131-46A4-8D36-6A3BC856C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A460D326-D588-41EF-B3D8-41EE01DB24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9E3844BF-2315-415D-8AF8-21B6C715F2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EEB3-0567-4A5C-A843-34E356F0CE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33FA845A-1FCE-49FA-8ABD-50EF1273F5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AF91E-4175-4E9A-8439-493C40AB5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7F547DC8-5842-4DDA-8FEF-6996215E4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4B9B04BE-965C-4E6C-A2B5-8531EC2D7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AACB4C94-54EE-4ECC-A94C-6F6B22BE12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B083F396-C3D1-461E-94D1-F2F329753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E27A2A18-2D18-4DDC-A10E-7E6298B74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73D51CAD-F749-4CD5-AFCB-F1ADB9E48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857B80AE-E488-47C2-958C-8C730EEE5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1DBDEFC1-6399-4191-ACF0-81E7F06429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7BF4C225-F922-47A8-B58B-3AE794F18C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D7319BF1-85D8-47D7-B61C-252EA44750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2A754BD3-5A6C-4F80-80B5-5FF63F5112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2A9EC8DE-F14A-4250-9B4A-F87A82ED3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9E51D6A2-BAEB-4C89-B395-9993476B3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AC31-9248-4368-9A19-EC231DD939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1256B0F9-721C-48EA-8792-9F299F9541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AABA057B-D24A-4D9C-B17A-33D4F10BE6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7B4C2064-0941-4CEF-805E-B294BC7AE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0214B97-050F-4D33-96E2-D4D2CAD25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E8F89360-6A7D-46E8-8624-BE561FC85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E084-4366-4B7E-ACF1-BBD67A847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E1402A91-CDA5-40D4-B6AA-D6D1FCBF56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68D5C2EF-DEBB-4468-9B8A-F878377D0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6F5200F9-A294-4095-A596-533629057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212DA89F-FE18-4300-B26F-A1B1E6FEFB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71A97336-3941-4683-938A-C7065AA3C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775801EC-C7C8-4032-85F4-8A04FDE9D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FC80C109-7EB2-4D75-B6A6-45A61A7CAE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29231A0D-92E6-45D5-B641-1825778F48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C711D6EC-28A0-43A3-BC76-7CAEFA69B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EA61C51C-4D70-44FE-82EF-6D2B35634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7A8A6C0B-9E95-4280-97E2-4B7B84EBE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6B87ADDD-070A-4ACA-BB88-C1E5221CB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F20168-D2EB-4CC4-9BE4-7E67D6F76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31E750E9-1388-428F-B652-815A990C1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1A719269-45CD-4322-94CF-C328EC5F19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11456F5E-518B-4E83-8E4A-469E7361C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6039E454-875D-433A-8F3D-EFDED7F2F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B4C29F11-65E6-463E-964D-5A620494E5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56E06A-F6B4-49F7-9A66-2DAF70F892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6F0CBC26-AC0F-435E-B62E-10524C3F02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22511AC3-1F05-457F-919A-EAE0C298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8C39BA55-EEE2-442E-80EE-6AAACCF23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7E65C689-CD3C-48DC-B6CF-13E31F863D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932CC94D-F940-4133-834E-254CBE8B3F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8B888148-D054-4B27-886E-38A1EC2411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BFB3893-EE90-4F8D-8282-715AC806F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DA0EA93C-E34D-4275-9DED-19AC8A5A7E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D13B4089-12EC-4670-A256-215656C8E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2AC2F97A-A698-4D8D-B04D-917B3894F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D4BC78B2-D68D-4FE6-A774-882614FDE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12A0E1C2-4E59-4C6F-A9BB-F883808CED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3BA12B8-6C2A-4033-A014-A32D125B5C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C1D8E-3D65-4225-AB8C-6405A03B36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84CF5001-D87D-4BE1-81BF-E16F6A0D2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A662744B-A1BB-4D10-9216-36B583E430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087A166A-D8E5-4668-858B-D859D3DB4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99BE7D-FCCB-4D70-80B6-C120CC8C04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3D780345-3805-46E0-8A79-314620546C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C854ABDB-1EFD-494F-B387-07AD4F785E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F43F0B34-BE76-437E-ACFE-3BDBB4FF45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E556D6D0-4773-4450-9F6C-78DAEC31FD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601DCDA5-F7BE-4C3C-BEBB-E7E1C1179E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4F660379-35E9-41A0-A1AB-3C6740C1F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44BAEFD1-69AE-415C-8413-69DE297D9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A454A22B-F24B-4D3E-BC86-E8E6189696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3F968FB3-F3D2-4224-95A1-4EE56484FB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DA5DE18D-1718-496F-AF99-9597AA13D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A27702C2-1C84-4590-85E8-41FCFC2D6F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C1CAB003-BD0D-47A7-B03D-858D7457C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559CC787-CF39-4354-9209-4048C32123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5C2C810E-BF25-48BF-8E02-10F180BA63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01FD9-DDF0-46D7-916D-D2E2DE2E4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230C4895-5145-453B-89C6-B390E7CFC2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F79D1A84-320C-41DC-BCC0-467ABA247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24F7BFD7-BEBE-4872-B641-A9F328D93E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0EBFCA3F-6448-4B76-839D-C8A976698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2CE9F89B-9A7C-42B2-AC09-C3B723BD40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5D5DA974-3221-4340-8707-170C3DAE85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6BF710F3-0113-4D6B-A004-9AF9E5086A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33345101-954C-4BC6-B2CE-9C273FDA7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207E80AE-DC72-4FDF-B8F0-9FB83DC9E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B6E475D9-E684-421A-A42F-21D3CA6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15EAF996-A6DA-4B0A-BD1D-FCCDB4B22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816A91C1-26A3-4BF8-B10A-3AF6DD391E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D4812FA0-6BF2-489F-9AD3-2F77C118DC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2163937C-A45C-4337-BDF6-239DFCF3D1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3B5E3848-1D2C-4F32-A584-037A43A495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BBCF954A-2BF2-4082-80D4-A439E862F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86BC33C1-7CA7-4002-915D-38730922FB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BF8482AF-AE9E-45D4-A6CB-B00AA0FA4E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11EAAFE3-63B2-4DE4-8AB6-3224209B0F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1D51E7F6-A6F3-4154-BCD4-BB03BE1FEB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01A7FF15-DFEC-4153-9509-97A2AE93AF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4B17A380-DC1F-4A38-86D4-256795FF91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44758647-4B5A-48DB-9D29-AB2A823FD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FB99A500-E54B-424E-8AF0-A1F41A5CE0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D57C5587-DE1F-4BF3-BF85-CE3E6B6D7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3BFF773E-7000-400C-8CCF-40B5F4EEF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5FA65D3F-9DEA-40A3-9DDA-CD3C3E235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00313897-5466-4AA0-BE12-C68DB37AE9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FAE88A59-EBCD-4676-8B67-171439451B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2625D1B4-A3BF-4242-B06E-9BED8FFC86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E5D35826-4971-438E-9D00-6114265565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AE2CDD89-0FE3-4E08-B72D-4AFD3A30A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FC878A70-1C4E-44DB-9487-99426D387A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CFF41A47-7162-4CBF-9133-6F85E81ECA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9264EDD6-F47E-42E5-8F2B-B2BF9636A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34FE5C7C-8BBF-497C-A7F4-5454B612CE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A5D8CA97-4C2C-48C4-8B93-4DF96372E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ED7ABD07-DADC-40F3-8298-D8A10A624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F1296F04-1238-4B55-837E-073EA2F097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FE212F4E-1CD9-42A7-B2C7-96D7737DC7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64C407F8-1292-468A-A61D-EAEE5BEA22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B1931DDC-5C2A-4023-A883-3AC1FD95ED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EE1A1F-7159-484D-AD2E-1FCB926F88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9C56ABCE-532E-4D8D-8DB3-DF2D93C687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B4D50569-D8B6-4A74-BABF-93586D673D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017953BD-5266-4AAB-8DE5-61A799117F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33F7A52B-C0FF-478D-8A8B-981187968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0019E-B746-4F31-9879-9C3F924ABF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A24C-5740-4EF4-9663-488E0D5A7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A8ED0E06-FB49-4EEE-B2E4-A0FFA560F8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9EEFB1A4-E488-4922-B1E6-A392A56AB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A6A3087F-D832-4000-B36F-848C55A21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89BFAF88-91CA-4F87-BED3-4F0462606F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D80856E9-740A-4FAF-AB23-1988ACD7A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6789370F-BB3B-48DD-8EFF-BD01D5A770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DB3D7BAA-6DCC-4C5D-A3DE-DF1619AE5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2FD1C293-59D5-4C3F-ACB0-324693AA5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F38A4F14-E650-4106-BACA-B52B438372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623BD2D7-78BD-404F-B898-82D563F85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DB9D4D60-0F37-4064-B8C6-E65C2465FD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E5E516EF-2FBD-45A3-BC9B-EDA952F7D2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6A8AB65-1275-452D-B904-414D8A2C8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C4842488-44B5-4852-B1C6-72879C885D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0994BD74-126B-4AD5-A4A5-224B24B778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3EB50C-1C29-4B9E-88B8-78262CF598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D67B65DE-51B2-4108-86AA-66BDE5BB29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05313461-1E96-4C90-BD32-B05F9D11B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59ECDE8A-6346-4F90-B9A2-0EAFFE8AE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B1172F9C-BD95-47CF-B688-CCD735663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E1DBC0F0-7CA8-49A0-A6EB-926F0762CE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C3FDD686-6680-4D12-AD11-3707D80F9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AE2F9814-97D3-4D16-8989-6345BE36A5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EFB02157-D969-44BD-87DD-6917747774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317BB7AA-94E4-4B8F-873A-D4AA8AAE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D942B9BE-230A-4DEF-AC37-8D5F7E945A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1A3EA501-0218-458E-A76D-D46012E35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8B61D8F5-5279-4B46-9ACE-B899F3439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E72E5977-C57B-40E7-81AA-44B7137E05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5E239056-AEF4-4893-A666-AF7F26801B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3AA6554-F84E-4924-B7CF-B7B5EB0D39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1AC9300C-6BAD-4869-B593-2698E65C77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780A2AAD-6463-45C1-AD38-EE365F86BA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4105BBDA-C11D-49E2-8C77-607C415794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118A2C24-E629-4C64-B35A-8543AAFFF1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5D37B536-5125-4F29-87D5-B571EE7D00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91D1F649-2527-41D5-931B-E242C7305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5DDB5F24-DA0A-48D3-A010-0DBCAC0823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F23F36CA-BFD0-4024-9236-90CD1C1B6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4223AD33-0B78-418F-9BE7-5DB3F9FC7D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65487628-1F15-43AD-A5B7-B5D2100A41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58BBE5E2-29D9-4D69-B690-A7C82325B9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1EC891F6-2E44-4689-9463-C51BB8976E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1EB9E0A4-9EEA-473A-870B-6A925B5EBF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D1647DFE-02D1-4CCF-B025-3092462FED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A2D53ED6-2059-4C8C-B3A0-E696C7B415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78EF0219-09D9-4B31-9810-E5A3FC7C2E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67F12CED-6139-48E9-90EC-5DC211EF60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1A7623B9-345C-4826-AC33-279E23AB7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1FA857AC-BC95-411E-B098-E90B8B1FE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4C47B656-28CD-450E-AFF7-A05A25B8AA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7089D39-4B0A-416D-B932-9741E8EC8C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3249D972-5057-4A1E-B0F0-0C67777BF4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12EEE571-55C6-4C2C-A8BF-659274CCB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ED095196-FE5F-4515-9219-36EDC564FE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5BC56330-B8BF-4C2B-8B28-6DC9C3F696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11A1BFEA-1A61-4A49-B288-75021A40A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9F0984C5-5C7F-409E-A00C-64E6C2ACEE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63168985-AF19-42A1-AFBD-2C51B62D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DA3C024D-5BD8-419C-96BD-9E0E260272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DD7BD967-6EA6-44C8-9DEE-B4942078EA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F2560392-E6E7-4B5B-A2BC-49857D8B4C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2308396A-C4D2-4A36-9A72-6BBF2249EB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F6DF4119-8AE2-400A-9BA6-FC19EFECAE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CB9B650C-4D30-4E1B-B1E0-C6C9EC8C2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7D5C6F3A-D766-443A-BBF6-901D4C3173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7B43887-F6C3-4AF5-9AED-1EA92D29A0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DA5E25EF-749B-484A-9A1C-12B83C7EDC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069FDB05-E24B-4CDA-9DB0-91A3457C40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DD2D750E-7C70-4EF5-8A41-BA7A5D62E1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5425FC32-98E8-4E5E-9337-39EADB74E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2AA50D1E-11C8-4D8F-A081-5C51D78F8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AB0C9-9CCF-45A9-A765-77A2B66A2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6CEDC79B-F48D-4FC8-872F-742DAC14C8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C5695C8C-35C3-4B10-85D0-0146AE0A6B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CD479512-EAE2-44A2-8ED0-E26513752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734A8638-9862-4495-8315-B5FF324FAE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27F5C1F3-B706-4B57-9CB5-6FB079348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13214FE-2406-4D39-BB46-BED966A41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CB9B3E36-AF61-4BC8-A4A0-F5B6A7C47D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52EA7D73-BA30-4BAF-A76F-B68B8E8614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734108E7-DF7E-4478-81BB-E27689198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812446-1801-4F4F-937C-8FDAF8874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6414B4C1-67C2-4E18-ADAC-91AACBDE0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BEC267F5-9C0F-45C2-9F4A-E66A56C546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D3FB6199-CEF6-4838-BBCB-447413756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593134A6-CD64-49D8-A694-C9E5A64E5F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086324BF-8F98-4083-91D3-43DD8A492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FAAF493B-80A9-4F13-B9C9-D5AEAE0A9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47EB1EF0-EDFA-4390-A8B8-16EA615C6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4C8D5030-281C-4E90-A2CC-88A5D44A3F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6FE7DF68-8364-41FF-A58C-AD6597624A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9B991240-9261-45DC-8AE0-A43F6F2BB0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3F72683F-1401-4AF9-90B3-D1B8E9BBA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7AC34E-5BF3-4289-8DA3-88A00E2D0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C22EB0FC-FF4C-4D12-A87E-84D64B9353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40E5D829-79CE-4076-937F-0F8934D33C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6C9F56F2-C576-47D6-97B3-35DCD6A1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F3BB5DAF-4562-4519-A2E1-D09EFCB9B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D28493BE-057F-4E6E-B53C-C8FA4F5E79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50082635-767F-4D7D-9E8A-3CEF22EF2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301BA7CD-FA29-45B0-859D-9E3648E00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A48649D1-A971-40CE-A423-32FEEB14F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4003-B99C-46E8-91DB-5BFE952FFB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C4C99025-62A9-4FB4-B0B8-78D7A69061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26DB35C4-9C34-4D55-AA99-A848A0FF7F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E06EA0CA-08CE-4C8C-8CCB-0980B5A9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BCC492B5-FAF1-4E20-8669-0FC112A6B2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3A3F2785-9CA6-4432-989F-ACDBA5791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E9342A29-0E5F-4A2D-8C86-4A5BD3563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8F28D2D2-3A5E-4D33-93F4-590769DD0B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BD464B-CE20-437B-A338-9A505B6E48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AD527B68-9CBF-4FBE-BF19-511A5E6902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54300A88-9162-43E1-B155-1BE51E4C26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2C5F5688-5010-4FB6-BEE5-5B1A4D16F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FF0EFDCF-7615-4343-B2E1-6F533F9906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9A2E8920-99FE-4A05-ABC7-277BFEA32F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0A160332-28A2-46F6-BEF2-03F2D66CD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8FCD7B37-9861-404B-9B01-6D2BF0ABDE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9C43AC21-5789-494C-99C7-F03AC95A69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24915AE7-1A91-48A5-B333-7D52155D0C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B49D5F3E-B9F3-4D4D-888F-AC4CC1FBD4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155CF83B-7065-46E2-A57F-6A07C6D1AA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B20F4981-36F8-49DD-9999-A310F96265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30FCD0FD-8D62-47C8-AC14-F55705150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06FDFE1C-58A9-4919-958B-10EF63C98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FB046353-9F9C-417A-987F-8351D72E35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FD11FD22-12DF-496D-A2B9-B6DFD70616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35123384-F763-43F1-97EF-441AAE67D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075A6EB9-48E1-477F-AD77-1069974B8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C3F6CD24-7000-4DA9-B15B-2A52F5677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8B61B05-1E6E-43CE-8C46-43D01B6B4C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A32D1FDE-8229-4D62-9106-602261EE1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195E0C7-F5BF-4CFD-A554-3FBFF227D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4A5-7C0B-4AF9-B2DB-4BF3EDFC0C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1FE06549-4610-4131-95EC-2590F8B586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2B43CE36-9DFD-4B77-9511-D38512B44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B2041C-541D-416C-A774-6B033FDAC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10FB27AC-9AD0-4D91-A882-CF344BEBC9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9CA5BF55-D349-4099-83E1-A0B6FFAE37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E83B7F55-2781-4076-B80C-A5C405668A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FB8F028C-7F2F-4ADC-8048-22ADF786FB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C2E05285-D9F1-4229-AC40-177BFD0A3B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F67F571F-2158-4948-AAA3-54D19EF8A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62F5321D-EC01-4CF4-B296-5E59582D0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5222C34B-326F-4133-8BDB-0CD2C9A894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1A3C9ED3-0EDF-4EE2-842D-426DBEA52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E8D0DFCB-24C0-46AC-A50A-2B4BC96F1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81DB0C84-9022-46C7-A9A8-D40D5F7A64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D86A2824-27F7-44F5-83FB-761F32B079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01086541-7A16-4B50-8628-6A33E0FF7B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6801545E-8BE0-4909-8226-0153A6F56C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BA164D4B-3E5B-41E5-AD10-35C384376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3A75BD1B-361B-493D-8F99-3F335C4C7A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1F2E04FC-AC28-4CCB-A503-3FB9694C7A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F8BF27B1-01B1-495D-BB90-656A9C274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15A3E3E2-D67B-431D-9148-CD788C0038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4BD24449-03FB-4FF0-92BE-FC9B3C330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148E9F20-2B97-4C9A-9038-AAF481C75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6D75684-0E4B-439D-8E24-2EE86DBE87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C645EABF-9972-403F-9353-038593628B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D50EF85A-F65B-440B-8AB6-B4AD0BABCF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42529E-AFA3-4CBD-8F2D-ED7E2D86D5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8E53BD76-661B-4984-8E27-F941F5011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8F6EF4EC-E084-4EE7-BBA3-45BAFF9EF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C9092DE5-521E-4E2D-8074-656DBB433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32399C-17DD-4557-9866-A25F47376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732C808A-3C75-4E7D-86D0-09AF8496D7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D999EADB-0054-4704-8D87-88F01A3AB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4BC44A22-3A07-4FAD-9F61-4EA4266D2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04CDA-8B47-48D2-8031-A66B8EB0E9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AC46862-CA78-41E0-A04F-D77618225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47E35732-CF5C-4FD1-96AA-7A7D6C3F3C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C1733D5A-6373-4B7D-915B-634FEA288C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4AE213E7-B9E6-49EE-B9D5-03805FEA58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37DC6C2E-3FA2-4AE8-AEE1-FD42BB5DA2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E137E6AD-DF2B-4F7E-B729-68BFDA218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092A8679-29FF-4F40-8E7F-97E2D58809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365DF825-0435-40C8-B405-40C217D1A2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9B009DE-400D-41AE-886A-9B3F7BD425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FE35D30A-5DFF-41DB-AC4A-4A77DAD88A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1171D82C-5275-4D68-B98E-67F730757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54B02DC4-5E35-48ED-AB00-B747A9F080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C5CBCC82-BA67-4C7C-841C-4E78EC8D3D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5B33E441-83EA-4134-9186-286243BD9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EB480847-8143-423C-96D1-D2CB14E570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C6F8-4876-4098-94A8-5B7A0295B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90847BA-FEF9-4CF8-A5D2-AA99156A29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C2403B4A-D6D7-4611-932A-71099F60FA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8525180D-390C-41FA-9AED-51281F97F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A176B2E2-2ABF-49ED-87A4-C46023EB0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8DA85B60-6C62-45AE-9FDC-E498179DC2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A2AC2B9D-766F-4E17-9116-50F4AC0CD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61E0A15B-0DC5-46E3-844F-EE23F40B9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5E3E4E84-23C5-4D82-9AFD-D93C7A609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5FE4C7-8781-4505-9FF8-AAB35713F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0516AB0C-A1D4-4A3C-800C-15CEAA2A4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7B93BE52-3804-4F93-9E3F-DC402EFD39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008A72D-812C-4A64-A44E-99DBDEF4B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D1C2-6522-4D23-811C-D498FCFD4B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1F5CA11F-3D27-4587-B3B5-0B32F77C39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0A57D885-81F5-4145-B5C0-DADB2A81F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47FF862A-BA38-4AFE-A3D0-79DCB283A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B4B3F363-48CC-4122-BB26-DB96B04432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24C86149-B46D-4843-9CAC-4C6C86DF11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5B5BEF99-A2E9-447E-A50C-A17B0F9DE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472AE13E-52B8-4061-8B7A-B311E0CF3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F58C223-F668-4446-B4C7-F74D1E12B0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2380AE58-7AAF-43FF-BD9F-5FE86D4F0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2E4367AB-8288-4DDF-865D-52E073DA6F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13CFE9C1-B5A2-4FFA-A6F0-A66C03818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8A764627-655D-48AA-A48D-0DBF5A3FA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0361AFB5-20E7-4D79-B749-8DC9E338AE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74B4887B-CEE9-4AB6-ABAE-02552DBBA5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0883479F-CD86-4EB3-851A-40639C546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FC8DBDD2-CFFF-429C-90FE-AB2B05D9CE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C196C190-7F82-4060-BBD4-49BA49A69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C52AFEF-5B39-403C-B45F-A521F0A9B7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F90DA668-99BF-4873-AE45-5BA16B045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91F3D180-2660-4690-AB45-9944E20C9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1A7CBDF2-BBAF-4EED-8845-F6CED7B806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7A7F19D6-CEFA-487C-80FE-01DD59060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4B781C05-9DE0-47EA-AC46-018B6DBE6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B3F23A87-FD80-439E-BBF8-0261EE2BA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67448496-A23E-411C-9D96-3BB912D67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8C02E8C1-A36C-433A-B76B-8D2F9A02D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94F85791-B0D3-46E9-89CF-39DCED3DB0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80F1969E-EADE-4F9A-9D56-CA528F4A9A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7D51A06-48F6-4C1E-A1E6-DEA57E11B4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02145A-5DA1-41F8-9256-ABC3A2DC44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73E840FF-5830-4FBA-9FE0-1FBE35584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DE9EAFAD-8BE6-4179-B283-A56854F14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0CFC3788-5A9C-4ECB-83D1-B26FEEE6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C2DF5A08-A7DB-40CC-8EFE-17ECE0B36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09B77753-526B-49B7-8897-D6965FD348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E6E5377E-4975-4C54-9523-4160E919E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E7A76373-D586-46FE-8170-53E2FFCD5F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D5B2B27C-5A0D-494E-B5FF-93A64F1802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9D0A9B6F-DF27-481E-BF31-EE44B9A445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31CF76-00D7-4F21-85EB-1A87EDD0DE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60706C89-FBE6-48EB-A7FF-2A9A4DB5E9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B2EF1692-A17A-401E-B97C-D7C92824C1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DBF5490E-13B7-4E3C-837D-162D5DBBA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AB1EBD75-E71E-4B1C-9258-2C0496593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69EC07D9-4527-440F-BBE8-C8441C3947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B4CE39C0-1E83-4E62-83D4-C548476A1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CEAC1580-6504-4F86-B11F-40F105185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36AC08A6-3203-4445-9284-742FAC21B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A00AB6D5-DFFA-489E-B7DB-E66FFF0E5E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AFC45998-C392-4731-8C99-ECC7ADC285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37BB546F-C798-4928-9D2C-91E8BBA5C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4FE2DC94-10F8-4F43-A306-FCD21D8975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B0C16C1B-1B9C-4D64-AB90-B387FC0FC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E1C5FEA-8FDD-40F6-8179-6C2E3DBD79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A2A81D22-3EF0-418C-93CB-BFF994DFF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B5EEE208-CB84-4317-9264-775EFF33FB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E5CBE7E7-42C0-4E21-A922-FAD88E778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9A6CF0FE-EB88-410B-A36A-449F7C54D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7C2E17FC-BC26-4564-9250-CB5A924F8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697AC03E-2973-4B6D-92A2-304B56126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E6CDA9A-407E-41CA-A595-6222E676E0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4D56F63F-CB88-45AB-B59F-86CBD13362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4E4BDAB8-E916-42C0-9B72-8042866C54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F7BD4DD-9A3B-453C-A602-A1832323E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2603B44E-2798-4A9E-B8F2-9413592686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2D9CC63F-88CA-4919-B430-BF03A6342D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34619666-EC58-4289-A2A0-6AF4376A66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DBCBF27-B628-4809-AB83-93708A84D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BBDF43FE-014E-4B6C-828D-77D0F8FB9F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B26F85D6-73B2-45F4-B97D-72D9158CC9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10AE23F0-3CCF-4A87-956C-B10A3E78C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72DFB3-BB38-4993-83F7-332116034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298DA637-DDD0-4825-95DC-EFA192EA00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1D6A275B-18F1-41AB-BE2E-EAE2D365F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DCAC3038-3539-4CBF-949D-C50DAC47B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E49C8A99-2DA6-4656-859F-EFA0357872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14D0D1E5-B730-4D19-A1A6-6B1BB9829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2D4AE17A-D6B2-4573-8BBC-29FF1B0058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35D81B41-73F0-43A7-8408-F24A947765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08F3907F-5FC6-46A9-A6AE-7AFAA05ECC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1DF4CEEF-A902-47B0-AE05-E22D3FBBE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74BB7FB2-C42E-45DC-9848-2A4CB888C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0EB7430-DB96-439C-AAA7-9611AEFD8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BDD713-A3D6-4B2D-92DB-4DE0EFAA3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9A628532-2521-495B-98AB-D0546B0A22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CCEFE8D3-44E2-4CFA-9D97-C29B35E3F1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91795F2A-D948-4C97-946B-11F6B2524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38F8C8EA-2C37-4400-B473-9624A4429E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A16E4DD-394E-4A6A-9167-26ADD9C9A9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D09CE343-28A3-4BFF-95F5-3FA38CCEF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7F958408-63FD-42B3-A67C-47C8A051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4F683AD0-0E15-4024-85E2-9CABA6BDCE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064A1916-DA45-4E50-A33E-317C359F0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641EFA0C-A616-4361-B207-E2B56B1BFF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04806378-E3F5-40F6-BBA4-7D7B28C03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90D571EB-179B-413B-883B-ABB0076032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B3777FDE-0CEA-4610-95A7-44773C17B3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F8E9567A-E7DC-4126-8F40-AB72E0E7E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CE60F589-307D-4147-9DB9-0142C429A2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185992D8-8EE4-46EC-828C-C8BCB663F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E8B5BA1F-4E43-425B-999C-A02E27D5BE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5A19B7D9-D143-4195-9C1E-90AC2CF0B9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7C531E5F-53D7-44C9-A168-D32EB8D8C1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A550A140-4D86-436E-AD45-6E84097C2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9A8C376B-8E66-469F-8818-CAE29AF1A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AA3B0953-D918-44CB-8BB2-C461AC9D92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2A3110FC-AACD-416E-AB45-99F906A774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1355976-A6B2-4870-BA1B-E4CEEC222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3739713C-7E57-4040-8AD1-F3DA6F610E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34E98A26-F060-48FE-8FE3-7A6A850FF3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86A22C2E-9C0B-4952-90FA-2A257428E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3893D0C2-69DF-484A-AB71-C57624435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035068E2-8251-4001-9EC5-4A4CF7D45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125E2395-E685-4667-A77A-6789FAEFE4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1084A-431E-48FB-9AF2-9C444B849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AF73594D-D108-4940-85CC-04FAE2AEC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873B00F6-D25D-4A9C-B03D-1636868F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03942860-EB26-4447-91D8-76F7B3FE9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2489CC31-36AB-42E5-B77A-0F8B039AD7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B82E2983-BE29-4492-A628-CF201C5CB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CA521CE0-2B7C-4571-97EE-0985E1906F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E1C43107-9E24-463E-AC54-6AFCD8252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330B20D1-D67D-4625-BA37-46EF9C4E4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9BC63850-5147-42B8-AF8B-3860B22E7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8BECB9-BE3F-41CC-9FA2-DA3886A1EE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FC85B1E2-2B3D-4553-83E6-D51D46857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920CEEB0-7E9C-46C4-B6C0-F3D8B3386A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434B0B6E-7914-40EE-B381-53C018917A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08A7C4A0-BEDC-4EF0-860B-D17B90ECD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EA5E49A8-A8B3-4CA9-9A34-2121F1FC87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DB4E65ED-00E2-4051-B722-61F420B2A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737D95A3-1784-4CFF-81EA-4D3048F38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E165EE6F-9401-4835-8915-80AAEF2BA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6F43795A-5114-409D-AD9B-2BAE499A66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606E2B7D-B351-4749-AD6E-E4083A30A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24C72F09-D07E-4F0C-9246-4F905A21F1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73419468-04EF-4154-B157-BD636EDF57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83375FA2-2B1F-4C6F-ADDE-42D76CBC8C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F2CF3A56-568A-4676-BDC5-203D476853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5A67956D-B30E-49BD-A4A7-70BA2D788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2378C8BC-E666-4F7C-AAA9-85CFEFAF7F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E15D0583-F264-4884-8DE8-9E46671559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9B636B81-EC14-43E1-8823-03488C6F38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953D905F-C0A6-41BF-8992-4877EDF7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3ACEE807-20A5-429A-A6A0-57AA1E6782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2CD9763F-7B7A-40A0-BB3A-44D6F4452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5A18575F-768C-4BBE-B906-BE32E1927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2505C061-CA0E-4AEC-9CA6-1B4D667427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71E09B5B-52A7-4146-A4FF-59CBB7510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5A1A81BA-D3E6-43A2-8D5E-B900FC0DC6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B6329E24-B2EA-4C9A-A156-92727E9143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9985DD81-6989-4B29-A87B-3CF4CD4EA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F02E3EE3-D483-433B-B408-A4AB1B511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70C9CD40-2EA3-4184-9E6B-6002DBAC7A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F330BB90-C47B-4774-8B44-17E2C8E4E0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55D39831-EEC3-4DE4-A2D8-138D9B812C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C9068DF6-ADEB-4F81-AE93-168EE8CB4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CABBB2D7-F403-4B38-9DFF-96BFC3CF4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662D0CF3-3E1F-4FCB-8DEB-7D110F1EB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7334D1C6-F722-4E83-9DC8-A9468C2AAE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E08AE4-C0D2-4031-B375-60DF1AB47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B5DA7383-9BB1-4989-BBAD-A8DBE1FDEC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002F37A7-8136-442C-BD07-771C05CCAA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0F85D320-B9AC-419A-B8F6-A1856CF3E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5847C06F-A365-43ED-955F-DFE7DD5CA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1B73661B-4E0E-40A0-831D-E076D1E3D5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6B3ED595-144F-4175-871F-6F96247CD2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633BD39F-6366-43D9-9057-24695C02E1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A4E447D8-C428-480B-A990-1BB2C9E28B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0B10056A-40BA-4A1E-9CD5-A41BA1504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71C19892-926F-48C2-B103-2A72B81B2C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B605002E-76BF-4D94-8B6F-EDB1DBFEF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9866C300-2988-4D00-924E-783940F8F2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A9F1DDD5-6D10-46D0-AD4C-8F758E4EA6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25A-EC88-4DE6-8942-FC1BF876F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C09B41E4-C4DF-4255-B834-8C156CC0CA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EF3C9F29-5DC5-4E24-BB7C-98391EBE43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E28B72E1-CFB6-4EB9-B370-E94DC2BDB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D94A1BA2-7281-4733-8BFE-60ECBF0970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B7E49118-DA65-4583-B07E-E867DE957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42965-4F79-4B51-B5E4-46347342E5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665A-7EB2-4AB6-B29E-F09A34592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18C1860D-8477-41BC-9C3B-CD6236CE8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17C0E729-D059-485C-9DC4-9F42AE6612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718B4DF3-76BC-46B7-8BF1-FA2A533D1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0ED5CB8B-30DD-4D46-8755-3DEC689C3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D0F87DA-62AD-4CF2-98C7-6AD3B8030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3FE58195-1564-42B1-AB8D-D7386EA5F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5E80B06E-A7CD-4392-AC88-24BB8D9A54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D4A52EE6-CE13-442E-84D8-1BE680E24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5B812364-412B-4F90-8521-D9E027F3C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185467D5-E81C-4517-A0C7-1EC991BAC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7F51F07C-EFBB-4517-998C-1E2F0712A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4FA741A0-6F3F-4F23-AFDF-B174D0E7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E85D56F2-BC1C-4755-93A5-55CA818242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B5297EE7-11AE-4FB7-A453-F21BEE2C65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499FFE87-CB67-4415-A040-8355669077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93A964FD-06E8-4004-91D8-03EC4AFEF2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C5F7A3CB-C6C6-4392-BE9F-C7D4745765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018C4FE-7C66-46A9-BD2C-74742FC686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C91836C4-E87A-456C-91BE-5FC5D110E1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A621ABF6-273E-4423-8CE2-A464269FC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852D65C5-9CA5-44FD-A19B-D7B71200E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01521A8B-3BE7-4038-92EF-5202B2045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1C365670-9454-412D-A2EE-FB11ABD32B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DA853F27-B4ED-420F-8E7F-4EC1154510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3045E378-38C8-4F2B-B947-0B9CC01F5C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A73DB106-8627-40DA-B94C-AEEA082017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0C5512D4-716D-4680-ACBA-526B59866C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C1174384-9C64-4F6F-BD01-FD963C1348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F73128EE-C57D-412B-8557-31CD57DB67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AA4338-4093-4575-9A61-19592C2E5C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40B6E292-2B8A-4965-BE1E-EA56B9372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2BDE9D98-0272-44E9-9F50-4261738461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5ED401FE-B212-4177-A409-2CB322E5A2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E49BF7CD-3E5B-4E4C-AD84-6FC96FECE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5E6EDA8B-BE8A-46E1-AFE0-0EFEF23E0A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FC4ACA3E-4C71-4F56-8D7F-060A31D7B3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77095BE4-A6C6-4AFD-BBAE-422E8C10A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C9E3-71EA-4D4F-8512-26C524AAF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1C5F607-4C83-4C39-9C1A-ACAE0318A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667BB241-28FC-4ABE-81F0-E5295E82F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1E48F-11A8-4C15-B14B-C4249AAA2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FF0FC9B-FACE-4434-AACB-10B86D18F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7026E15E-560C-45BD-8A3F-81AAB96318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A208E97B-0852-4928-9593-B5C806F69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80111518-1420-4216-84F9-50B1DDACE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A89A8A5D-9CC6-4663-B05E-87089F7E6B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5EF40822-44B5-4DD7-A6A8-792C9BF8E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A1205E3-5DDE-42F4-8967-3615D5993E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79D59A53-F4A8-47F1-A2A6-7ED82B9BC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7984BC59-E237-41B7-A4EE-5E7D69074D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EE2A639C-7DED-4D34-A432-76CC0AFDE4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86FC6C84-D43C-44A7-A4F0-754452E12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F5FB5-FD1E-4DD4-A375-7CA5FD663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69E04C4E-960A-458E-A557-2F07673CD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5F3DDE98-B4AC-4154-A9A2-12183E0E3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64A2A700-74C8-494B-AC5E-8AE8CD8B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9398A2AE-9AE0-4404-8D27-042B34D5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5908AB05-1AEF-4C7E-8CF3-884C5A592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FCD1C5E0-9754-40B4-A316-E8F71F038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6A72345B-4781-4CA5-A5D2-6DC390C32F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91DBF5A9-865A-4890-B0E5-A8FF6174D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5E6D04-90F4-401C-8A73-060680566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B482C108-6D75-4918-866C-9C8E651F7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FD2B1-B17B-4CA5-A421-1C5F31F7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9CFFB0-5E43-419A-B04A-F009FC14C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855F-C965-48B4-B2AA-09C86C794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930E0DC-8F7B-4D65-B5B2-895A575AA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85B84D4-E080-40CB-9C4F-3B43ED05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D7BBB69E-DD95-4782-B2E0-B71F2E57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9B0D416-D4C4-4D31-B576-2B03644E9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05FC55DF-6E2F-4105-9AB9-B52D2811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93F84-DB58-48A6-BF5D-7EC76BB8F3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8A317EE0-B2C4-4CE2-9CA4-D2EF28734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F5316BD2-A3D5-4F99-81D2-900E2A964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B52DE299-386B-4697-8773-5876FDCA5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DE76-80BE-4E77-B1A7-D69DE192A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F5AA7-4276-4089-9A79-54C7DC13DE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0E0861CD-2690-4883-8FE7-6ADCDE2D5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B174CDF1-02A9-4B1E-9D2C-D79A4C340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C3A82522-7674-434F-BA9F-83848735F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9D680A80-C321-4D33-832B-9F5F47C6E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805D8563-5016-4965-BEA4-1B8120C7D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1D4670E3-C975-4075-9EEF-EE43C984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C83791D4-681B-4372-B703-941747835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7F147EE7-6EC3-4841-8719-FC3E428DC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D005A45F-80B1-4C55-ADC8-E8CC4F939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F3679B05-5A28-4E01-A809-ADB2E402F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D51637A2-8325-4BE1-8BD5-8AA6D2B0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1E2222DA-5F93-418F-AA0A-DF94CB385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38A0F00-0BFD-4FE8-9A6B-B5343D225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806755DB-F12A-4FBD-AD00-963B94FF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15D98A1E-E88A-470C-8240-F20F537EB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AF24544B-3FEB-41BE-8BF9-9E72C995D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4F6562EF-8909-4F66-AC2C-49D7D88E5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25770EFB-B1F3-4190-9A3C-EEE8817E2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BB1E-4513-4556-B097-84FC78F73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AF2C865D-8FDB-4E1C-8256-87ED61CC0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0D6B-5035-4526-A793-BA6EC79180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F0FEBECB-06B5-4B5B-A882-62839D931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ACB71D4C-A7B6-4054-A9A7-F6EC46893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08E9E3-4533-490A-B91F-FC850020BB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2C84A4D8-A0E5-440A-997E-B13228039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CDF5-34F9-4170-A8DE-F6B441EDD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FF6EE-52D9-4C49-A5CA-50C3F98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792F28CA-186F-4381-B20B-A09C873F2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4B73F7F-B65A-485A-8064-59798ACC2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65565E65-0D3A-4EFD-B645-46B5B0237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9EFE08DB-C78F-4C58-A208-7A84DFD3E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BB255A-2A7A-4EED-A535-C9188D562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28646085-A0FB-4FBC-AA04-B75BCA534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D20B618-1B3A-4054-8EFC-0C0C34A5E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3EEC011F-6F24-4C3B-B400-892C252559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7B7E43BF-BE15-48CB-ACAB-A59BB47C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8685-D360-412F-B711-1A23D7CC8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05A5E0C-8F3A-4516-BFE6-A688165F2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825B680-5A94-4331-8999-EBF02962A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44BD6282-41E0-4310-92E3-AFC6F456B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D54CAE95-7F04-47A6-BECE-A49E7B3B8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49E73-EC18-48CE-A283-E381509AB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058CD024-A6F9-4CB4-82B2-8847E6606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D0837A2F-1649-4EC1-BFC5-1303246F8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579BDFC5-258B-4AC4-AF09-BC738CB3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2BDF33A4-A93F-49CC-AA97-BA4E56EBB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274EDC82-DAB7-4B16-930C-16AE0F79F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C3452A0E-6B0A-41C6-8904-000FE9574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5ACDFA-AC5A-4237-82AA-3F295AC41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C80BDBD4-ABE9-4309-9A2F-1D5FB753F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C9B5C053-5F6C-4E74-812D-B2C297200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1C0C-6186-4163-B9FD-CF8C5737D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537F9300-A62F-4B86-92B7-328A6B4CA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9EE648EF-1F11-4D5E-A522-74C083678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D33AF1FB-027F-4B4E-9214-8A6CD4FC0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9544172B-9B82-4CCF-BDD0-A7B6A4A8F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23C4-E7A8-45D3-A453-EB2ABCD8C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80B6123E-2C91-4A23-A688-B0A54A2C4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CA77A5F7-363A-4647-B038-5F7361846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BC6278-8773-4564-92C5-D63BCA307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5BDF-B01D-46BD-97B1-F36598306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D2BB6E24-B5E2-4FBE-8241-A35C29995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ED776-1B30-4E30-A835-3FE540BB8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F62BCEB-AEA8-4C01-BCF1-BA78298C8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EC32BE-D380-4BA0-95E3-A4C19A3A8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DEB113-A4A8-407C-9648-97FFD421D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CA009342-2A49-427A-A3DA-D2E23D6B1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AB74EAFC-5047-4453-A7D3-4D884F3FE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7356DE89-9D27-42C3-8041-7C95D96D4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1EB855D9-E020-4799-9705-DF9E6440B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00D9D3B2-33BD-4EB5-B961-085F5595F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2FFF9-A046-4CCF-822D-C82E86CD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8D523FAE-8A78-4212-BAE0-F4388E3CC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0B883881-1138-42D6-AE1B-35563C1E6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32CE-0730-45F1-8869-B1663A235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710B2C04-AEDE-46E4-98FF-B5FF17F75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F4816C71-6A46-4077-9ED1-73EB56849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A6EDE-D034-47AA-8B96-2D74ABB105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398E8C-6F1D-40C1-A626-61A7329E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C094F9BC-F3C9-45D0-92A6-A9D5A84D1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1765E564-3CA5-4E63-9CED-0B9FE964E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7E214AB8-82CB-4B7E-AABD-EFA7164BA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6C0BEF48-FF37-4AD3-9798-F7F150B34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4A4F934C-F6E0-4F3C-8C9F-5BBEA13F2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6A82C85F-5BE9-4403-8746-FC3C4F6E9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A0A0717C-1BD1-4542-9CEB-0A6310686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A8E6D53D-0902-4A64-A688-294F84BAB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393B74F8-5BA9-48EE-A451-E16F2B8C0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E90107E1-36ED-4559-86D8-94CBADB8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D555-6A44-4EE0-B506-EA58C03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B103405B-42B1-4111-BC54-1FC1BBE9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D7755E24-F171-4ECF-A5BF-9FC1EF161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AA85371B-D80C-41FB-8210-A6E8AFD46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F39257E7-3EC1-45FC-8F91-E49975543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083B3537-3335-4939-A910-B9619D54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84D51F43-1279-4D10-B5A3-F2F6D729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E7652C74-C217-4FEE-8EF5-A0F2A0B4C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FE66CB-1C87-4D01-A32C-65A10F393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02647B76-E181-4912-9187-BE6F19B3B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AAD0-DF97-4217-8B7B-8CDC43A5A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6F554880-8440-4BBE-ACE2-9D43D7881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7F04A-5145-48C5-A1AF-3B2AD3910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AA5632E4-0060-4C80-B7E2-1E720E3D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EF3784-4B6F-4308-AFFE-3A4A82E37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40DB2428-4978-4FDE-A81F-E8889FF0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E9AAD806-FCED-4E21-A8AE-68EBBAB45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D30A29BF-BFA3-4109-BC19-69CB6DC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F70650F2-35C2-43ED-AAC2-B20BB3219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E08E5E0C-9CC0-4DB1-87C4-3233C7C32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B156-1266-4CD4-84AD-592662127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307BCABE-4A0B-466F-8E42-28022AE0B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D2A06DE1-BB34-47CE-8A9D-E83E96A8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D140F495-A373-4A76-9278-873FAD2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9BEE0472-3FDE-4F39-BD90-7D667387C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48871FB4-DCF0-4AA0-BABD-DE879E1AC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AE34A156-C4C5-49D2-9327-4DA26D74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2676-01EA-4A23-8439-33926EF68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1A7B-FEF6-4270-8B5D-A3E7E0BED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E97EF98A-F7EE-4B3D-899F-65A105DBD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4EDD5BE1-2B1A-4485-A4D7-C321AE996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354EE403-6F37-45D7-96D6-C8F142397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9D4-0976-442C-A94C-E85BE86DB3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0C62E998-A22E-416F-8FC0-42A484C86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3D64E-21D6-4EBA-BFD1-03F6335C7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1DA6A13E-E92C-4488-93D4-87C3D6728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64980B7C-4152-4C72-80F6-871039F20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22DE269-FB59-4653-9012-EE84E054A5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5088076A-D49D-4B56-BD22-8DB599470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5CCBB15B-198C-4A98-9D77-D8E95623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5FBEA3F4-A62A-43B2-8938-43417C359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C063F2FA-3CD4-4BCC-B5AA-FE5644956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4172E6E3-549A-46FF-A72C-89ACF80B5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79674D0-8C6E-4E49-B9C8-975D72777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9151AC24-04B0-48B8-962E-930F78880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854B58BF-4C47-442E-A145-F32CC770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8356797B-55AA-447D-9466-02DB8ACED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281AFC97-AE3E-439A-836A-375B2B0B3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BBD67F2A-B88D-4B68-8686-D7EFA9DBF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76813F1-7FC0-4FAE-AE11-0598D22FFE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359B112-2908-4428-8673-7219263BA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6BBCA-EC17-46E7-A47D-980D15FB2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E1F21F7D-0DE6-49B5-81C8-4EA0BD824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9ECB32A-67D1-4026-AB14-C24EEC890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A9A1DCBF-603D-4875-99DC-76B2C88DB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0C71234F-073D-498D-9D8C-96EB04F6F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CEE279E1-29B6-4586-8851-481B05F70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E35-B2E8-4878-BA9F-389C0B994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118DF883-8F49-41E6-ADDE-D06E5ADD3E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46DF482D-A5DA-4507-B474-8A470CD19E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00D5A1C2-A7D9-4901-BC97-7626F8EA4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8516-0562-4345-A6D2-FADDE9373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A014AA5A-861F-4B32-A5D8-9FC990233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3D867D2E-E277-4721-96C4-E7A92F4D6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085FBF4E-4D35-4C5A-AF4F-22A4BFC48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9CE9A7A6-D6C8-48A9-9041-E1428826CA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B0FEFE1C-615A-4A68-9487-46607AA11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C3505BB0-03AD-4084-8911-CB3CC5E3A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95BD7639-7BD2-4AF8-9E55-C3A98A378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3A4B9410-A16D-4601-A881-739D052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E8F4BA1B-04A5-4F0B-9DE9-8E690B7E2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824F8876-2F32-4D0E-A8C3-BBC7E492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9BBC1DAA-CEAA-4036-8FD8-0EE757F0D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D61EE2F6-A1C0-446B-81D7-7353733F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F37972B-0E6E-41B9-AC61-B5ECC6E27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DF1A514D-6498-4035-A2CC-7CD18E282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1010-2F1C-417F-B643-3785185FE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D66AA90-353A-45FA-8F29-DD8266E57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C5919B3E-60EA-409F-8A4E-B6B7F84E2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BB08-9012-452B-8AD8-00B6878F6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9CF9D0D-2D43-4FDC-AB85-E3018F69C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89DED-AABA-42E9-8253-8FAE8778C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0C3361D-97A8-4EED-AD05-9948B29BB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2232DDE2-04C2-4BC4-AB00-8D9B04B9A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4306648F-21F3-4896-A3F9-66B14C2AE0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F4D74134-D6FE-45A4-967F-5F0D99998F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4A0-D15D-4828-816D-B8A28AC9E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7B155943-83F7-4A26-9CC1-97A7934F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47D8B614-CF98-48FE-873A-6F83982B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8CDC3556-8622-4418-A012-1139887E2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5E64-49CA-4E63-81BD-D6C54F04D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C6E7FBF8-2C27-4247-810B-6FBD60B4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B68E-0E17-4B8E-B91F-F764B9A20A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2EA9FC8F-BD76-4363-A1C8-41ADAA6C3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8FFE156E-2432-4CE8-9E24-C28069959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94EE91E6-5D21-41EB-8C7A-21281FAF8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948A06F6-38A2-49E6-93EF-D309B723B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C368569-0BC0-42FA-BBA8-77A6721EC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DB290E06-EE48-4B20-AC3A-B39BAB752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41D4-D28F-45B9-A05E-1C438A05C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179DE8A1-15F9-4FC5-B107-01B68E4AB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DD23ABCE-1F99-4060-98C8-2DB99C41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3DD72743-3CDE-4DC7-ACAD-A4CCC7BCA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2F8C-5A7D-4EF6-8816-8A2AE7168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FF4F-7162-47DE-9DD8-E3303BE596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B0F96303-B7AC-42D6-80C9-2D3B5099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8ADAA841-82B0-4B15-980D-C501781FB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6CBD7774-46A4-45BB-B101-599D7EDA9F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4F94DC91-E035-493A-9DAB-62A68E68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9CFAB8C8-F0AA-4F53-8206-D3FE02A5A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723A13AE-BBF1-4EA4-AED9-BDBFFE44B4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1DEC6CB3-576C-4DA4-8806-C87591DED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21D408D3-C6F9-4E49-894F-C8D234362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8B3238E5-25AA-49A3-B60B-0FD32CF55C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E6C3DE46-62E2-4848-9707-3DE77912A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EF076B42-F945-4CAE-81C8-F74C10780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1AF82AF8-C3CF-47FC-AB7C-47866DA0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DCC64711-12CA-4635-A924-8C229230A7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BE3FC6F3-8692-4866-9231-38EF963D0B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28C0-C731-4810-9D3B-C168DC7B9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74CB23-F57A-40D6-BFBF-C3AC10A7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327A7D98-2C89-4CD5-9607-B6DB1E519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206E5A01-CC8B-4020-8F0E-F5CEDB3EE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C75F1C6C-5707-424C-A77C-3850055BE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89337B82-26CD-4983-8B79-EBDCD8B8B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97E2F213-0933-4C60-81DE-C00B5E558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4BCF9D3-9126-42D0-B316-FCAC959D53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D64F44EA-C76A-410A-945E-0241F641A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B6D5DA82-1D46-4387-A0FF-5E9FB3CF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C0130EF4-C15A-47AE-8B0F-6991203BE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ED64D0-941C-4D0B-911C-EA18F9008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1F72-243B-4164-BE59-51499BB90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2F843CE4-5966-4253-875C-34DDEDE17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1806AB66-27BD-4028-8A0D-34C634347D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113E4912-A2AD-4D4E-811A-D509E50E6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A8FBC39-4AA5-4875-A0AA-EA45792F4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B40F0BCB-D978-4DAA-A464-1A271E2ED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785F786B-F17C-4860-B3C9-24D0A9F72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EF8CE698-C8DD-448B-9A36-58E22B07C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18C03069-67B2-4116-ADC9-EED0282C25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EA8E0DC8-CA38-49BB-BF6F-C2079A8E1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86010C5D-58BA-4FE2-A285-0667DCEFDC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1B6649FB-5D94-483F-A738-A3BF86B36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EDE3BB4D-5D1C-4EAF-973C-A19E1C0A24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DD09796A-F376-4F45-81AE-7F58825B48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1C1CD4CA-8EF8-45AC-92C4-5A4CCCEB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89FE7CFB-F3D5-4200-A9B2-1D8637443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1DD2E68A-2679-4139-B406-B729C18888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C904DE74-15DD-4730-8D15-F2F2BE2287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766C94A6-6237-43EE-AE34-D8020EF20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24F53006-D20D-4E85-9A17-3B18B001A3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5B49B8BE-DCBD-42A7-9EAD-3B8D115587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132D2453-D240-4829-914D-579D97D6D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DF4C27F6-40BA-47E9-8709-2BDCDDE61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DA366F7D-FF15-41BE-B729-EE59563C7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69AAD48F-EB7F-4293-AE8E-28D161560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A3203514-1D31-47D1-94A9-07C6879287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B1D3-97E6-419D-9BAC-5E36223CE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A6D4A6F0-D172-4D33-9AA5-8A6F03B6EA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0F556C86-D02C-4797-864D-7D98236D2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13F1B8C7-36F4-4BD5-8354-D4DAD0F5E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15FB-9EA6-4695-A7F0-1CD0DC660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2FEC463C-147A-419D-8183-14AE428F2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C896D407-B792-45CA-B2D9-372D40F31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9B6C6047-E27E-45F3-8619-4DD8D5CC5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DC7CDF8-0CE3-44B2-8CB2-DBA060EB15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EA6C5534-C3F1-4B7C-B615-2B93D56883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46A554CD-EEB5-44ED-956F-C05CC0FBC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E016872E-AA8F-4C08-93CD-239C40FF0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F93F16D5-0853-404B-933F-D86BA6D13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3EEDF733-2FC7-488E-9D90-0AB32AA3C3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FA49B649-EE9B-4A0D-A6EC-0CE52DA86F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9F5590C3-0196-42DC-8190-68B8DA1B17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82724A39-D4BE-440F-B97F-40631B7783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93D0F030-6831-4FD0-8D12-61D8F4A15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98C677E3-3A2D-421C-B049-00D6610FBB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D468C9A9-CA08-493B-B984-F7C4540A1F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DFEA62A-87CF-49E8-95E4-B8DA6E6E2B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4BBECBD0-3ACA-45D4-A839-82465889B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12CEEE4D-2C50-4EAC-9C84-8DBD995ACA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56A61474-5F1A-427D-9F7A-23E6907AE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A9B4BEF2-CB6E-47B9-94A8-17AAAFF48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3B2AAB5B-A78F-4D3C-B26D-53C20634F6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22FDCFC5-DFEB-4A31-8FFF-E72BC0ED0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7DEF4143-07AD-49F0-B5C0-204373ECC1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F60F4701-F891-43CD-81CD-C69393B13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05670756-DAF3-4CB3-A9AF-7BF4BFE08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2F67BB23-7E86-4BDF-86D8-CE2F9E3384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1F80E25E-E99A-42CD-827E-D7A298DFED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5D5C7F40-D5BB-4C35-ACF1-02FA9B1A0E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B3D4CC1C-7454-4C5E-8665-741E41721F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AFFC235E-F76F-413E-9054-B340496D56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176C569D-0BBF-4F7D-8068-6E83360DD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AB88D9EB-6EDE-4587-9F7E-5C72D591E6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2F908F15-81F6-4BD9-AFD2-800F454E4E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1B74A88C-AB45-41F6-83AD-B09D0AAEA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DE35DDC9-BE08-4FE5-9E97-D2EAFA57F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4FD0B252-7D45-4505-9896-4D32DC5B1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80D9BDD-D020-4186-A5B8-7135A3B99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B980AFA2-A012-470D-BE66-96C8AFD0EF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9891511F-A695-4A44-98A7-5826D4028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6721BB0C-ABBD-47E4-AD6B-88239E499E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2AE324E0-7557-4504-AEAA-DE5C76202C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5C4B0B06-4E17-4D83-BA50-38AFF8374B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8DC95155-EA19-4F44-8916-535CFFC728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3D88219B-DC40-43C2-A5DF-1806FA1E6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9A91DA45-47E7-4745-BBF7-1902E32D8B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6FBC-FCD2-4BDB-A324-659C6170C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6E9CF303-978B-4847-AA95-52332E670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E770C650-0225-4C82-8298-EC7299458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85EB77DA-F4B8-4007-9884-39AFF7D790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6D89BD8B-7994-4B87-8B7C-FFC808B971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2E2B1896-624C-4439-83E7-72D3EF8BDD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946FBEC0-3BE0-4B85-963C-7140A52BB6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D1CFFD2F-3D23-4C64-86C5-766721E36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1DA8AB1D-1D12-45D8-9585-89A19DB981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31397F47-7BF9-41BB-8F0A-3AF03DF84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163198BC-0AE5-4930-9939-4ACEA1ED6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4432EAA5-90F6-4669-957E-B7B52548F0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1F829D2-8AAE-42F1-9551-5EFF8BB3A6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6789AB14-A4E9-4373-B7D9-5D2505B17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2BD86DE-904D-4D34-9455-F6FB61AA6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3A0FC61-9438-447B-82CC-8E13A9407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D6E637A4-9422-4A29-842E-546A3FFBD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0D20DB03-2A31-46D1-8968-9E35BF2869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5F762A74-452E-412A-816D-CD3CD38F6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69F1A487-F742-483E-BFBD-DB7EC442C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E1C654E6-AB0E-43D5-A5F1-A8F6CC1E25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E7508560-A8D6-4519-BFF3-9D3F50654C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FF460768-F059-4C4C-825C-5BBD7B5465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E8A4B932-0F72-4450-A2BB-D4D0A7961B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6DC0AF27-518C-4F4A-800F-C93DDFBF9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6EBB4CB4-85F6-4BA1-915E-38F2D30348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11BA05E8-1473-4735-894E-C7D6E1AA2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4F0EE870-5C82-47FD-9623-891AEF148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44CFCC3C-A31B-4640-B466-BDD646696D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DCDE-7A1E-47A9-88F8-8CF6320A9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9BE39CB1-0378-45CE-85DF-7F23A2AC9A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E23B490-E9C9-4455-B8B3-8ED08AE2AB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6B0D4DED-3F7E-462A-9C97-996FDA6BE6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98DF6213-0ED0-4839-B5D8-B9A289BBB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B76B9041-C295-4D1F-BF16-38AAAD654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A98D291-6460-4E0E-BB23-50B21C113E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D9C65CBB-3908-461F-8F83-4CFAF02D4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AB7D-A255-4708-BBEF-A3AFFFF53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11ACC80C-2FF1-4103-82E0-7FD3D28A11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C37353AF-91E4-4011-B03D-041BF7FC25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2A6382A7-3B74-472D-A56D-DF22CC4F30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4DBACF20-1A32-49FD-8987-FF9C09B98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DA372B0F-464F-4477-BEDF-3B16F5236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2E6A77B2-BD35-4EFA-AAC8-CB5F57EC79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FBAEF315-3196-4C94-A0D9-A5737C6C7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3E4A2624-A03F-4A64-8CE6-3E995239D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128A2979-77BF-4B22-93B6-A18B28995D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F94AB-C56F-42EC-AAE2-8C0F3C188D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09CEBE69-E620-46FD-96C5-FB53DF6FD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D17DAE63-DA6D-450C-8608-162B5D6599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26772007-1E8A-48F5-95ED-CB3AA8D67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B1DD0AE-2977-47DA-80F7-D2E287D0A6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F215294C-E01D-43C7-8023-F57EE3891A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CB186133-E4A9-4F3C-B13E-CD47D557D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CEFF438D-72C3-42D8-BD9B-E30F51C724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D822EF26-5F8C-4A66-B998-FB1543CA7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7A145024-5392-479F-A3A2-1C6953455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E03BE0EC-2728-412B-908C-4D0EFD711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CCF3F90E-26CA-4887-933D-150E99386B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63C9ABA2-4AF7-48EC-857C-4686A4D15B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5E8B-E3DE-4751-9CB2-05E8AE8659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BF3D7D12-B54C-4C1F-B304-C09A5B33B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9919858B-A06C-46F3-A34D-9E9CAF5B65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D8443B4A-ECE2-4176-92B5-43D7389350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8CD972EB-E1CD-4B57-91F5-D5F691FFF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126CC29D-5B6F-471D-9BB2-8452A15A6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C0D92AD6-DA19-4D34-BF9F-D29336F752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AE03AB-E924-4DA1-B830-B9C21C97D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8E57BBA9-74B4-4B84-B015-4CD7CFD2CB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8F28ABC-C32E-45AA-B058-F20FA14642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D76E42B5-CE29-4F0F-8A9C-6FADA5AFE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6FCFB6BA-B2BD-456E-8C2E-31F71CB0B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A1258E9B-FF91-4446-93EB-2D5A3DF3F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5C30D5EF-D2C4-47F0-835C-05B577F26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C84342EA-83DD-4016-B647-ED76932D2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CAFC69FD-7B8F-4F52-9C3D-AB6C7AE7B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9123D1CC-EA8F-4D3B-ACBD-D1B6D3A6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723EA7B2-E4A3-434F-A468-EE4EB4779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66045704-5BF1-4E5A-B084-5AEC0C412D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22C423C2-0EFE-4357-A814-01A7067A0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08B3A812-B83F-42A2-8AFC-04FE13AD33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D2432E9C-EA17-4D29-A548-72DCC3B67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467410E5-BBBD-4181-A367-8CF7D067F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3AC8076-8C7D-4C86-BDF4-B78C37C0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4B7FE6C1-9B52-494D-8EAD-A49B1D09B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535FF22E-B348-49DD-86C8-EC07E00C54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6FFE179F-210F-4536-A667-AE822D42FE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4070885A-0C7C-42E1-8107-87D45F1EE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31965AD1-22AA-4328-B411-E8F79C428F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086FA1C8-C288-47C1-84A3-1D9BDD5BE7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BF09D74A-2A06-4EF3-85DE-D8683B013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99032AA0-6F23-4CAC-957C-99F28694E4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00CAB1AB-78E1-4F3E-A24F-A9FF9C8DD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749E2F35-8918-43FC-B7D0-23E6CC066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804C39A6-95CD-4695-9771-0E8F9B7328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5AB9CB14-4F89-4ECB-8E90-D990E1C7D7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82E5AA35-56F9-4B43-8F24-9B40C3B55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286FCF83-AC88-4A89-9A70-9ED05D5BF8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DAEB9847-098C-43FE-884A-6B62088579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4810B8A1-5E80-4386-91C7-B9B7FA628B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A3723861-710B-4371-9DB5-41E9E81D11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6F287D9B-68B1-45D6-A656-BFE7429ABF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AE359D6F-8AC9-4165-B75F-C6095FA22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23680C67-AB29-4602-8FE5-F96BA9D55E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6B8-E67B-4EA6-9EA3-62A5AD2FA6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EEBE42F5-0806-4DA5-9313-AD8434A29E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9B6CB9A2-B499-489F-96B4-8D72138500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423A1EB8-5D93-4706-BE43-05EDE51E4A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DCD7EB60-2A88-4701-80BA-62B2E4E1D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9CC448CE-236F-41B8-B9A2-415F7223B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7D591258-D46B-4F13-B530-1676B549D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CA191DFC-3569-42AA-85E8-58A25C9E66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4E2472FA-0F2A-4972-9CCE-E9E9C00DD9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B4E1FA58-C3DF-487C-BADF-93F0E40AA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E73B8855-CA79-40E2-8A6C-9190D7B770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DDF0CD1E-9C64-49BD-8F79-ECE6C13FE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7EDAE277-F8A4-4200-8D0B-743CD7F64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94DB6F0C-D341-485B-8ED3-054A676F73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9E679305-FB01-4959-AEE7-6DADB43ACD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14DEBF6B-F4F6-40E2-87A6-1E48A7AF3F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836C3F80-87B2-4769-80AF-0C72975B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7F536F05-354C-4E5D-8B5F-9C6FA46FC7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4B654E73-7D2E-48E8-84AC-C8C11D80C4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7A9429CA-B2D0-45DB-929D-E3CEEE3C13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6E1F72B0-8EF1-4CE0-834E-B2F7274B07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5E8DC499-D488-4A69-89D0-FB10805D7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59BC76C8-4834-4259-BD29-E9E45230AF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8718220A-F9CB-4059-908B-1573F70DC6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2EA2C488-F516-4099-8B02-15C670729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EE0FB035-CC54-454C-95EB-0AAB19C1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5B8758F1-0922-463A-8E17-A1B7DFDD5A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149657EC-0217-4071-A894-8D6A7C6AA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06214-AF11-42D3-AEC1-D172ACAAF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6511F250-89BE-43CD-88E8-39CCA83996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4AA40DD2-2C42-400E-94EF-04CE2B657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754EBA23-1F13-43ED-ABC5-CB6B08F70E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22AECCA2-FEC5-4C48-AE52-02775365A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2AAE9CE3-2F30-4A93-BC9E-E0F83964D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634E09DC-9B96-435F-B1F7-4C7CDD17F9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AD8F97E8-027A-43E6-AB9C-324B7D60C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22D051E5-3C31-4D46-86CE-A35C866AA6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8C578490-CFB9-438D-99E3-0CB6684669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5EC7F64B-A5A5-4030-9144-B277C46D5F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6870009-D0F2-4D2B-836C-11133890A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3DFB1EFA-4917-4E6D-8DBD-0AC562A01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B14F2F71-14ED-4017-815D-84378C669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0E8D6EBD-4F56-433A-86EF-AC13FCFEE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5698C766-B8A5-436E-B83B-DD41924B0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D4B3BF3E-6034-4729-963C-38485A1FA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3CFD4066-5B04-4DB5-9F11-447AF2B3F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DE5DCF39-0348-46BA-B584-A47582A61C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399B395A-AD56-4F6A-9010-2F52C773BF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62AA03B4-7F53-478C-9BBC-7BF9B1C6B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B4A1316D-9A52-46B7-8D9B-CC3D5AD507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0BDBB9B-A9F8-4541-816E-18C5EE898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113108A3-825B-4D33-801F-916F8AF77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5539B5CB-A91F-48BC-98FE-1CFDF335C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C27DEC75-20C1-4FC8-9148-710540460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AA689C65-FF8E-4C9F-8B58-5BD3C2105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8430F785-C0F1-4B83-98C7-12A9A45F7D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E4ADE837-F2E0-40D5-9242-D0EAAC06F3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B87A09-BFA7-4F35-A54E-81F56303BC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A4306E33-16E2-49F5-9A56-4744431A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16898282-8BAF-41E2-A4E5-AA4EAD700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DC2730F9-5628-4D64-BD88-40A3CBB89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B92C56E5-4F04-4F06-B48B-9729CF3FC3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9D5517BF-8AA2-439F-8EE4-762D12B74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617537D7-0681-4A13-B63A-03B2C0515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12E6-F583-4C62-BB4F-536F087B3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7EC3463B-CD10-426C-8868-3BAE2494A3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7A0B8934-92E8-4B93-B055-89BD736267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84BCCDB3-7C73-4563-B634-466644C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A3F10BFB-C57B-4340-92A8-924F65EB63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EE9A4038-7901-423E-90DF-013C47572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A97829E6-3697-40FF-8C01-E32C33E67F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3A18BC40-F055-4DE2-AD1F-0891FCC5D3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DEF0A00A-ACFE-4BE9-9352-37C57A74C1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DA097F3-BB35-4EA7-AB79-376CF2B55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4FA8B2DA-E8FA-42FB-BB0B-A3E4E92787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095A0E6E-A91F-44F6-8CD6-EC5C8D9636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BAA62152-C433-4EB8-933F-882AE76544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4BB4-746B-40B7-B1DE-E85D62A68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28BC93D9-2C95-4249-AE70-F00F916C77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941EF6D-462C-4782-BAF7-BCA34038E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DBBA6329-5AB9-4219-ADA0-0DDD122AE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B4DABD76-0058-4B3A-9C1F-4C0E281BB4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B3354E09-39B9-4561-B08B-A6CCE184B8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B562EC08-295E-4EA8-9A1B-C0DA53A91D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CF581FF1-804A-4C2D-A85A-510E81A14F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7C305707-C683-4EFC-8B1A-CB9B25D891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A1CD644E-2782-4C8E-9568-08BF2B41F6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970C87CC-A6B5-4369-8BA3-6A86E95B6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4EB07670-0465-42F9-835B-C38B98E694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63DCC7CE-0DCA-4822-BB94-04284508DE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81544A3-7830-494F-8325-C342E9F42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FECCA4D6-BF43-4DE0-8560-2F2DBF7A6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537529F2-3CF7-40C8-8FBE-B767BDC867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B842B4A7-D5D8-4E59-AC18-A3AE21D25A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D3A76653-A05F-40F6-92A9-0B3D6E470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CF27B96C-A7FA-418C-8350-9394E064A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06A1761A-9E72-4046-8C31-BE9E4E0D18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03042408-76A9-437E-9BC6-BE941A4EE0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9593FB0D-83E1-4AE7-BC5D-A76E6C9222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F9951D66-4546-4590-A478-9BF3A82930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E33D3445-DFA2-4AC5-A4BC-5490750CE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3F189F03-9296-46EA-9358-529E7240AE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607346EF-1A33-49DA-A6F7-CDFE2908C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165B3250-FD3C-4F76-936A-5F23C3F7D4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FF8A788C-FBFD-43F3-98E2-CFAAC1283B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C6F1FA5C-2ED1-4AB4-AC26-1A199C5C2E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464A6B88-CD17-4706-BAEC-99A7E1B3C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8D33A71F-0918-4AF4-B3B8-9574C0245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EC2EC07C-DE62-4BBB-85DD-8931B1809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1183AEA4-21B4-451C-8406-7C79B5EBE5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10E7346-9322-4CA7-8EFF-875B0BB87A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85BE72AE-9EE6-4B5C-B7AC-3B85EC5142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40950790-6595-4383-8C14-D18CB3B69E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DBE19A17-3571-4BC3-9093-47D8CDF666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286403-7CEE-4E2B-947E-BEBF944ADA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3E2FC28A-F903-4577-9E95-10EE8143B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B14A3C8F-21E0-43C5-91A5-F6C0D1AD36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863023B9-5965-4898-879F-08256DDE1B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8EAD614D-CCF0-446F-9A26-F5E6D38ADB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9449-7490-4AC8-B9FC-0B4B10E39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EDB8F2A8-9198-47DF-9BF6-E35EA29019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CE334C95-CC69-43BA-B3D7-60F200531D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ED174E60-9EA4-41EB-9080-59437178E1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5F1DCB27-FB34-4795-8211-02FB567EB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55D612D0-7EFC-478F-A699-1A98A4F15B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F340A292-CF8D-4662-AA14-CABE09E196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0A99047C-31D1-4409-A3F2-C9785DA0B2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95F84281-F3C8-438D-82FD-5686A9128C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308AD86-C7E6-400A-8DCA-574FA63071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0E0A57-6C2E-4DCB-A877-8ADF310203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74F44B97-B8BE-4C68-82C1-7C22458313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93AE470E-32EF-46FB-A3B9-EDBB8B5BC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A5B44435-C06B-455F-B6DA-B919BE9CD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A85F8C21-C5E4-4BBE-B804-C001572BD2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95E57811-2BA3-410B-9AE0-0E2AA05DC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69BAFED7-682D-4EAD-B30E-8DDCBFBEFE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7CB18393-0152-4D7C-A962-6BFA79B61E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A9A56DA8-63C0-4483-81FE-6A82AC4A64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36CA1EDE-81D1-4F5C-8CBB-D780E794AF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622C5F60-D228-40C1-9F27-1069CAC5BE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0AD546C6-1C7A-4A1E-826E-4D821FC7E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5B3B67D1-6706-4C28-86B6-289C52534B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76323D6-55BB-489B-9184-A2AF6E224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1FF1650D-BA9B-49DE-9778-1726EB22BE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17D1172F-7C76-4962-BB90-45C184BD7D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E62BA8B1-1FFE-40E8-A069-4BD41623BE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C2988EBA-E5C0-4513-A592-A1F981DC7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2E995211-D1A1-446A-8937-A4C4E51EAA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4E2A76AB-99C9-4A97-BAB0-EBBA407F2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276C0145-251A-46EA-996F-AD9F272DAD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E629800B-7541-4380-B904-74FF5CA569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42C1EBEA-0D8C-4F75-B05A-77220623F0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F6864E66-7CFE-4E7C-8C66-23AD76F79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BD98C709-8720-46EF-B2FA-033830609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70BC8DCC-9B9E-4005-AB77-9101B3ADE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8F9FCF59-2DBC-4B67-B90E-422093D627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078D1573-2DF7-4FF1-AFED-5EBCB5B088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A385ED45-E7B3-400B-B13D-4176A670C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BC76C7A4-EFE6-43D9-845E-06DE19F8A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CF1C9E9D-3BC8-4360-9154-01B46EF5D2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2660CB5E-157D-4615-9E09-61AF24477B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7A2B26DD-9A11-44D6-B797-809AFA42CE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BE5D8583-5A4A-4ED7-9B8B-C6FFEF98A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9737F7D6-C940-4FE5-B8C1-2C5E1CC730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C1E59967-C4BA-4A2C-B96C-086CFDDF4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59DD305B-27C3-40CE-9DB0-A47D731E7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241D8AB5-2D20-4955-B16D-B7DA3CD483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873DB8F2-CBDC-4D25-95E3-941533A08D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F0988BA8-EFC4-4E15-A7D6-B5BA3E894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2AFDBFF9-178A-474C-A991-0192A936B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652D9476-764B-4922-94E8-CA615384F6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6C550059-E583-4C93-A6C0-58F9B35F2F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6F9CA093-C857-415A-B7E9-95BBD98AB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BADFA589-1A02-40FE-97ED-BB80109E9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DCE1A29C-3B51-4BF0-B217-B64E84ECE8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82181B-A2BF-47B7-B273-E1DCB25569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FE430606-C9C9-4C97-A08B-5DC4FB1971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98E495D2-1E34-44BF-A351-3E59196DF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BFBE04D9-BD9C-47FF-8A98-49D054BAE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E517FA52-72D2-450C-8D94-2C609DBB8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C3EB1EAA-4C46-45D1-843F-04BF489D85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6AC16881-79A0-4DB3-AA11-5321274181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2573360E-DFB0-42CF-AE9E-F2F53DF997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2CCF2D41-64A4-4709-9F30-ABA923BF27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D6E25E75-E535-4E15-835D-845A982DEC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388BDA46-2EAD-4A8D-9062-75A46F3B4D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281CD86A-75D7-4418-B9D0-1497EFF54D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99E90A0-956F-4710-948B-8CBA193339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935AAAC3-DD6F-4AE5-B1C9-82AD69E994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B3ED12EF-581D-4DD8-BEBC-8449F8380A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29B7ED29-0B42-4E43-90A6-CDD8968EE0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2D67F3E5-2CE7-4D81-B347-834DCB46C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9E6108F6-8C39-4F02-BDE7-B2A2394DC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C5A92-2FBD-4037-8099-B2BD55B08A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650AA9C1-4194-4772-B669-B381814E0B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50710-D2C6-4137-836B-42FD54A78F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BC7A54C4-B657-46A1-A849-E4FA379B36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995F4754-4E13-417E-870D-2FBDE7581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897512E8-D7AC-49A8-884F-2462E7EE1E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3A6D0C41-426F-499A-8900-03B598097E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D5F82F56-7783-4681-BE7E-F3A5ABD799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67D8C255-C46E-4AE2-BFBF-3881F3A261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A2C0FA3B-5E62-47E5-9CA1-CE7378B7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7AD3D657-0BCA-4F24-9178-338644E17F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8911F69D-A81D-4A8A-B863-8BD3AAE1A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43396D87-0C7B-4B66-A04D-95210480B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B3981442-B008-44F6-ACC8-704BF8795A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284DF40F-E0F9-4C51-950B-5840547013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8F45AA-3473-4A01-BB1D-1EF3E0EE03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BFA01B96-78D6-49AE-9346-042FD19DD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36D5-4746-4DDB-ACA9-DAFDF211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64BB26FE-9952-477E-BF77-CE938F4035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2A7D45D9-0386-40EE-832D-1FE1D5A2DD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1D700A08-5948-4609-8288-CE65CB38D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EC3226-BB64-4796-8375-0A8D6D6234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61DF1842-724C-4297-A5D6-BEFAF4FD7A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3179800-500D-42F6-A373-839F808B14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01C8254A-CC37-4497-B834-A0B2CD8C66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9DC6EB35-4AEC-4485-A751-24CFF9DB89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BC70C326-8472-48C5-B325-BDF80AD61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E805A076-5DC0-43B9-81FB-A4439BDD3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0BBE50FD-1C29-48C0-86BA-BB5527499D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B2B2B829-EDA4-434A-834E-0379D34243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84E15A58-ED72-42A0-ABEE-D7EFA5092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5A507A45-D0AE-4766-8F10-BDB7E6959A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F990A070-D398-4076-AE99-0B289F562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D31E5DF0-9A24-48F6-8ED6-A6D75541B9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86E8B86F-A0CD-4276-B476-F12EDF9DD0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73214BE-100F-4E7A-BF8A-80060116D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F214B0-4CCF-4F55-9956-E70B114DC9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EAD7BA94-BB81-4732-9661-695FCB5DEE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620E6241-5460-4D59-9C4C-C707EE134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F129B451-5722-46AF-9EA5-44A1724078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4CF518B5-A45E-454B-840B-7AF7800AFA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3E78C7EB-3B5F-4796-9D15-BC2A714423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04E90573-B1A5-42F2-A9BD-50D84D5B9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F8045779-A867-4A09-9CB1-2407DB9180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5DBD96-AA6F-495C-ACFD-85967C74A2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F9BFB29F-4081-4E4A-BD21-83E5011D1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974031D4-D141-428D-B182-88F681BA13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2A9444D0-49AB-418A-8550-B51210C5A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2E1986-E601-4E73-B441-81D7305906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AD1344EE-CAD4-4CA1-A898-51FDE71A36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9AD85C35-6511-4CC2-8147-C36BB0B9B9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61D09954-96D8-4BB9-99C7-5A3333CE2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B7AA7FB7-34DA-402B-B329-ECA4B8C53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EAC32E2C-327A-4469-BAA5-AD61344097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971B1F68-4564-4509-AF6D-9BF392CCF3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CC78942E-64D2-42E8-AE9F-23F5BC3CD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1920CC40-891E-457C-B60B-BF190A029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781C91FB-3F11-4ECC-9BE5-F28F5049BB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69350B31-6088-4C30-AD08-0329CBFB6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6435F083-0218-4767-846B-AB93925A1E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8EE219E4-C976-4BA1-B314-FD8D555B6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7A9D9769-1457-4055-BD60-B185800D9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AB006A2C-1A4A-4925-B853-72360478BB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B004A86E-57EA-4728-8717-C3FCD5D1FE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E6F09B09-D8F0-4D31-B5C0-768832E5D0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303B561E-BB7B-4499-850E-F82069B3A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ADF9AC55-7376-48EB-B425-C47E6F452A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5A08567F-CDD7-4C33-8836-ADD7AA0362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061AF17-C5F7-494A-A15E-FDBA12095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58CCB0A-2C28-46B6-B43B-55CAB7F251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91357E65-37C9-4278-8E92-41D9C0099A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AAFE4262-95E0-4F05-A2E1-770B000CE2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CF9EFE73-3F2C-48BA-871E-8E8C56EF40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0D1D2D-5F1B-43E2-A192-12CD62ED9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77781C21-1358-4057-909C-990FA9ECC8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F4257BE0-DEFD-4B11-A778-9812D6B1C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7C2851-0A56-4F8C-BC7A-242AA6DE65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00FCF83F-141F-4829-AC87-547514B04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57F346E-FE88-49B0-A830-8801F662CD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6A9CC51A-56CB-4202-BE71-AF531C2BE3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BE13903A-FABF-446E-9B2C-7EB7D02D17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F26E9CA3-AA00-48A2-906E-DE2CDB266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FD6577B7-C22A-4E79-96BF-147DB8D25D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DA748CAA-64CB-4CC2-84A8-3FBA1B4389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EC788D63-D4FE-41C5-B281-7EF9EC70C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301F1CE1-BF6C-4CD9-A132-187F969C5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17A68184-1952-4748-B770-EFCD816EA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D55CA9D1-5655-4218-8208-AA24DBA243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183CB453-80FC-461A-BD93-F0D78E7E8C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7CEAC8A0-01E3-4F28-985C-DFFEFE3117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D3C0-49D0-42AC-8404-B0F8312F81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E47727FB-4ED2-4627-B34F-C4B130F57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F11FB258-2F57-4AD4-8F40-FCBFD6391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AF3D90EC-C9A0-4942-AF07-D73EA00F6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8402631F-25F0-4B12-9580-26BD66FD5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E50A2D65-C384-4F94-A9FA-9A4F34D892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5D0787B0-D48B-4DB1-83ED-D75A4F29E5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8B9825D5-A476-4ECD-995B-B84D3481B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7AA7ED-82EF-472F-B0CC-62DE02C326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543F42EA-C681-4678-94FB-C2090543B9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3A8D7A71-B331-4DCC-9CD2-CD34AA5AC3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36B1720D-A3CE-4838-9E6B-2EC86B87E4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52AA8700-5450-46A3-B7AB-5C5822444B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AE0768AC-1DB7-4108-9110-DD73F3802E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CF00A2E1-01D0-4836-A011-3E6157322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082718A5-7F73-458E-A6FF-62260E017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5222EE67-A1B2-4D0A-A6C0-BA1614AE3B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E9C1-8D1D-4B6E-9B02-72EF9DF0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88F7AD77-E0E8-4C23-9AC1-3144D93392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BBD3BADB-CC78-4D11-B251-6512FF67CC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A2E52BCC-E013-4581-A6B9-D07B575F0E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2414A596-53AA-413A-88DA-C3C418E60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4F1C6F11-703B-4438-9CD4-A10593C9F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3DBEDEFF-9B1A-4D41-A627-162A43C56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21110ED1-5A1F-4B2A-A5FC-6FB6734EA9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D20ACCBC-637C-463E-A412-AEF2D246AC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54DC3D4F-4AD3-4143-AB43-CD3796F14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434005DF-0165-4796-A81F-92A9A7E27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32038C37-D8BD-428E-B080-DBBBA10F1D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855DD61C-1DA1-4595-AF1F-8B9274F4F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CD4ABFF4-8200-4778-9C3C-71D4C68596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1563FB3B-57D5-4D07-8B47-53BF7D114E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5F05AB2B-B24E-4281-96E2-CF1C537F7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0C995DDF-E8BF-442B-A316-51005F9238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325640-6AF9-46DF-8E32-EA92616A5B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4FE8D21C-4778-439F-8A14-6265DF43DE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8E41A496-9A4B-4E1C-87B7-8A0C830EEC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DA0E6579-B7B0-46F7-BE21-08885190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AAA3878F-1BEC-40C8-839B-08EA8F460C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2874B490-A07A-440B-97F6-903F9DB5AF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1B4A3EAF-C0C2-4E50-832A-114D8F5E1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0CF0EC37-A483-440B-8EE8-56E9AB3687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52407FF-0F82-46FD-92FD-1523F8BFF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82905FE3-064D-47B5-B253-55E9E3D6FB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59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0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955930E5-B90B-4C4A-9DAF-431E4E6942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D7968373-BD58-4EE4-97CF-7797CACCAB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2433DA-8EEB-4F7B-8019-756EA9161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2D0194DF-945E-4192-AFB5-FCCFE090C0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BA474166-7163-4A70-B65A-A44084BB1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13888FA-6DA9-44E0-9010-491EB924D5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C5B807CE-3623-4A6C-979C-E6AF9B37BC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6514-7464-4FF9-B046-C1CB1A6910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50F9A0F8-7089-4B8D-8067-A82436F136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4E9DB7-0345-43C4-A4E8-6D4F04D713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1E607B6C-AE3B-477B-BBE2-64FCE55F92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D57CFA-A6A8-46D2-9F75-BDAF02A9CF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734FE28A-6D1D-43AD-A374-2A062DAAC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1B74BCC5-1C0F-4C4E-9629-53857B50D4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E3E56D64-5651-44E5-9AD0-5C981B642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64E0393-78C2-4799-98AF-C4B256185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B4B1C3E4-524B-47F7-A642-4C7F048454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90B79E19-FF91-4661-BFAF-E769D67C92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0E4A1661-6D77-4944-906A-F88A43120E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45732C6B-E7AD-4AD8-9947-F0A9E7E76A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593CE6C6-7BAC-4A3E-A866-9470603B6A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B3B1F85C-FC3C-4837-B0BF-69D6424344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3B60D61E-DB2C-4C18-ADAB-68AC72F23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C8BC87F2-2BDF-4804-8616-3F4F11B0D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B4965B7B-EEF3-44EC-88B3-48B22F0BFD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0BC3D378-9AF5-434C-9963-90C5B14127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594E6253-E83F-4322-9AC1-438D4C7E4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0F0D6EC-5EA0-489C-B18B-43A513CF2E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9E4C199C-E28A-4F03-9AF9-1CA3F20D6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CF3E6DB0-4AE1-45B3-80CD-A897098020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5952BAE-4189-4283-B556-E41CDA8A0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955B4DF6-9A76-44C4-BB66-3ADA1BF93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E0F8808-71BB-46C5-A370-3DBA16CBEB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880F2D39-AECD-4B7A-AA78-085466F95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0E0AC159-0CF4-472D-8D64-DF22D82407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953460D4-90A0-4F6F-8937-D03D942F6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5869C7F5-8D33-42E4-ACF2-7A0C69A1C1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8B0E04C6-A823-4D6A-9186-A605F1A89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F82148A-99D9-44F9-99E8-65845AD47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563DCE72-22FF-4826-B0DF-1A130FB538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416972C6-81DF-4794-9422-35A774D88F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380C13B2-5672-4F49-AF1B-B2EF99C5DE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19D75BCB-3477-4FD6-88FC-BB40DD42CB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F28EFAA-EC7D-4DA0-BA28-E144BB383B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69B4A0E5-C8AD-4E7A-B646-5F394D0FD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C043035-24CC-4236-91FD-986E44F46F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7D685547-1A29-4BB1-82BE-2D5C57788D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67289D1E-6623-454C-B8BD-6A2CC0503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1B1B1841-A9A7-4048-9BDB-A73E8B05A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CCA33A02-26E4-4CE6-AFC1-DC4BCE0ACB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698E55DD-7EE5-4E0F-9830-A22CC2B6D7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8DE36671-423B-4A8B-A3EF-6E8EEFC53E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5AEC8F95-C9D2-4B92-9608-E7BD78F5D4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7F752DE7-43F5-4CD7-8913-39B3A6BC5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59637A3-737D-41A3-B6BD-007DEFF7E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6B89A181-4C4E-4628-9E3B-8020A9800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CA9E0CA5-EA90-46AD-AB27-1FE088FA4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BF4D42D4-99BE-4F0B-ABFB-937B666F25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40205330-BA83-4FF5-9BBC-6EB2E7B6A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C5D91543-4305-4F43-BFAB-F4C7E98BDE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FDE0841-6FC5-4522-89F7-933119A20B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8677801-9486-4268-93A1-A36267EBC4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151E8C8E-46DA-4C15-9136-C1FA29D173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293E1A52-F12F-44C3-A840-8093C94B88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ACA28061-FC2E-4C38-A7DB-87425C13FB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D4365210-95D2-46E4-A20C-E86EA1613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05A3100-A9AD-4926-AC07-CED79875CE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FB5CA01B-A92C-4658-A6AA-3A0E2B1460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5A2BE8-34EC-4FC3-BB86-1913A1E47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CBDA5D54-E55F-403E-B269-E2BFC9B69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FE5BCA90-061E-4A56-A913-7D6CE4A531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95B1291A-970E-4DDC-9374-0F07C30F1A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2214B9BB-D37C-4CFD-9AB8-A9A426186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C7E747F8-4CE1-4D5C-A0E1-35970C7D8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90437ADC-AE85-4856-9F34-0458294FBC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5A5F367-A707-475D-B92E-8238B1761A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8A175093-D86B-4215-A92E-B43E89AC5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ABC164F3-688A-4043-B9A5-50C7DE02A6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19B1F243-FFBD-4F25-918C-10B90EC7B1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71003AA-D489-4066-B734-76CC6396E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74F7EA9E-9C81-40F3-A47B-93C37710C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381A537C-6291-4CAB-AEAF-FC248EE51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0EBBA6D-FC06-461F-88B3-D5883E30BA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F860EACA-5A78-40B7-A51A-29B614782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EBE0B6C-9FAC-4AD9-BEFF-C8B34A186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DC8772BC-7D07-41B0-9273-0E7FFF862B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F5AD35D9-527E-46AA-9436-7040874923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5E00E4F5-46E2-4137-BE9D-2DA49CC90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73F294F3-D12C-4633-9B3D-10E23B3FA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954668B-3E43-4B51-BEB4-D606F89307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997C9799-E07F-4F41-BBF6-87B07A3968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76493C66-51CD-4432-9564-57846A69AA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19E8039B-A25A-47FE-984C-170ADD79BB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6A11F56-F66A-4297-801A-9D2EE14572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D2220EF7-CC8A-46A2-A222-B0BD30C132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D90E828C-566E-4406-A2CF-F95AEA6EAD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71F6491D-FA88-4444-ACD0-EFEA66C9F5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73C87FA8-C9BB-456F-A505-E46452BB0D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F5C1B182-3A5D-4429-9225-7498F258BA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B983A3D1-5B70-49D7-AE0B-52C9DF349D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34417A1-6F5B-4CD2-B5C0-207264398E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FC6D0560-E3FE-4A5F-82B0-C2BA047254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7367EF42-82C0-487E-AA20-4B0EB60DB2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E40778CD-93B6-4BDA-9438-EC1484AAE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7DED5DBE-D081-46E4-A69D-A83E48495F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5C705189-492B-4E54-923C-EF88F8EC7C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F789D11-E5E7-42F9-8A1B-7252542708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687EEBE1-C16C-4CCA-9173-8C10C9F34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B981772C-91E1-46F2-9D92-1A5FD48334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46197FF4-1C46-43D2-81AB-58165DD93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AC726346-A931-4A32-B63F-3292F6846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3DE2C0F6-AEB8-4C2A-AF1E-BE1EBFF0D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0AC67647-6240-4971-AABA-C768FF4D7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49B976B7-D620-44E7-9012-D10FBC215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D11A018-4DB4-41E2-9998-A75E1618DB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7EB2C099-6A42-4EC7-8956-92DE22600A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E9DA9189-67E5-4313-914D-C9B11B74BF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FF20AD21-82D7-47D0-AE8E-E03407731E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07A4088C-88BA-43F6-BBF5-D8FAF636C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BA688B8E-C119-482D-87FD-22409C2F5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CDFD6F2-9F7D-44BF-A980-7044E15295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DA1BEF6E-45C5-4249-8A18-6E3747F775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CFE2B54E-899D-40B9-856D-E6C6C1C647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826486E9-2B40-4A9E-8E52-BE5D2DE0D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30A1586E-5141-418C-AAA4-EC456CB730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1435F43D-4622-485F-ADF2-8C666879B7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672A4DCB-3E98-4ACA-9EDF-A96D2173F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4DDA98FB-FACE-4442-BF44-34402DFF54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A2BEA40F-2484-46D5-A8F3-B37FB3267F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1E47-7A2D-4042-9F89-1EA6301F4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A8500008-178E-4A09-B9B7-D4576E444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14C572C8-6925-465E-9885-E44C6899A2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C0F735AB-75C4-412E-AB2A-EA128FC93D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8617FA45-43E5-4991-B5CC-BDE5D7D41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53E42F2-F49E-4FA7-B75E-D3604CFE04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B6F2E6C-72A5-4216-9018-ADC35570A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37553AE4-A38B-429D-88D4-6D4689FC4D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54B70F01-6FA3-4265-AEE1-012CE90883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BA47EA3B-32FF-4473-B836-89B5F7946A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5326F2-D959-4EDF-9C6E-B236EB17E0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76DF8CE-0B83-4781-8A66-B3CC827B67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49C5661E-BCA3-4AB8-A1F9-7EE338B91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4BC1500A-3D5B-46AF-936E-1CAFFFBD52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21AF3DDF-FBD1-48B8-82E2-38198A4F02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95DDF34C-1EB7-409D-BB15-C439F5EE8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8B445073-A2C2-4083-80A2-2AEF3C837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62B56485-00B4-4731-BCB0-41FCCA6C2D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BF0D1C55-F531-45BA-86B4-E06C252DA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EA7B1588-FCA2-48F7-BD87-4190F1334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5931A3F-1024-478A-B4AC-EA3C20CECD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93F580E-38E5-4DE4-B96A-91CA31166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86D26987-D97C-4EB8-952A-5F80FCE505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7874-AF54-40FF-9003-06DC2CFC9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F430351A-6C65-4017-9897-E3559BBEC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D9F4AFB6-3310-4BBA-A2E3-27BDC7BFA8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FBA3B-4888-433D-A1EA-45D2135E9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79CECAB9-3739-4E5D-930B-41D584917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250D81B0-1D36-4AAE-B0FF-887F1E15C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92AE7344-5C15-4EB2-9203-5CCF0AF68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227B50D7-2155-492C-89FE-3FB724FF7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F5030-4D1F-4614-8CFD-9EF067E7C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E4791277-D3EF-4869-A6DA-C9CF9B14C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4E78A0C-FFEB-404C-9A17-22F00D1CB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93D6B767-ED92-48C4-8800-5DCF8AB26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24E8F382-A103-42F5-933C-B893BFDED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4E5188CF-5E59-4C01-875A-5D6F103C4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9E964576-A99A-4825-ABDD-CD76A7E4B9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23901931-54BD-4114-A0AE-67A5F1C9C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3706A6FB-92BC-499E-BDB4-3C781CFBA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17973C7E-7166-4AD3-A304-D6191813CE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CFAB40CA-8690-4973-B08F-28F47D6F3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D811-999D-488E-A027-977053F3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C4A7-CA97-47E4-A058-11E5EFC795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CAC0A3-8EFB-4227-9BD0-7ABCACD010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992702DC-9551-44C0-BC81-11CC3418BE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55CFD70-9F1B-4BBF-8A08-D024B3C52F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2D3D139-1AC4-4BC5-8BDF-D4238FE04F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DB50780D-4653-4322-B640-78F5FD2BC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F426C8F-845C-4C6E-81B3-5E59F4A13E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5A4EA20-1BE9-42D8-9CFE-E0B02586B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67737827-1AB2-4FD5-BACA-988995740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3C4DE479-C1DD-4589-BF35-7BC0C5E8B9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8112F37A-3BB0-4122-8772-14D8E828F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B3B02F40-465E-4733-8F19-3DA0D74B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13CA63-41B5-406B-8009-7350415E9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0BF2C7A0-1430-48E3-BE66-C6760906C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6DFD9D9-4FDF-4D73-BDD0-F14E90E210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773C7365-1229-4925-9D98-E8F9E9B0B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35424CFC-C576-47A9-8553-70567E316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42114D1-B05E-4BC5-94EA-3CC405DFC8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C61186E2-3F5F-45D4-A24A-174A6E7156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9F52F127-5DD1-48D8-81E1-AEE6F0112F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E3FE0E5E-B1C2-4E74-868A-B3C073E64D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B0F5007E-7CBC-4DEA-9F88-BD9C6C283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82E2CA-C96E-4ACB-A62B-A55BBFF004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DE25A596-25DF-425B-9310-4EFF58AD2D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7656F089-FB7E-4397-8EB0-62781F122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7752B-9C7F-42D2-B5E0-F3A14E48A8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9FC9A7CF-D802-458D-8509-204A63407A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1C56787F-2CB5-4000-997C-FB4C19E02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D98CB2C4-3571-4C05-87B1-7FB6664FE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A240FE1B-83D3-428C-BACD-676708216C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5E68EF96-4EFD-4309-AB2E-A69299BB78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6D999E75-51B1-4903-80AC-C0A40660BD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6A3FB108-393B-410E-BD0F-15E22CDE11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5FC8AC08-DD9A-42B2-9230-6CCB078F3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E82DF7F1-E239-4E68-A4B9-8CF5E72A08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A3C90291-E15B-4E83-B70A-9FC0984B5C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18B22076-92AB-4180-991F-8CC70F8CC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888E8EC-1F3D-4270-8F4E-AD722C86CB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0EB2A0FB-5A3C-4B95-944F-F0D656815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C548B277-43FF-4C45-9281-A41211290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FF95F727-D546-41C9-B710-F277FAC980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1CFCFD5B-60AC-4BA5-9FF4-16C6BE8DB4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623008D1-9B02-4DC2-B83E-1BCF0C1448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3A811D3-800C-47FA-A62C-1257C2EFA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B883622C-2309-440C-BE6B-FB1E401D5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43FE4F2F-3542-499C-8BB5-A4ACD3047F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9A8BAD59-F968-4792-AFE5-CB03AD7DFF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5AA13A5E-479F-4C7C-B0B1-BB3D71271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C5DDB831-8147-44C2-89CC-B9D8BE8B5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AFE1AFF0-4ABD-48F2-8EAC-61713BCA15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3402B-1216-4346-BB96-72891FA355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A51E36-6A5D-4CE0-A0AB-C694441436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5154DC0E-E506-4721-9C1B-1C0FB0D62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C1C5C51B-E84C-4225-B1A1-BAE6AFCB14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4D3E38-E00B-4C60-B3BA-CD91A902D2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309A7081-9FDF-4C95-8BA5-5FCDAC2F8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DE659D52-0793-479C-B9C9-6A97B3471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05D60E2-DFCD-48BE-995D-DE3DB084CF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1B2E6F54-CCB9-4D24-9CAD-6BF43B26BC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13A531C1-7986-4635-9E5C-1BAC7D2AE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FED393D7-7E96-49D8-94F0-DC3E90E2B4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18E16B69-6407-4814-95F3-D30ACBD187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E232723E-68CC-4A10-AC32-1BA5A8A2F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85CE596E-33DE-40C5-B82C-44E317424B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30DF718-7D5F-442A-990E-B072F474FB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DEFA8-F35B-4F3F-B337-B3AA4A337D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7C6D2D0-7ED7-4A75-98A5-106FE7497E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1CD6598-29A9-4B3F-9E39-9544873630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FE93B19-7DC7-4152-AD62-4254DE36C1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40A851FD-1981-49EE-A2D5-A71F7DFE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A22EB507-5083-4265-848D-15D6C6472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E061167-8136-4E7D-9FB2-A3DA9782FC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4E1FB2CD-3F5C-4BAE-8FD3-5271A8DD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ECF47F-B994-4E75-8D9C-F75612B2A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779D0335-0061-45AF-AF87-8146B69B8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3BDC1F57-B9CB-4D62-95CA-8393ADD81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498E4E09-08A6-49DE-B4BB-5066D4134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5BC12A3F-5E6D-4F95-B8BA-8FA6AFF81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148F97FA-22B2-4082-BB73-14E16CC6D0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606AD03-9AC6-46BC-A053-A928F54C4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0337605B-85ED-46A6-9654-8B27E985F8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4DBBF190-91CC-47B7-9C58-E6FDC1A4B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2E6F4753-9DB7-45A0-B892-F9ABCAC05E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F2830CFD-A0CF-4C6E-8BE7-434637031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BDEB756D-417E-4A18-B6D6-A5205E0B21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CD539E54-4F37-44FC-BE34-F2429969CE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42591CAC-FD67-45B0-951C-61FB9689C2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1DBCCE30-6640-4437-AF1D-6FA651C85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09064ACE-A883-451D-8CC5-59B50099E0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1393DE68-DF8F-4AF1-9D91-10F7095B3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D812840A-61C0-4F77-9039-484ACF4FD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1059BA13-8808-4F4A-B5CE-C106FD4C43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1DB37E-572A-471E-AD26-97244FAF1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39F89978-9277-47A0-A910-FCFEFF13F4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35DC264A-0A2F-4602-AA2D-366DB706D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839CE033-3D0C-4EB5-8CA3-0A5F7E1343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0ECA15A-2D5D-4892-BF4B-87DB697E9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9910E37-CE17-44F0-BDC2-5BCDB1595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1E77B9-DC72-456E-BB1E-8CA96C528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F0B5ACA9-A8DF-4C5B-AF91-03A20EAFEE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F974B7FE-3247-402F-83E4-C3C393290C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B148ED3E-DC6D-4ED8-905B-147945C53C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75E34BD1-4139-4314-BC84-31EEE40AE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03F575F5-2FD2-4BD6-9783-EDAB610C4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1263E6FF-B47D-4E06-B94F-AC805D53FC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9554B5E7-C0A9-448B-BDE1-CDC345B9A1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D9421ACF-D8F6-4BE5-B745-0CF4AB10C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D8337720-EEE9-4F00-A547-D54A4754E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44E3270D-3E0A-418F-8E85-F070949711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0B2765B0-7D98-4526-8E07-35E9166A0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EB8FB471-8CD1-4008-85F1-7C29676AE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82882EA0-A825-44D6-93CD-0421B162D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A785E8C0-9E3C-4A27-8F2E-F410D1029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C7DA0F2B-FE46-4F6B-BAB6-A86CB3A80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AF8A0840-991D-497D-A333-5AE20C41B4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A8B18640-B7A1-4F60-9CB7-0ABBDCFBDD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F3DCDC38-016F-472F-9A99-A9B9EF2CB1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FB1D1CD8-6678-4E68-9C98-6DFCF17643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B7F3708A-379C-4C7E-995B-3CD99B9DD7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3B09-94B4-45F2-8BA6-AD453B9C04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AF3F6DEF-A137-41F9-9ACC-3B8C06BAF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0EEF35C9-AA1E-4E65-86D5-483904799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CD3AD6BD-A6FC-4BAC-B884-F42398316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E8611F0-A2CE-4B9F-ACD5-9679E43ED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0F30AF79-F791-4226-8044-5C6D31B0F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A083E664-9F98-49D5-A11F-811C0CF15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461451C2-099E-454A-B7F2-46EB52B09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3B3D4-A4B7-48AF-9AB0-F55C1ABEBA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76CFFB79-93E6-4487-B7A4-8EAE5CD4FD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3F58-BA8A-438E-9A78-60A8C8B009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7406F5C5-0B0A-4BEA-A995-F378AE5061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819D-EFC6-4CE5-9B3D-253358D034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EEC5-3264-435B-AE02-0C529546F2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421F13B6-1A5F-4147-9DA6-304EA7F83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33765FE4-132D-4C17-B19B-CE0249C09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072C5A3B-D68B-4154-895C-4BE523CFE7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0EBFEFC8-9BA2-4B0C-BD39-C095458DB9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3C17-2311-4D3F-B5B6-261A08DDE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FDAF2DBF-4A55-47B0-8D11-9219D13BC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BB6391-3111-4517-86A4-58EDA9425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68B4AD35-0836-459F-AE54-7640E45538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5796294B-C97D-49AB-9272-D8E8E3FE9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30AD2D94-716E-425F-99EC-9667E46A19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934BF119-337C-4C7F-A21A-9D2076CCD1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519666D6-05DD-40ED-A7FD-96D8B9EE4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640A27BE-74AC-497F-970B-F43827AA8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EDEE44C3-8196-4564-B059-1C519FF607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DEFF866B-01D3-4339-BB21-2F5EB94FD0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6B6770F5-DF7B-4622-96E4-4815A29D50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2CB4E0C-56B6-4150-9C54-988FA4E8C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E305B36-EAB4-47C4-8A10-EB03B575E7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9DA76FE8-60DF-43E2-BF7B-CC8827698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3E24F254-1EB7-499E-8BAF-63C3A6197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0D09F09D-5C07-48F2-82B4-CF9BCAEEB4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EEE5E68F-EA6D-4569-91BF-54B2FFA45D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78DEBC07-B1AC-4D31-9C76-21119D14F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C716471A-166F-4C50-A77D-D59862ED80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6EB4AAA7-1F3B-4F38-BE5A-D8B606FFB2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AD3F955A-6913-4C28-841D-E8E4FB5A4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F9E88450-085B-4EFD-B7CC-66D7C1D4CC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C179A70D-9B6B-4D62-8B7C-90C18FD506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7E3D105A-7A71-4E29-806A-B28920CDC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2FF72BC-ECD9-48E9-B1FB-70FBF07219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338C8769-8E85-4BB0-8052-22202333D8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3580B2D4-410A-44AC-8BF1-0552854D9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0B88-9683-4DFF-9C0D-87EAAAB93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9EBDE865-B0B2-437A-9B57-8CEBB769B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6C4B8F8D-6677-4AA2-AECF-DE3174B5C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D83DE5D-DBED-4B2F-A6D8-68E915672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30E3863A-55C6-4DBE-9112-F5A2202F0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A9CBE27E-F130-4355-BD56-27E4590F16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996A6705-4312-4901-9A4B-6ADA6879B2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E27C55AF-9BD7-45B7-97A6-1183DCDCB2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023144DB-4B7C-4B2E-9861-D37AA7363B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F3FDE891-0614-47C8-B903-8F51EFD11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31C8347E-C887-4DA3-BFA5-4C7C724B4A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EB24FAB3-814E-4E18-94BE-D121F7DA1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CA81EABC-C5F3-4337-AA43-CDD423550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186844F4-3A66-4364-AB7D-1FC66F3279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3965B714-5447-432D-83FC-855DD0F548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6F37E795-AF82-475D-9B98-9412EAA49D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6EC1F2E-79E7-44B3-8317-BB390EC4E2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564A84A8-B622-45D8-AB9F-BA3BC12C5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D436-B3EA-4305-889F-8B2E2F5489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0632E44F-8284-4C6F-BB4B-7191D620E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53C9F419-51A3-4192-8905-63D59859B8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BD727-A9F7-452E-AD17-3B0AA02D87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A9F6-327A-4EDD-B3D5-AC5FC79DE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136D7A87-6881-4D04-8C72-472D35719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0883695-0061-4433-9271-4B8D7CB082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BEB4BE40-1640-483D-9143-45010691E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8A951DA1-E250-4350-8FCA-63EB40172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391AE726-ADDC-47CB-8958-9B87C6E88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BA4-FCA6-4642-87D2-AD0C6B58D8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C2DA0A4B-5249-449C-8E3A-97F10A340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9F83E478-4BF3-49F4-B275-42BA57AA2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AC65025F-9373-4DCE-9122-45AC4A34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9E46BA50-6033-48A2-9D3C-FF6D866DD7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5C252AC4-09A2-4F64-BEB1-83E55F804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CBDF4E84-FBF7-4732-8D33-495AB7396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DB11BDFD-B852-4BDF-9AE9-DEA800342A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CB6EEDDA-1511-43DB-954D-E0CF71FCC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0115190-F4A9-42DF-AFA4-3871D87B7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2F577DD8-7E47-46C8-9674-AFB2CCD7DE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DFED-AED6-4999-BFF5-7BEF2D828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67306EB4-EDA4-406B-9CDB-7E6DDEC341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BBDFEB49-987D-41B3-8D86-D191123EBD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69433F6-7E9D-4D06-8EAC-45F93F6227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C401091C-81DB-4C41-8BDB-B70D489E4A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49192CE2-735E-4C75-893D-8208D6D6C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1328B-AF24-4B5B-BB5F-8D5B21889B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89F335C4-4BB3-455D-862B-5007ACDB5B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EEEB1AD4-C887-4A64-A953-E4E95B458D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5C948AD9-62F6-4C8F-AF59-7C3B65627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91A60E59-04B4-4A8B-A935-D7E6A240B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384F9B1F-0798-4C57-88BA-BE0CBBB580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F8B7AA67-3707-4808-B24A-90542760AE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4272AD15-0925-4DA4-9F5E-172640C16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C16E4E9-6B49-4140-9C9C-AA449959B6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FA0AB45B-B047-44A6-8D32-745830AFEC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334B4ADC-EE4F-471D-A1E1-8D6321450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B92BF5AA-FB5D-42BD-9B30-835CB15F6B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566D62E4-EA38-48B9-9A65-270536A2E0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5B20DB1E-3B81-4DD0-B8E3-C675B2FDD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1EBC1C8-FC1B-48A1-9F39-FE6A0113FA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A9C53627-A4C6-49B8-81C7-09C1AEF057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5D4DDC8-2E73-448E-8AB2-8334F0465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776EEF5B-BFAD-4AE0-8BA5-31139418D6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6C3D99D0-A7E8-42C0-AEE9-B01C22EA49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2114A760-3CE6-4BB9-A32F-AB5131A4D8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2925D44D-1C02-4BE6-8228-6AFC213246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626CFF62-E5E2-4796-A7A1-53603AE3B0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D29AB8C7-604F-4963-B013-D0E30977C7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4CCEF52C-DD5E-4D0B-A91D-61D891CF62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76E418E2-809A-4574-BB02-702513D74A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93321186-FFE7-46B1-B3A3-5C192D6C9E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6B28B17-9B0E-4685-B019-300CB73C84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7FE6FE53-616F-4F4A-BF7D-BBA4184DF9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0B8E9954-C12E-413B-85FA-C0B4E8F9C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4537934C-2150-4D86-BC3E-2D13823A68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C67274-272B-4A00-81E8-12A063828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EAB6A8BF-2D96-4911-A89D-2A6FD237E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8A672F84-32CA-4DAD-95BB-B065D233D8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05509E8C-0BA8-44D8-A080-10A9CF6C7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154B7965-0110-4746-857E-1D6F4F466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9A42F73F-09CF-4950-9E54-04A6733159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15BFF56F-8BAC-4AEC-A747-4C17C44784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CA24C1C6-43F5-417B-A9CB-234FCEAEA3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6C7B0855-5EA4-48BE-AB11-D0621968FC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6D947100-FEE7-4E1B-9A06-598D6F87E3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ED05F755-8805-4D58-9BBA-F90004DDF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3DDCACB5-0A6A-44F8-A1C4-40A10AEDD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7D832B81-6760-4070-B844-FF506C782D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D914F94B-1F0D-4EFD-A2C8-558BA4346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ADD90CAA-E144-4BE7-AD6C-C3592D4C9B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92D2688F-952B-4100-9C8D-C827415519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A79AEDF3-3B6B-4585-8687-1892B09AF3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E05D594D-3D22-4F29-9E30-5C8C5FBA98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54858E08-9508-420E-B5BD-3C70458948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14EC72A2-A139-44B8-AE2F-D37FF70C33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E103-FBAE-433D-8174-A43C1A610C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B4E4C019-A7AB-44C2-B2CC-AA87F2F50F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624E4ABF-E9D2-4090-AFCF-02AF9F47A1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3B827E19-7FFF-4EE4-9F83-9E85B45793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FA637592-FAD6-4C67-871D-ADCA80E32C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C8E59D36-45A2-42AF-9184-14C3949BCE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3D927605-6353-49F0-A02F-3A5889CADF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07E90F95-B405-40D5-89FE-DDA4B9DFE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9CAA3CDB-5AB8-44B2-83BC-72EB4F71F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45DBFA5C-6F2B-4718-B2C4-B7B9B3E6B7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5AEF90E2-1846-4F9C-A3EA-304E38FCF4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296EC4B9-3884-4227-80E5-4AC7624FF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B92F929C-FA28-4488-8D32-0CC763C90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B0BAB94-AF78-4FE5-A366-D7B0D14674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29B402DA-2505-4649-BAA3-5A845A958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45EC95E0-BD9C-4990-9956-8DBDA198F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992FD150-0328-46A0-B23A-18F381ACD4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BFCF4BA8-CAF6-434B-B5F7-C9A9627538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B447E776-D0E2-4737-ADDB-A7A564ECE9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62CDF8D6-7222-4791-883A-730CA140D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2C278C7E-9215-4D71-A225-49B7802BF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C3D9F54B-9646-4B5D-8AEF-D25D271689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5011F162-FCB0-4821-BEDD-CCD7C56C3D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57E65FF8-9D88-40C3-BA4F-2C9E0B5CC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5E8F21DD-8B21-4E49-9FE0-CFF59A394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26454-2C6D-44B5-BE5D-A2D961DCEF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9E447291-889D-4401-8C09-659900B4F9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033CDD12-BE0B-4FD4-9A8A-802C4B8BDA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F058AA01-6D52-41A6-839F-4D3A7282C3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0BF90E07-5726-4FBF-9778-444F3C0917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B0061C85-5B28-4EEE-B705-900FFA5193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7751F9B3-0A52-42D8-AE7B-7CC17C1C67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E8657469-17FA-4EF1-9422-2B42FEE004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D3EE1226-35D1-4FB9-9BAD-85ECF035B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296C8620-4FC0-431C-A052-B059671E66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6AC9B00F-E873-4AC1-8CE5-21F7DB639B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DC3E6F60-AF8E-4CB3-8342-C3FBC1CD5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65ADA641-11CC-4312-BF2B-D3EFDD7461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17B878FA-7C10-46F9-9A83-61350A81A2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883D2808-4AFC-4483-B619-FA8D25599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112EBE91-E17C-457E-B1C4-5FB23FFE27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D3714E7E-7C42-4A76-8169-3EED66D51B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CE5582-EBEA-4208-8E07-B91E1E955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58A0E800-8F2A-4941-A81E-AB5C34FEA8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DE8E4503-3106-4D16-B46E-8523BC14E4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DF06482A-E0A9-4B86-9008-9B68F45F22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E9599F-1D3D-4E40-8AFF-A84158F0A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682BE88-3663-4E5E-B901-9A88BADE1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F2540EDF-59D8-4A2A-B5BF-F8B2C7C0C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9673F103-FE41-4A1C-B512-863B47A48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286EF39B-684A-4949-974C-C48DC14F3D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2D84E057-7588-4769-B942-D87B3F1921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3B5E7C7C-816D-4BF9-B742-4D6363CA20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79FD7955-84C3-4E21-A069-CD3E68B27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FC1F60C4-4038-4403-9597-C18E2B159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531B3-97ED-4C45-B7B5-48DC10E4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0CA86B51-6834-4776-AC70-E7DF7F0EDF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94C0A609-1A50-4124-8319-B0C0F278C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674BDE4E-B06B-424D-ABFB-5AB9163047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FE45C4A0-C1F6-45C1-AF4E-125ADC018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DC26A842-0F6C-42BE-9E20-6E18D9F295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7B1482C9-88B8-4ADA-9A9B-46C66920D5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492CEF09-4943-4F84-8D5E-6EE8E1FFAF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FBE6629B-528C-4446-9EA0-BC5C9D364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20178C8E-F180-4A28-AD4D-91C709673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739B3698-C7AC-47B8-96BD-79A4435AB6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69E86C4B-1B9A-42DE-B486-E1EDBF780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C41619D4-3AD3-41FA-8FFF-BF00FB473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0E50D66A-F1F6-44D8-9FC4-A93549554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0E319303-B7A6-49A3-B56E-6CB768B79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1D571872-3F5C-4CCF-A0B9-A15EEE5DCA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B212B6DA-848D-40B3-8CC8-6F78EEFA90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AC414009-AF37-4B42-8DC9-C98643E86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7A961CE7-36A3-430A-8CD7-4BDB4F3F2A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6D284B32-ED1E-4CB7-92FF-72AE186F5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A0AE40F2-2173-4B03-9464-973CBC3584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549F9CE3-C81F-4A65-878D-297DE423A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2D2431C7-3BD5-49C8-9B68-88DCB290A1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2B0E7D15-3754-4BBE-90E5-908277EB30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F5CB2411-9F6E-468B-98EF-34451F3F12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642529E-AFA3-4CBD-8F2D-ED7E2D86D5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8E53BD76-661B-4984-8E27-F941F5011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8F6EF4EC-E084-4EE7-BBA3-45BAFF9EF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C9092DE5-521E-4E2D-8074-656DBB433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A332399C-17DD-4557-9866-A25F47376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732C808A-3C75-4E7D-86D0-09AF8496D7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D999EADB-0054-4704-8D87-88F01A3AB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4BC44A22-3A07-4FAD-9F61-4EA4266D2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804CDA-8B47-48D2-8031-A66B8EB0E9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EAC46862-CA78-41E0-A04F-D77618225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E35732-CF5C-4FD1-96AA-7A7D6C3F3C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C1733D5A-6373-4B7D-915B-634FEA288C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4AE213E7-B9E6-49EE-B9D5-03805FEA58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37DC6C2E-3FA2-4AE8-AEE1-FD42BB5DA2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E137E6AD-DF2B-4F7E-B729-68BFDA218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092A8679-29FF-4F40-8E7F-97E2D58809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365DF825-0435-40C8-B405-40C217D1A2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9B009DE-400D-41AE-886A-9B3F7BD425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FE35D30A-5DFF-41DB-AC4A-4A77DAD88A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1171D82C-5275-4D68-B98E-67F730757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54B02DC4-5E35-48ED-AB00-B747A9F080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C5CBCC82-BA67-4C7C-841C-4E78EC8D3D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33E441-83EA-4134-9186-286243BD9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EB480847-8143-423C-96D1-D2CB14E570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C6F8-4876-4098-94A8-5B7A0295B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D90847BA-FEF9-4CF8-A5D2-AA99156A29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C2403B4A-D6D7-4611-932A-71099F60FA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8525180D-390C-41FA-9AED-51281F97F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A176B2E2-2ABF-49ED-87A4-C46023EB0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8DA85B60-6C62-45AE-9FDC-E498179DC2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A2AC2B9D-766F-4E17-9116-50F4AC0CD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61E0A15B-0DC5-46E3-844F-EE23F40B9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5E3E4E84-23C5-4D82-9AFD-D93C7A609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F55FE4C7-8781-4505-9FF8-AAB35713F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0516AB0C-A1D4-4A3C-800C-15CEAA2A4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7B93BE52-3804-4F93-9E3F-DC402EFD39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9008A72D-812C-4A64-A44E-99DBDEF4B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D1C2-6522-4D23-811C-D498FCFD4B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1F5CA11F-3D27-4587-B3B5-0B32F77C39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0A57D885-81F5-4145-B5C0-DADB2A81F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7FF862A-BA38-4AFE-A3D0-79DCB283A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B4B3F363-48CC-4122-BB26-DB96B04432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24C86149-B46D-4843-9CAC-4C6C86DF11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5B5BEF99-A2E9-447E-A50C-A17B0F9DE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2AE13E-52B8-4061-8B7A-B311E0CF3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9F58C223-F668-4446-B4C7-F74D1E12B0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2380AE58-7AAF-43FF-BD9F-5FE86D4F0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2E4367AB-8288-4DDF-865D-52E073DA6F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13CFE9C1-B5A2-4FFA-A6F0-A66C03818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8A764627-655D-48AA-A48D-0DBF5A3FA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0361AFB5-20E7-4D79-B749-8DC9E338AE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74B4887B-CEE9-4AB6-ABAE-02552DBBA5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0883479F-CD86-4EB3-851A-40639C546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FC8DBDD2-CFFF-429C-90FE-AB2B05D9CE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C196C190-7F82-4060-BBD4-49BA49A69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9C52AFEF-5B39-403C-B45F-A521F0A9B7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F90DA668-99BF-4873-AE45-5BA16B045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91F3D180-2660-4690-AB45-9944E20C9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1A7CBDF2-BBAF-4EED-8845-F6CED7B806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7A7F19D6-CEFA-487C-80FE-01DD59060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4B781C05-9DE0-47EA-AC46-018B6DBE6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B3F23A87-FD80-439E-BBF8-0261EE2BA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67448496-A23E-411C-9D96-3BB912D67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8C02E8C1-A36C-433A-B76B-8D2F9A02D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94F85791-B0D3-46E9-89CF-39DCED3DB0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80F1969E-EADE-4F9A-9D56-CA528F4A9A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87D51A06-48F6-4C1E-A1E6-DEA57E11B4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6402145A-5DA1-41F8-9256-ABC3A2DC44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73E840FF-5830-4FBA-9FE0-1FBE35584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DE9EAFAD-8BE6-4179-B283-A56854F14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0CFC3788-5A9C-4ECB-83D1-B26FEEE6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C2DF5A08-A7DB-40CC-8EFE-17ECE0B36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09B77753-526B-49B7-8897-D6965FD348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E6E5377E-4975-4C54-9523-4160E919E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E7A76373-D586-46FE-8170-53E2FFCD5F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D5B2B27C-5A0D-494E-B5FF-93A64F1802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9D0A9B6F-DF27-481E-BF31-EE44B9A445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2231CF76-00D7-4F21-85EB-1A87EDD0DE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60706C89-FBE6-48EB-A7FF-2A9A4DB5E9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B2EF1692-A17A-401E-B97C-D7C92824C1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DBF5490E-13B7-4E3C-837D-162D5DBBA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AB1EBD75-E71E-4B1C-9258-2C0496593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69EC07D9-4527-440F-BBE8-C8441C3947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B4CE39C0-1E83-4E62-83D4-C548476A1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CEAC1580-6504-4F86-B11F-40F105185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36AC08A6-3203-4445-9284-742FAC21B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A00AB6D5-DFFA-489E-B7DB-E66FFF0E5E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AFC45998-C392-4731-8C99-ECC7ADC285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37BB546F-C798-4928-9D2C-91E8BBA5C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4FE2DC94-10F8-4F43-A306-FCD21D8975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B0C16C1B-1B9C-4D64-AB90-B387FC0FC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EE1C5FEA-8FDD-40F6-8179-6C2E3DBD79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A2A81D22-3EF0-418C-93CB-BFF994DFF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B5EEE208-CB84-4317-9264-775EFF33FB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E5CBE7E7-42C0-4E21-A922-FAD88E778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A6CF0FE-EB88-410B-A36A-449F7C54D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7C2E17FC-BC26-4564-9250-CB5A924F8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697AC03E-2973-4B6D-92A2-304B56126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BE6CDA9A-407E-41CA-A595-6222E676E0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4D56F63F-CB88-45AB-B59F-86CBD13362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4E4BDAB8-E916-42C0-9B72-8042866C54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BF7BD4DD-9A3B-453C-A602-A1832323E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2603B44E-2798-4A9E-B8F2-9413592686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2D9CC63F-88CA-4919-B430-BF03A6342D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4619666-EC58-4289-A2A0-6AF4376A66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CDBCBF27-B628-4809-AB83-93708A84D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BBDF43FE-014E-4B6C-828D-77D0F8FB9F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B26F85D6-73B2-45F4-B97D-72D9158CC9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10AE23F0-3CCF-4A87-956C-B10A3E78C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AC72DFB3-BB38-4993-83F7-332116034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298DA637-DDD0-4825-95DC-EFA192EA00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1D6A275B-18F1-41AB-BE2E-EAE2D365F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DCAC3038-3539-4CBF-949D-C50DAC47B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E49C8A99-2DA6-4656-859F-EFA0357872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14D0D1E5-B730-4D19-A1A6-6B1BB9829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2D4AE17A-D6B2-4573-8BBC-29FF1B0058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35D81B41-73F0-43A7-8408-F24A947765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08F3907F-5FC6-46A9-A6AE-7AFAA05ECC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1DF4CEEF-A902-47B0-AE05-E22D3FBBE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74BB7FB2-C42E-45DC-9848-2A4CB888C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00EB7430-DB96-439C-AAA7-9611AEFD8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F5BDD713-A3D6-4B2D-92DB-4DE0EFAA3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9A628532-2521-495B-98AB-D0546B0A22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CCEFE8D3-44E2-4CFA-9D97-C29B35E3F1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91795F2A-D948-4C97-946B-11F6B2524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38F8C8EA-2C37-4400-B473-9624A4429E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5A16E4DD-394E-4A6A-9167-26ADD9C9A9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D09CE343-28A3-4BFF-95F5-3FA38CCEF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7F958408-63FD-42B3-A67C-47C8A051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4F683AD0-0E15-4024-85E2-9CABA6BDCE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064A1916-DA45-4E50-A33E-317C359F0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641EFA0C-A616-4361-B207-E2B56B1BFF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04806378-E3F5-40F6-BBA4-7D7B28C03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90D571EB-179B-413B-883B-ABB0076032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B3777FDE-0CEA-4610-95A7-44773C17B3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F8E9567A-E7DC-4126-8F40-AB72E0E7E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CE60F589-307D-4147-9DB9-0142C429A2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185992D8-8EE4-46EC-828C-C8BCB663F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E8B5BA1F-4E43-425B-999C-A02E27D5BE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5A19B7D9-D143-4195-9C1E-90AC2CF0B9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7C531E5F-53D7-44C9-A168-D32EB8D8C1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A550A140-4D86-436E-AD45-6E84097C2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9A8C376B-8E66-469F-8818-CAE29AF1A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3B0953-D918-44CB-8BB2-C461AC9D92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2A3110FC-AACD-416E-AB45-99F906A774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E1355976-A6B2-4870-BA1B-E4CEEC222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3739713C-7E57-4040-8AD1-F3DA6F610E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34E98A26-F060-48FE-8FE3-7A6A850FF3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86A22C2E-9C0B-4952-90FA-2A257428E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3893D0C2-69DF-484A-AB71-C57624435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035068E2-8251-4001-9EC5-4A4CF7D45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125E2395-E685-4667-A77A-6789FAEFE4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0F31084A-431E-48FB-9AF2-9C444B849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AF73594D-D108-4940-85CC-04FAE2AEC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873B00F6-D25D-4A9C-B03D-1636868F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942860-EB26-4447-91D8-76F7B3FE9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2489CC31-36AB-42E5-B77A-0F8B039AD7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B82E2983-BE29-4492-A628-CF201C5CB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CA521CE0-2B7C-4571-97EE-0985E1906F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E1C43107-9E24-463E-AC54-6AFCD8252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330B20D1-D67D-4625-BA37-46EF9C4E4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9BC63850-5147-42B8-AF8B-3860B22E7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0E8BECB9-BE3F-41CC-9FA2-DA3886A1EE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FC85B1E2-2B3D-4553-83E6-D51D46857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20CEEB0-7E9C-46C4-B6C0-F3D8B3386A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434B0B6E-7914-40EE-B381-53C018917A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08A7C4A0-BEDC-4EF0-860B-D17B90ECD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EA5E49A8-A8B3-4CA9-9A34-2121F1FC87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DB4E65ED-00E2-4051-B722-61F420B2A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737D95A3-1784-4CFF-81EA-4D3048F38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E165EE6F-9401-4835-8915-80AAEF2BA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6F43795A-5114-409D-AD9B-2BAE499A66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606E2B7D-B351-4749-AD6E-E4083A30A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24C72F09-D07E-4F0C-9246-4F905A21F1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73419468-04EF-4154-B157-BD636EDF57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83375FA2-2B1F-4C6F-ADDE-42D76CBC8C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F2CF3A56-568A-4676-BDC5-203D476853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5A67956D-B30E-49BD-A4A7-70BA2D788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2378C8BC-E666-4F7C-AAA9-85CFEFAF7F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E15D0583-F264-4884-8DE8-9E46671559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9B636B81-EC14-43E1-8823-03488C6F38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953D905F-C0A6-41BF-8992-4877EDF7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3ACEE807-20A5-429A-A6A0-57AA1E6782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2CD9763F-7B7A-40A0-BB3A-44D6F4452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5A18575F-768C-4BBE-B906-BE32E1927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2505C061-CA0E-4AEC-9CA6-1B4D667427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71E09B5B-52A7-4146-A4FF-59CBB7510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5A1A81BA-D3E6-43A2-8D5E-B900FC0DC6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B6329E24-B2EA-4C9A-A156-92727E9143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9985DD81-6989-4B29-A87B-3CF4CD4EA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F02E3EE3-D483-433B-B408-A4AB1B511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70C9CD40-2EA3-4184-9E6B-6002DBAC7A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F330BB90-C47B-4774-8B44-17E2C8E4E0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55D39831-EEC3-4DE4-A2D8-138D9B812C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C9068DF6-ADEB-4F81-AE93-168EE8CB4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CABBB2D7-F403-4B38-9DFF-96BFC3CF4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662D0CF3-3E1F-4FCB-8DEB-7D110F1EB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7334D1C6-F722-4E83-9DC8-A9468C2AAE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E08AE4-C0D2-4031-B375-60DF1AB47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B5DA7383-9BB1-4989-BBAD-A8DBE1FDEC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002F37A7-8136-442C-BD07-771C05CCAA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0F85D320-B9AC-419A-B8F6-A1856CF3E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5847C06F-A365-43ED-955F-DFE7DD5CA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73661B-4E0E-40A0-831D-E076D1E3D5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6B3ED595-144F-4175-871F-6F96247CD2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633BD39F-6366-43D9-9057-24695C02E1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A4E447D8-C428-480B-A990-1BB2C9E28B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0B10056A-40BA-4A1E-9CD5-A41BA1504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71C19892-926F-48C2-B103-2A72B81B2C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B605002E-76BF-4D94-8B6F-EDB1DBFEF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9866C300-2988-4D00-924E-783940F8F2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A9F1DDD5-6D10-46D0-AD4C-8F758E4EA6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25A-EC88-4DE6-8942-FC1BF876F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C09B41E4-C4DF-4255-B834-8C156CC0CA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EF3C9F29-5DC5-4E24-BB7C-98391EBE43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E28B72E1-CFB6-4EB9-B370-E94DC2BDB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D94A1BA2-7281-4733-8BFE-60ECBF0970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B7E49118-DA65-4583-B07E-E867DE957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DD642965-4F79-4B51-B5E4-46347342E5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665A-7EB2-4AB6-B29E-F09A34592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18C1860D-8477-41BC-9C3B-CD6236CE8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17C0E729-D059-485C-9DC4-9F42AE6612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718B4DF3-76BC-46B7-8BF1-FA2A533D1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0ED5CB8B-30DD-4D46-8755-3DEC689C3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FD0F87DA-62AD-4CF2-98C7-6AD3B8030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3FE58195-1564-42B1-AB8D-D7386EA5F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5E80B06E-A7CD-4392-AC88-24BB8D9A54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52EE6-CE13-442E-84D8-1BE680E24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5B812364-412B-4F90-8521-D9E027F3C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185467D5-E81C-4517-A0C7-1EC991BAC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7F51F07C-EFBB-4517-998C-1E2F0712A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4FA741A0-6F3F-4F23-AFDF-B174D0E7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E85D56F2-BC1C-4755-93A5-55CA818242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B5297EE7-11AE-4FB7-A453-F21BEE2C65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499FFE87-CB67-4415-A040-8355669077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93A964FD-06E8-4004-91D8-03EC4AFEF2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C5F7A3CB-C6C6-4392-BE9F-C7D4745765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5018C4FE-7C66-46A9-BD2C-74742FC686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C91836C4-E87A-456C-91BE-5FC5D110E1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A621ABF6-273E-4423-8CE2-A464269FC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852D65C5-9CA5-44FD-A19B-D7B71200E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01521A8B-3BE7-4038-92EF-5202B2045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1C365670-9454-412D-A2EE-FB11ABD32B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DA853F27-B4ED-420F-8E7F-4EC1154510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3045E378-38C8-4F2B-B947-0B9CC01F5C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A73DB106-8627-40DA-B94C-AEEA082017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0C5512D4-716D-4680-ACBA-526B59866C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C1174384-9C64-4F6F-BD01-FD963C1348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F73128EE-C57D-412B-8557-31CD57DB67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0AA4338-4093-4575-9A61-19592C2E5C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40B6E292-2B8A-4965-BE1E-EA56B9372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2BDE9D98-0272-44E9-9F50-4261738461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5ED401FE-B212-4177-A409-2CB322E5A2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E49BF7CD-3E5B-4E4C-AD84-6FC96FECE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E6EDA8B-BE8A-46E1-AFE0-0EFEF23E0A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FC4ACA3E-4C71-4F56-8D7F-060A31D7B3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77095BE4-A6C6-4AFD-BBAE-422E8C10A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C9E3-71EA-4D4F-8512-26C524AAF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E1C5F607-4C83-4C39-9C1A-ACAE0318A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667BB241-28FC-4ABE-81F0-E5295E82F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1E48F-11A8-4C15-B14B-C4249AAA2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2FF0FC9B-FACE-4434-AACB-10B86D18F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7026E15E-560C-45BD-8A3F-81AAB96318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A208E97B-0852-4928-9593-B5C806F69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80111518-1420-4216-84F9-50B1DDACE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A89A8A5D-9CC6-4663-B05E-87089F7E6B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5EF40822-44B5-4DD7-A6A8-792C9BF8E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EA1205E3-5DDE-42F4-8967-3615D5993E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79D59A53-F4A8-47F1-A2A6-7ED82B9BC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7984BC59-E237-41B7-A4EE-5E7D69074D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EE2A639C-7DED-4D34-A432-76CC0AFDE4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86FC6C84-D43C-44A7-A4F0-754452E12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F5FB5-FD1E-4DD4-A375-7CA5FD663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69E04C4E-960A-458E-A557-2F07673CD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3DDE98-B4AC-4154-A9A2-12183E0E3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64A2A700-74C8-494B-AC5E-8AE8CD8B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9398A2AE-9AE0-4404-8D27-042B34D5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5908AB05-1AEF-4C7E-8CF3-884C5A592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FCD1C5E0-9754-40B4-A316-E8F71F038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6A72345B-4781-4CA5-A5D2-6DC390C32F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91DBF5A9-865A-4890-B0E5-A8FF6174D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D35E6D04-90F4-401C-8A73-060680566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B482C108-6D75-4918-866C-9C8E651F7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FD2B1-B17B-4CA5-A421-1C5F31F7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AD9CFFB0-5E43-419A-B04A-F009FC14C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855F-C965-48B4-B2AA-09C86C794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2930E0DC-8F7B-4D65-B5B2-895A575AA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985B84D4-E080-40CB-9C4F-3B43ED05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D7BBB69E-DD95-4782-B2E0-B71F2E57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B9B0D416-D4C4-4D31-B576-2B03644E9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05FC55DF-6E2F-4105-9AB9-B52D2811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96693F84-DB58-48A6-BF5D-7EC76BB8F3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8A317EE0-B2C4-4CE2-9CA4-D2EF28734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F5316BD2-A3D5-4F99-81D2-900E2A964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B52DE299-386B-4697-8773-5876FDCA5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DE76-80BE-4E77-B1A7-D69DE192A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F5AA7-4276-4089-9A79-54C7DC13DE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0E0861CD-2690-4883-8FE7-6ADCDE2D5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B174CDF1-02A9-4B1E-9D2C-D79A4C340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C3A82522-7674-434F-BA9F-83848735F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9D680A80-C321-4D33-832B-9F5F47C6E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805D8563-5016-4965-BEA4-1B8120C7D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1D4670E3-C975-4075-9EEF-EE43C984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C83791D4-681B-4372-B703-941747835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7F147EE7-6EC3-4841-8719-FC3E428DC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D005A45F-80B1-4C55-ADC8-E8CC4F939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F3679B05-5A28-4E01-A809-ADB2E402F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D51637A2-8325-4BE1-8BD5-8AA6D2B0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1E2222DA-5F93-418F-AA0A-DF94CB385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B38A0F00-0BFD-4FE8-9A6B-B5343D225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806755DB-F12A-4FBD-AD00-963B94FF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15D98A1E-E88A-470C-8240-F20F537EB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AF24544B-3FEB-41BE-8BF9-9E72C995D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4F6562EF-8909-4F66-AC2C-49D7D88E5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25770EFB-B1F3-4190-9A3C-EEE8817E2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BB1E-4513-4556-B097-84FC78F73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AF2C865D-8FDB-4E1C-8256-87ED61CC0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0D6B-5035-4526-A793-BA6EC79180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F0FEBECB-06B5-4B5B-A882-62839D931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ACB71D4C-A7B6-4054-A9A7-F6EC46893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8E9E3-4533-490A-B91F-FC850020BB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2C84A4D8-A0E5-440A-997E-B13228039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CDF5-34F9-4170-A8DE-F6B441EDD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9E1FF6EE-52D9-4C49-A5CA-50C3F98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792F28CA-186F-4381-B20B-A09C873F2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94B73F7F-B65A-485A-8064-59798ACC2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65565E65-0D3A-4EFD-B645-46B5B0237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FE08DB-C78F-4C58-A208-7A84DFD3E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BB255A-2A7A-4EED-A535-C9188D562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28646085-A0FB-4FBC-AA04-B75BCA534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8D20B618-1B3A-4054-8EFC-0C0C34A5E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3EEC011F-6F24-4C3B-B400-892C252559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7B7E43BF-BE15-48CB-ACAB-A59BB47C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8685-D360-412F-B711-1A23D7CC8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05A5E0C-8F3A-4516-BFE6-A688165F2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D825B680-5A94-4331-8999-EBF02962A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44BD6282-41E0-4310-92E3-AFC6F456B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D54CAE95-7F04-47A6-BECE-A49E7B3B8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49E73-EC18-48CE-A283-E381509AB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058CD024-A6F9-4CB4-82B2-8847E6606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D0837A2F-1649-4EC1-BFC5-1303246F8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579BDFC5-258B-4AC4-AF09-BC738CB3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2BDF33A4-A93F-49CC-AA97-BA4E56EBB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EDC82-DAB7-4B16-930C-16AE0F79F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C3452A0E-6B0A-41C6-8904-000FE9574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565ACDFA-AC5A-4237-82AA-3F295AC41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C80BDBD4-ABE9-4309-9A2F-1D5FB753F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C9B5C053-5F6C-4E74-812D-B2C297200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1C0C-6186-4163-B9FD-CF8C5737D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537F9300-A62F-4B86-92B7-328A6B4CA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9EE648EF-1F11-4D5E-A522-74C083678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D33AF1FB-027F-4B4E-9214-8A6CD4FC0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9544172B-9B82-4CCF-BDD0-A7B6A4A8F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23C4-E7A8-45D3-A453-EB2ABCD8C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80B6123E-2C91-4A23-A688-B0A54A2C4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CA77A5F7-363A-4647-B038-5F7361846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E1BC6278-8773-4564-92C5-D63BCA307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5BDF-B01D-46BD-97B1-F36598306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D2BB6E24-B5E2-4FBE-8241-A35C29995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ED776-1B30-4E30-A835-3FE540BB8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1F62BCEB-AEA8-4C01-BCF1-BA78298C8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FEC32BE-D380-4BA0-95E3-A4C19A3A8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7EDEB113-A4A8-407C-9648-97FFD421D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CA009342-2A49-427A-A3DA-D2E23D6B1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B74EAFC-5047-4453-A7D3-4D884F3FE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7356DE89-9D27-42C3-8041-7C95D96D4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1EB855D9-E020-4799-9705-DF9E6440B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00D9D3B2-33BD-4EB5-B961-085F5595F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2FFF9-A046-4CCF-822D-C82E86CD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8D523FAE-8A78-4212-BAE0-F4388E3CC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0B883881-1138-42D6-AE1B-35563C1E6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32CE-0730-45F1-8869-B1663A235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710B2C04-AEDE-46E4-98FF-B5FF17F75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F4816C71-6A46-4077-9ED1-73EB56849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A6EDE-D034-47AA-8B96-2D74ABB105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E398E8C-6F1D-40C1-A626-61A7329E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C094F9BC-F3C9-45D0-92A6-A9D5A84D1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1765E564-3CA5-4E63-9CED-0B9FE964E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7E214AB8-82CB-4B7E-AABD-EFA7164BA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6C0BEF48-FF37-4AD3-9798-F7F150B34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4A4F934C-F6E0-4F3C-8C9F-5BBEA13F2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6A82C85F-5BE9-4403-8746-FC3C4F6E9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A0A0717C-1BD1-4542-9CEB-0A6310686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A8E6D53D-0902-4A64-A688-294F84BAB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393B74F8-5BA9-48EE-A451-E16F2B8C0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90107E1-36ED-4559-86D8-94CBADB8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D555-6A44-4EE0-B506-EA58C03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B103405B-42B1-4111-BC54-1FC1BBE9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D7755E24-F171-4ECF-A5BF-9FC1EF161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AA85371B-D80C-41FB-8210-A6E8AFD46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F39257E7-3EC1-45FC-8F91-E49975543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083B3537-3335-4939-A910-B9619D54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84D51F43-1279-4D10-B5A3-F2F6D729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7652C74-C217-4FEE-8EF5-A0F2A0B4C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DFFE66CB-1C87-4D01-A32C-65A10F393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02647B76-E181-4912-9187-BE6F19B3B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AAD0-DF97-4217-8B7B-8CDC43A5A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6F554880-8440-4BBE-ACE2-9D43D7881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7F04A-5145-48C5-A1AF-3B2AD3910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5632E4-0060-4C80-B7E2-1E720E3D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DCEF3784-4B6F-4308-AFFE-3A4A82E37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40DB2428-4978-4FDE-A81F-E8889FF0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E9AAD806-FCED-4E21-A8AE-68EBBAB45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D30A29BF-BFA3-4109-BC19-69CB6DC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F70650F2-35C2-43ED-AAC2-B20BB3219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08E5E0C-9CC0-4DB1-87C4-3233C7C32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B156-1266-4CD4-84AD-592662127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07BCABE-4A0B-466F-8E42-28022AE0B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D2A06DE1-BB34-47CE-8A9D-E83E96A8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D140F495-A373-4A76-9278-873FAD2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9BEE0472-3FDE-4F39-BD90-7D667387C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48871FB4-DCF0-4AA0-BABD-DE879E1AC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AE34A156-C4C5-49D2-9327-4DA26D74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2676-01EA-4A23-8439-33926EF68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1A7B-FEF6-4270-8B5D-A3E7E0BED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97EF98A-F7EE-4B3D-899F-65A105DBD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4EDD5BE1-2B1A-4485-A4D7-C321AE996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354EE403-6F37-45D7-96D6-C8F142397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9D4-0976-442C-A94C-E85BE86DB3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0C62E998-A22E-416F-8FC0-42A484C86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3D64E-21D6-4EBA-BFD1-03F6335C7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1DA6A13E-E92C-4488-93D4-87C3D6728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64980B7C-4152-4C72-80F6-871039F20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C22DE269-FB59-4653-9012-EE84E054A5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5088076A-D49D-4B56-BD22-8DB599470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5CCBB15B-198C-4A98-9D77-D8E95623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5FBEA3F4-A62A-43B2-8938-43417C359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C063F2FA-3CD4-4BCC-B5AA-FE5644956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4172E6E3-549A-46FF-A72C-89ACF80B5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379674D0-8C6E-4E49-B9C8-975D72777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9151AC24-04B0-48B8-962E-930F78880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854B58BF-4C47-442E-A145-F32CC770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8356797B-55AA-447D-9466-02DB8ACED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281AFC97-AE3E-439A-836A-375B2B0B3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BBD67F2A-B88D-4B68-8686-D7EFA9DBF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376813F1-7FC0-4FAE-AE11-0598D22FFE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359B112-2908-4428-8673-7219263BA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29C6BBCA-EC17-46E7-A47D-980D15FB2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E1F21F7D-0DE6-49B5-81C8-4EA0BD824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49ECB32A-67D1-4026-AB14-C24EEC890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A9A1DCBF-603D-4875-99DC-76B2C88DB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0C71234F-073D-498D-9D8C-96EB04F6F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CEE279E1-29B6-4586-8851-481B05F70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E35-B2E8-4878-BA9F-389C0B994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118DF883-8F49-41E6-ADDE-D06E5ADD3E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46DF482D-A5DA-4507-B474-8A470CD19E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00D5A1C2-A7D9-4901-BC97-7626F8EA4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8516-0562-4345-A6D2-FADDE9373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A014AA5A-861F-4B32-A5D8-9FC990233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3D867D2E-E277-4721-96C4-E7A92F4D6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085FBF4E-4D35-4C5A-AF4F-22A4BFC48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9CE9A7A6-D6C8-48A9-9041-E1428826CA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B0FEFE1C-615A-4A68-9487-46607AA11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C3505BB0-03AD-4084-8911-CB3CC5E3A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95BD7639-7BD2-4AF8-9E55-C3A98A378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3A4B9410-A16D-4601-A881-739D052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8F4BA1B-04A5-4F0B-9DE9-8E690B7E2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824F8876-2F32-4D0E-A8C3-BBC7E492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9BBC1DAA-CEAA-4036-8FD8-0EE757F0D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61EE2F6-A1C0-446B-81D7-7353733F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DF37972B-0E6E-41B9-AC61-B5ECC6E27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DF1A514D-6498-4035-A2CC-7CD18E282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1010-2F1C-417F-B643-3785185FE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CD66AA90-353A-45FA-8F29-DD8266E57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C5919B3E-60EA-409F-8A4E-B6B7F84E2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BB08-9012-452B-8AD8-00B6878F6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39CF9D0D-2D43-4FDC-AB85-E3018F69C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89DED-AABA-42E9-8253-8FAE8778C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C3361D-97A8-4EED-AD05-9948B29BB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32DDE2-04C2-4BC4-AB00-8D9B04B9A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4306648F-21F3-4896-A3F9-66B14C2AE0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F4D74134-D6FE-45A4-967F-5F0D99998F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4A0-D15D-4828-816D-B8A28AC9E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7B155943-83F7-4A26-9CC1-97A7934F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7D8B614-CF98-48FE-873A-6F83982B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8CDC3556-8622-4418-A012-1139887E2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5E64-49CA-4E63-81BD-D6C54F04D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C6E7FBF8-2C27-4247-810B-6FBD60B4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B68E-0E17-4B8E-B91F-F764B9A20A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2EA9FC8F-BD76-4363-A1C8-41ADAA6C3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8FFE156E-2432-4CE8-9E24-C28069959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94EE91E6-5D21-41EB-8C7A-21281FAF8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948A06F6-38A2-49E6-93EF-D309B723B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3C368569-0BC0-42FA-BBA8-77A6721EC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DB290E06-EE48-4B20-AC3A-B39BAB752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41D4-D28F-45B9-A05E-1C438A05C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179DE8A1-15F9-4FC5-B107-01B68E4AB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DD23ABCE-1F99-4060-98C8-2DB99C41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3DD72743-3CDE-4DC7-ACAD-A4CCC7BCA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2F8C-5A7D-4EF6-8816-8A2AE7168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FF4F-7162-47DE-9DD8-E3303BE596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B0F96303-B7AC-42D6-80C9-2D3B5099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8ADAA841-82B0-4B15-980D-C501781FB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CBD7774-46A4-45BB-B101-599D7EDA9F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4F94DC91-E035-493A-9DAB-62A68E68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9CFAB8C8-F0AA-4F53-8206-D3FE02A5A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723A13AE-BBF1-4EA4-AED9-BDBFFE44B4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1DEC6CB3-576C-4DA4-8806-C87591DED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21D408D3-C6F9-4E49-894F-C8D234362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8B3238E5-25AA-49A3-B60B-0FD32CF55C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E6C3DE46-62E2-4848-9707-3DE77912A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EF076B42-F945-4CAE-81C8-F74C10780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1AF82AF8-C3CF-47FC-AB7C-47866DA0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64711-12CA-4635-A924-8C229230A7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E3FC6F3-8692-4866-9231-38EF963D0B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28C0-C731-4810-9D3B-C168DC7B9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274CB23-F57A-40D6-BFBF-C3AC10A7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327A7D98-2C89-4CD5-9607-B6DB1E519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06E5A01-CC8B-4020-8F0E-F5CEDB3EE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C75F1C6C-5707-424C-A77C-3850055BE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89337B82-26CD-4983-8B79-EBDCD8B8B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97E2F213-0933-4C60-81DE-C00B5E558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4BCF9D3-9126-42D0-B316-FCAC959D53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D64F44EA-C76A-410A-945E-0241F641A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B6D5DA82-1D46-4387-A0FF-5E9FB3CF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C0130EF4-C15A-47AE-8B0F-6991203BE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90ED64D0-941C-4D0B-911C-EA18F9008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1F72-243B-4164-BE59-51499BB90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2F843CE4-5966-4253-875C-34DDEDE17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1806AB66-27BD-4028-8A0D-34C634347D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113E4912-A2AD-4D4E-811A-D509E50E6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8A8FBC39-4AA5-4875-A0AA-EA45792F4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B40F0BCB-D978-4DAA-A464-1A271E2ED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785F786B-F17C-4860-B3C9-24D0A9F72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EF8CE698-C8DD-448B-9A36-58E22B07C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18C03069-67B2-4116-ADC9-EED0282C25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EA8E0DC8-CA38-49BB-BF6F-C2079A8E1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86010C5D-58BA-4FE2-A285-0667DCEFDC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1B6649FB-5D94-483F-A738-A3BF86B36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3BB4D-5D1C-4EAF-973C-A19E1C0A24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DD09796A-F376-4F45-81AE-7F58825B48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1C1CD4CA-8EF8-45AC-92C4-5A4CCCEB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89FE7CFB-F3D5-4200-A9B2-1D8637443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1DD2E68A-2679-4139-B406-B729C18888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C904DE74-15DD-4730-8D15-F2F2BE2287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766C94A6-6237-43EE-AE34-D8020EF20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24F53006-D20D-4E85-9A17-3B18B001A3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5B49B8BE-DCBD-42A7-9EAD-3B8D115587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132D2453-D240-4829-914D-579D97D6D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DF4C27F6-40BA-47E9-8709-2BDCDDE61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DA366F7D-FF15-41BE-B729-EE59563C7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69AAD48F-EB7F-4293-AE8E-28D161560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A3203514-1D31-47D1-94A9-07C6879287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B1D3-97E6-419D-9BAC-5E36223CE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A6D4A6F0-D172-4D33-9AA5-8A6F03B6EA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0F556C86-D02C-4797-864D-7D98236D2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3F1B8C7-36F4-4BD5-8354-D4DAD0F5E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15FB-9EA6-4695-A7F0-1CD0DC660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2FEC463C-147A-419D-8183-14AE428F2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C896D407-B792-45CA-B2D9-372D40F31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9B6C6047-E27E-45F3-8619-4DD8D5CC5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4DC7CDF8-0CE3-44B2-8CB2-DBA060EB15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EA6C5534-C3F1-4B7C-B615-2B93D56883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46A554CD-EEB5-44ED-956F-C05CC0FBC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6872E-AA8F-4C08-93CD-239C40FF0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F93F16D5-0853-404B-933F-D86BA6D13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EEDF733-2FC7-488E-9D90-0AB32AA3C3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FA49B649-EE9B-4A0D-A6EC-0CE52DA86F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9F5590C3-0196-42DC-8190-68B8DA1B17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82724A39-D4BE-440F-B97F-40631B7783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93D0F030-6831-4FD0-8D12-61D8F4A15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98C677E3-3A2D-421C-B049-00D6610FBB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D468C9A9-CA08-493B-B984-F7C4540A1F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CDFEA62A-87CF-49E8-95E4-B8DA6E6E2B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4BBECBD0-3ACA-45D4-A839-82465889B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12CEEE4D-2C50-4EAC-9C84-8DBD995ACA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56A61474-5F1A-427D-9F7A-23E6907AE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A9B4BEF2-CB6E-47B9-94A8-17AAAFF48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3B2AAB5B-A78F-4D3C-B26D-53C20634F6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22FDCFC5-DFEB-4A31-8FFF-E72BC0ED0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7DEF4143-07AD-49F0-B5C0-204373ECC1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F60F4701-F891-43CD-81CD-C69393B13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05670756-DAF3-4CB3-A9AF-7BF4BFE08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2F67BB23-7E86-4BDF-86D8-CE2F9E3384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1F80E25E-E99A-42CD-827E-D7A298DFED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5D5C7F40-D5BB-4C35-ACF1-02FA9B1A0E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B3D4CC1C-7454-4C5E-8665-741E41721F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AFFC235E-F76F-413E-9054-B340496D56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176C569D-0BBF-4F7D-8068-6E83360DD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AB88D9EB-6EDE-4587-9F7E-5C72D591E6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2F908F15-81F6-4BD9-AFD2-800F454E4E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1B74A88C-AB45-41F6-83AD-B09D0AAEA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DE35DDC9-BE08-4FE5-9E97-D2EAFA57F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0B252-7D45-4505-9896-4D32DC5B1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380D9BDD-D020-4186-A5B8-7135A3B99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B980AFA2-A012-470D-BE66-96C8AFD0EF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9891511F-A695-4A44-98A7-5826D4028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6721BB0C-ABBD-47E4-AD6B-88239E499E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2AE324E0-7557-4504-AEAA-DE5C76202C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5C4B0B06-4E17-4D83-BA50-38AFF8374B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8DC95155-EA19-4F44-8916-535CFFC728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3D88219B-DC40-43C2-A5DF-1806FA1E6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9A91DA45-47E7-4745-BBF7-1902E32D8B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6FBC-FCD2-4BDB-A324-659C6170C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6E9CF303-978B-4847-AA95-52332E670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E770C650-0225-4C82-8298-EC7299458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85EB77DA-F4B8-4007-9884-39AFF7D790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6D89BD8B-7994-4B87-8B7C-FFC808B971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2E2B1896-624C-4439-83E7-72D3EF8BDD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946FBEC0-3BE0-4B85-963C-7140A52BB6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1CFFD2F-3D23-4C64-86C5-766721E36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1DA8AB1D-1D12-45D8-9585-89A19DB981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31397F47-7BF9-41BB-8F0A-3AF03DF84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163198BC-0AE5-4930-9939-4ACEA1ED6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4432EAA5-90F6-4669-957E-B7B52548F0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31F829D2-8AAE-42F1-9551-5EFF8BB3A6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6789AB14-A4E9-4373-B7D9-5D2505B17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2BD86DE-904D-4D34-9455-F6FB61AA6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3A0FC61-9438-447B-82CC-8E13A9407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D6E637A4-9422-4A29-842E-546A3FFBD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0D20DB03-2A31-46D1-8968-9E35BF2869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762A74-452E-412A-816D-CD3CD38F6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69F1A487-F742-483E-BFBD-DB7EC442C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E1C654E6-AB0E-43D5-A5F1-A8F6CC1E25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E7508560-A8D6-4519-BFF3-9D3F50654C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FF460768-F059-4C4C-825C-5BBD7B5465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E8A4B932-0F72-4450-A2BB-D4D0A7961B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6DC0AF27-518C-4F4A-800F-C93DDFBF9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6EBB4CB4-85F6-4BA1-915E-38F2D30348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11BA05E8-1473-4735-894E-C7D6E1AA2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0EE870-5C82-47FD-9623-891AEF148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44CFCC3C-A31B-4640-B466-BDD646696D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DCDE-7A1E-47A9-88F8-8CF6320A9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9BE39CB1-0378-45CE-85DF-7F23A2AC9A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6E23B490-E9C9-4455-B8B3-8ED08AE2AB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6B0D4DED-3F7E-462A-9C97-996FDA6BE6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98DF6213-0ED0-4839-B5D8-B9A289BBB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B76B9041-C295-4D1F-BF16-38AAAD654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2A98D291-6460-4E0E-BB23-50B21C113E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D9C65CBB-3908-461F-8F83-4CFAF02D4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AB7D-A255-4708-BBEF-A3AFFFF53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11ACC80C-2FF1-4103-82E0-7FD3D28A11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C37353AF-91E4-4011-B03D-041BF7FC25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2A6382A7-3B74-472D-A56D-DF22CC4F30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4DBACF20-1A32-49FD-8987-FF9C09B98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A372B0F-464F-4477-BEDF-3B16F5236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2E6A77B2-BD35-4EFA-AAC8-CB5F57EC79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FBAEF315-3196-4C94-A0D9-A5737C6C7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3E4A2624-A03F-4A64-8CE6-3E995239D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128A2979-77BF-4B22-93B6-A18B28995D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E50F94AB-C56F-42EC-AAE2-8C0F3C188D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09CEBE69-E620-46FD-96C5-FB53DF6FD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D17DAE63-DA6D-450C-8608-162B5D6599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26772007-1E8A-48F5-95ED-CB3AA8D67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CB1DD0AE-2977-47DA-80F7-D2E287D0A6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F215294C-E01D-43C7-8023-F57EE3891A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186133-E4A9-4F3C-B13E-CD47D557D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F438D-72C3-42D8-BD9B-E30F51C724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D822EF26-5F8C-4A66-B998-FB1543CA7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7A145024-5392-479F-A3A2-1C6953455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E03BE0EC-2728-412B-908C-4D0EFD711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CCF3F90E-26CA-4887-933D-150E99386B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63C9ABA2-4AF7-48EC-857C-4686A4D15B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5E8B-E3DE-4751-9CB2-05E8AE8659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BF3D7D12-B54C-4C1F-B304-C09A5B33B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9919858B-A06C-46F3-A34D-9E9CAF5B65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D8443B4A-ECE2-4176-92B5-43D7389350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8CD972EB-E1CD-4B57-91F5-D5F691FFF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126CC29D-5B6F-471D-9BB2-8452A15A6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C0D92AD6-DA19-4D34-BF9F-D29336F752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AE03AB-E924-4DA1-B830-B9C21C97D2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8E57BBA9-74B4-4B84-B015-4CD7CFD2CB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68F28ABC-C32E-45AA-B058-F20FA14642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76E42B5-CE29-4F0F-8A9C-6FADA5AFE4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6FCFB6BA-B2BD-456E-8C2E-31F71CB0B5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A1258E9B-FF91-4446-93EB-2D5A3DF3F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5C30D5EF-D2C4-47F0-835C-05B577F267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C84342EA-83DD-4016-B647-ED76932D27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CAFC69FD-7B8F-4F52-9C3D-AB6C7AE7B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9123D1CC-EA8F-4D3B-ACBD-D1B6D3A6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723EA7B2-E4A3-434F-A468-EE4EB4779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66045704-5BF1-4E5A-B084-5AEC0C412D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22C423C2-0EFE-4357-A814-01A7067A0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08B3A812-B83F-42A2-8AFC-04FE13AD33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D2432E9C-EA17-4D29-A548-72DCC3B67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467410E5-BBBD-4181-A367-8CF7D067F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A3AC8076-8C7D-4C86-BDF4-B78C37C0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4B7FE6C1-9B52-494D-8EAD-A49B1D09B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35FF22E-B348-49DD-86C8-EC07E00C54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6FFE179F-210F-4536-A667-AE822D42FE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4070885A-0C7C-42E1-8107-87D45F1EE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1965AD1-22AA-4328-B411-E8F79C428F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086FA1C8-C288-47C1-84A3-1D9BDD5BE7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BF09D74A-2A06-4EF3-85DE-D8683B013C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99032AA0-6F23-4CAC-957C-99F28694E4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00CAB1AB-78E1-4F3E-A24F-A9FF9C8DD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749E2F35-8918-43FC-B7D0-23E6CC066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804C39A6-95CD-4695-9771-0E8F9B7328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5AB9CB14-4F89-4ECB-8E90-D990E1C7D7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82E5AA35-56F9-4B43-8F24-9B40C3B55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286FCF83-AC88-4A89-9A70-9ED05D5BF8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DAEB9847-098C-43FE-884A-6B62088579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4810B8A1-5E80-4386-91C7-B9B7FA628B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A3723861-710B-4371-9DB5-41E9E81D11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F287D9B-68B1-45D6-A656-BFE7429ABF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AE359D6F-8AC9-4165-B75F-C6095FA22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23680C67-AB29-4602-8FE5-F96BA9D55E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7497B6B8-E67B-4EA6-9EA3-62A5AD2FA6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EEBE42F5-0806-4DA5-9313-AD8434A29E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9B6CB9A2-B499-489F-96B4-8D72138500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423A1EB8-5D93-4706-BE43-05EDE51E4A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DCD7EB60-2A88-4701-80BA-62B2E4E1D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9CC448CE-236F-41B8-B9A2-415F7223B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7D591258-D46B-4F13-B530-1676B549D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CA191DFC-3569-42AA-85E8-58A25C9E66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4E2472FA-0F2A-4972-9CCE-E9E9C00DD9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4E1FA58-C3DF-487C-BADF-93F0E40AA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E73B8855-CA79-40E2-8A6C-9190D7B770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DDF0CD1E-9C64-49BD-8F79-ECE6C13FE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7EDAE277-F8A4-4200-8D0B-743CD7F64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94DB6F0C-D341-485B-8ED3-054A676F73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679305-FB01-4959-AEE7-6DADB43ACD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14DEBF6B-F4F6-40E2-87A6-1E48A7AF3F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36C3F80-87B2-4769-80AF-0C72975B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7F536F05-354C-4E5D-8B5F-9C6FA46FC7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4B654E73-7D2E-48E8-84AC-C8C11D80C4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7A9429CA-B2D0-45DB-929D-E3CEEE3C13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6E1F72B0-8EF1-4CE0-834E-B2F7274B07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5E8DC499-D488-4A69-89D0-FB10805D70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59BC76C8-4834-4259-BD29-E9E45230AF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8718220A-F9CB-4059-908B-1573F70DC6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2EA2C488-F516-4099-8B02-15C670729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EE0FB035-CC54-454C-95EB-0AAB19C1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5B8758F1-0922-463A-8E17-A1B7DFDD5A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149657EC-0217-4071-A894-8D6A7C6AA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63D06214-AF11-42D3-AEC1-D172ACAAF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511F250-89BE-43CD-88E8-39CCA83996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4AA40DD2-2C42-400E-94EF-04CE2B657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54EBA23-1F13-43ED-ABC5-CB6B08F70E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2AECCA2-FEC5-4C48-AE52-02775365A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2AAE9CE3-2F30-4A93-BC9E-E0F83964D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634E09DC-9B96-435F-B1F7-4C7CDD17F9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AD8F97E8-027A-43E6-AB9C-324B7D60C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22D051E5-3C31-4D46-86CE-A35C866AA6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8C578490-CFB9-438D-99E3-0CB6684669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5EC7F64B-A5A5-4030-9144-B277C46D5F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26870009-D0F2-4D2B-836C-11133890A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3DFB1EFA-4917-4E6D-8DBD-0AC562A01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B14F2F71-14ED-4017-815D-84378C669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0E8D6EBD-4F56-433A-86EF-AC13FCFEE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5698C766-B8A5-436E-B83B-DD41924B0B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D4B3BF3E-6034-4729-963C-38485A1FA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3CFD4066-5B04-4DB5-9F11-447AF2B3F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DE5DCF39-0348-46BA-B584-A47582A61C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399B395A-AD56-4F6A-9010-2F52C773BF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62AA03B4-7F53-478C-9BBC-7BF9B1C6B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B4A1316D-9A52-46B7-8D9B-CC3D5AD507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BDBB9B-A9F8-4541-816E-18C5EE898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113108A3-825B-4D33-801F-916F8AF77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539B5CB-A91F-48BC-98FE-1CFDF335C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C27DEC75-20C1-4FC8-9148-710540460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A689C65-FF8E-4C9F-8B58-5BD3C2105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8430F785-C0F1-4B83-98C7-12A9A45F7D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E4ADE837-F2E0-40D5-9242-D0EAAC06F3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D9B87A09-BFA7-4F35-A54E-81F56303BC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A4306E33-16E2-49F5-9A56-4744431A9A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898282-8BAF-41E2-A4E5-AA4EAD700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DC2730F9-5628-4D64-BD88-40A3CBB891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B92C56E5-4F04-4F06-B48B-9729CF3FC3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9D5517BF-8AA2-439F-8EE4-762D12B74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617537D7-0681-4A13-B63A-03B2C0515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032A12E6-F583-4C62-BB4F-536F087B3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7EC3463B-CD10-426C-8868-3BAE2494A3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7A0B8934-92E8-4B93-B055-89BD736267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84BCCDB3-7C73-4563-B634-466644C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A3F10BFB-C57B-4340-92A8-924F65EB63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EE9A4038-7901-423E-90DF-013C47572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A97829E6-3697-40FF-8C01-E32C33E67F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B497D959-6821-4136-B604-76D6B9D0E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FE5A57FF-EE94-4A99-A86D-425D051ADB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E0EB-ECD1-409D-BF06-0CB39CBDCE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E90DCA13-CB14-4844-B364-D111ADF47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C053998D-0A2B-477B-8CBB-98FA46F390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464BC05E-FE94-45D1-89D4-15D4C89BA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EF57E873-DC8D-434D-99CA-1FD472DA90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F69B6ADF-CCD8-41C6-894E-D3CC20486B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10E74A3F-425C-48F6-A904-368618522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1351D98F-83AF-4373-8224-19F148FA0B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38BC799E-9736-4FC7-A8C1-EEC1DC672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1AF9AED9-480F-441F-8EA3-9CF9918193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2F8C69E3-B0F3-432C-A735-8D16B4E26B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526C3ACB-BDFF-4D6B-8D9F-1DD9003F85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60DF7-1221-4BF3-AC50-F06C3A4A4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6349CB12-A1EE-459D-8C00-020B399F58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C1B4863-7B67-450D-9FEF-F3576AC38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88C409A7-18B4-4D48-B578-82ED08C17D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63CD61A2-41E7-4837-8847-B99ED8B2A4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93BC0A0C-853E-44BE-BD35-A5EAF411B4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0EFF5C-E0A3-4552-9C13-1F244C61CF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40A89943-C14B-4112-AD1C-81352AC5C6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715ED211-3283-4913-8298-9B37B3CD85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046874B8-DFF3-4742-9259-BB26CA0A65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9AAA9F03-BF69-43D1-A051-7D2DC3C36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AD193C4A-095D-4ED3-8AD1-E900FEF57D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4786AE-BCC8-43C0-A155-1707D742D6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D2103-7CFB-4E51-A355-B37508706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6495FF88-3CF8-4416-8BB0-93C6F7CD1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8FB28E6A-D993-4034-8365-FE7BA7BE62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00AF4653-9FEA-4CCC-AACA-DE80E7633E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082B6A5F-E321-40A1-9194-D39350C244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1D019F60-710E-43E2-8964-DA8F924889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0FFFE5E4-4690-4F10-80F6-7B0C9FA788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DF447D43-3504-458A-8F5F-68CD1AFFA5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FD5D6059-1546-404E-B460-CB91C65144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00CA905C-64C3-48A8-90F0-CA6A65C793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3EFB1872-7584-43D6-B0CF-2163C84068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62D965A7-0527-40DA-9468-55F685E36D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2A5C5CF2-B167-4291-A1A9-623803CA09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4998290F-3E95-4FD7-BA72-D48F77D347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66DF08FA-B598-4161-AFEC-D532157E42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D53E431D-7985-40FD-8ACB-4D51D396C2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9B7DAEEB-B701-4E71-BA10-B7080C246A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CED69CCC-C436-4D4D-9941-F1817557AA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5507B7A7-3D8D-4400-8358-10CB27F51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31185A38-0A78-4F16-B1FC-42EB9D7BB1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3A3484-8E95-4B6D-94E6-D49DAE5915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D6686712-B9F2-4614-8EA4-39074DD94B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0BC34D0A-5C85-46E4-B15C-939F3BC4C1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0A3AD1DE-21B9-4F1C-8566-6EDB6CE955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9C0244FB-6D09-4DCB-A651-F9F9D0EE37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49F9E8AA-2594-4BA3-A294-B0D67684C9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F2DD61B6-9056-4289-BAC9-40DAB6576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1B7022A6-B881-4D61-A189-72946D1D43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2CE525D1-791B-4B7B-B60E-CBF2F7AE3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C84CC59B-304B-4D72-B44A-D9F2FD6123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AA1BAF93-8A73-49CD-A992-7A1470CF0D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68A1BC8C-148C-4779-A5A5-8042CFA4C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CF9A20E5-5CF0-438C-9B5D-A9DC08595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A1AB48BA-9959-446C-9C2D-24BDD2CCD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19649C29-8C97-445E-ADB4-DB2C5DA7A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A9A2CB98-DADD-40AF-A594-AC74ADA1F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11920CFF-9BA8-438A-BB83-9A672B61A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3F47333F-156B-431A-92B2-C24197213C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3E382E6E-6237-4C20-9593-CAB3B8FEDC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0950DFD-93A7-444C-9829-C511710EFA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3E86FE82-DFF3-424E-A725-0F37F32887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046731D4-B373-4181-92A5-99980D7276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C493A210-9C69-4FD0-A4B7-2306742A8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E9136B64-2774-45B5-A31F-010F178D1F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C8D7463D-03B8-4A5B-B2A2-0F0880A4A9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807C8D8E-070D-4B91-9D23-3FF98520C5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CCCE285D-E096-4469-B4A5-0F64D2C65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692B1187-B4C9-49C2-ACFD-EC4578ED57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09C041FE-11F5-454C-AC84-FBBFA2C82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A8687880-0609-4494-B703-CF54F523E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EEE07D9C-1E44-4C4A-B63A-3DA3230B48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BD967B41-93ED-4EE6-8E34-987620050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C97FD9A3-7D61-48ED-A945-6EDA91B360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F0F7B0F5-A93A-4779-A6CD-6EC176F9EB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192DB96D-A48A-4705-A18C-5739EC1AA2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A85ED567-CDCB-403D-A016-C1C42B7DA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6A90BD18-8976-44A0-A43C-49E9129172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FE866703-9233-452E-A37A-6992BA894A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3C881260-593B-4F5D-B1C3-37828DC7E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8427FB2F-37CB-40E2-B266-27E5B906C5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76C055B5-587A-4593-87A5-29F7F74956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01FB1E0D-1E44-4985-85D5-A2D7E8D9FB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AC3D299F-9DE8-43EF-AEF8-C736530AE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0292B48D-90E8-4D21-B51B-D554F8568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58241F3B-99B8-4435-9BF2-5A0D2509F1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5B90F902-A826-44F4-B3D9-C9187D72A4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219DF02-A456-4FD8-9D94-2F17820995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1562DC44-1149-4CAD-A248-8C3CE39EBD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BAF7508D-BC43-4ACD-9A1E-25377F0A7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1230CD82-2BF9-4E77-967F-030AFB186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F11761ED-EA99-4003-B45D-36C7979F6E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97F03F80-6466-4209-B3E4-80D77CE9C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2F2DFDE7-12DC-400A-8E47-1C750089E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095F9FCD-F623-4C61-9ACC-7C29216EFC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C66F565F-66EB-4F7B-A071-FC887C80D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1309CB02-CB81-4A57-9C1F-027DF6B7B6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EAA966E4-0BB0-4481-934E-AE14C3A370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271D6A9-45CB-4A2D-826B-79BC6D3D8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89DB6BAE-C373-4A0A-BEE7-11D1FF46E9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98025EA5-FA8E-452F-A3C5-B761D864DB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FB621DFD-7706-41F6-93B4-99EAE97B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888D9C81-0214-46CE-9269-ADA25FF1EF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0A2C2508-A871-4200-9644-574F9D98BA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A8E386B6-1002-4AE3-B1CE-0BE010030E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52453E43-7EF6-463F-9B93-DFBD24AE8A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F44A03BF-012C-4675-BBE3-1A1689A98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08912D30-0304-4EEE-A9F8-9080F1CB5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0137AA3B-5C75-453F-8B23-2602C92A94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05F3DF92-B109-4E9D-B27B-5F21C03417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3B54B641-CF80-44F9-8BED-A0DA610BD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8AF5942B-5AB0-42F2-98DB-6B5561FA9F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2A8E48D5-A796-4595-A3EB-948408103A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58DEC322-85E4-4433-B9FB-9D2B06FEF1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DB196F54-B448-42EE-88C2-821D8A4FF0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0D845C54-62FD-49AB-91EE-3A68117F4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01C78E39-1091-4676-B343-9658D2C43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507F859F-E398-42AD-AFF3-1759222D71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566282E9-4948-43B4-9B9F-686ED55D4A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9535959B-3630-42FA-954E-9142CE0DA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31AE9E4C-9D21-4A43-A789-4BDF8BBF8A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A8FCC375-C4B6-4E41-8679-87ECA6533E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A2BEA40F-2484-46D5-A8F3-B37FB3267F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1E47-7A2D-4042-9F89-1EA6301F4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A8500008-178E-4A09-B9B7-D4576E444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14C572C8-6925-465E-9885-E44C6899A2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F735AB-75C4-412E-AB2A-EA128FC93D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8617FA45-43E5-4991-B5CC-BDE5D7D41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353E42F2-F49E-4FA7-B75E-D3604CFE04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7B6F2E6C-72A5-4216-9018-ADC35570A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37553AE4-A38B-429D-88D4-6D4689FC4D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54B70F01-6FA3-4265-AEE1-012CE90883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BA47EA3B-32FF-4473-B836-89B5F7946A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AF5326F2-D959-4EDF-9C6E-B236EB17E0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976DF8CE-0B83-4781-8A66-B3CC827B67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49C5661E-BCA3-4AB8-A1F9-7EE338B91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4BC1500A-3D5B-46AF-936E-1CAFFFBD52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21AF3DDF-FBD1-48B8-82E2-38198A4F02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95DDF34C-1EB7-409D-BB15-C439F5EE8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8B445073-A2C2-4083-80A2-2AEF3C837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62B56485-00B4-4731-BCB0-41FCCA6C2D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BF0D1C55-F531-45BA-86B4-E06C252DA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EA7B1588-FCA2-48F7-BD87-4190F1334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45931A3F-1024-478A-B4AC-EA3C20CECD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393F580E-38E5-4DE4-B96A-91CA31166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86D26987-D97C-4EB8-952A-5F80FCE505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7874-AF54-40FF-9003-06DC2CFC9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F430351A-6C65-4017-9897-E3559BBEC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D9F4AFB6-3310-4BBA-A2E3-27BDC7BFA8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0E4FBA3B-4888-433D-A1EA-45D2135E9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79CECAB9-3739-4E5D-930B-41D584917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50D81B0-1D36-4AAE-B0FF-887F1E15C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92AE7344-5C15-4EB2-9203-5CCF0AF68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227B50D7-2155-492C-89FE-3FB724FF7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71DF5030-4D1F-4614-8CFD-9EF067E7C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E4791277-D3EF-4869-A6DA-C9CF9B14C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04E78A0C-FFEB-404C-9A17-22F00D1CB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93D6B767-ED92-48C4-8800-5DCF8AB26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24E8F382-A103-42F5-933C-B893BFDED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4E5188CF-5E59-4C01-875A-5D6F103C4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9E964576-A99A-4825-ABDD-CD76A7E4B9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23901931-54BD-4114-A0AE-67A5F1C9C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3706A6FB-92BC-499E-BDB4-3C781CFBA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17973C7E-7166-4AD3-A304-D6191813CE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CFAB40CA-8690-4973-B08F-28F47D6F3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D811-999D-488E-A027-977053F3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C4A7-CA97-47E4-A058-11E5EFC795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F5CAC0A3-8EFB-4227-9BD0-7ABCACD010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992702DC-9551-44C0-BC81-11CC3418BE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455CFD70-9F1B-4BBF-8A08-D024B3C52F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D2D3D139-1AC4-4BC5-8BDF-D4238FE04F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DB50780D-4653-4322-B640-78F5FD2BC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DF426C8F-845C-4C6E-81B3-5E59F4A13E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85A4EA20-1BE9-42D8-9CFE-E0B02586B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67737827-1AB2-4FD5-BACA-988995740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3C4DE479-C1DD-4589-BF35-7BC0C5E8B9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8112F37A-3BB0-4122-8772-14D8E828F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B3B02F40-465E-4733-8F19-3DA0D74B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6D13CA63-41B5-406B-8009-7350415E9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0BF2C7A0-1430-48E3-BE66-C6760906C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56DFD9D9-4FDF-4D73-BDD0-F14E90E210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773C7365-1229-4925-9D98-E8F9E9B0B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35424CFC-C576-47A9-8553-70567E316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742114D1-B05E-4BC5-94EA-3CC405DFC8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C61186E2-3F5F-45D4-A24A-174A6E7156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9F52F127-5DD1-48D8-81E1-AEE6F0112F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E3FE0E5E-B1C2-4E74-868A-B3C073E64D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B0F5007E-7CBC-4DEA-9F88-BD9C6C283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DF82E2CA-C96E-4ACB-A62B-A55BBFF004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DE25A596-25DF-425B-9310-4EFF58AD2D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7656F089-FB7E-4397-8EB0-62781F122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4C47752B-9C7F-42D2-B5E0-F3A14E48A8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9FC9A7CF-D802-458D-8509-204A63407A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1C56787F-2CB5-4000-997C-FB4C19E02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D98CB2C4-3571-4C05-87B1-7FB6664FE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A240FE1B-83D3-428C-BACD-676708216C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5E68EF96-4EFD-4309-AB2E-A69299BB78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6D999E75-51B1-4903-80AC-C0A40660BD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6A3FB108-393B-410E-BD0F-15E22CDE11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5FC8AC08-DD9A-42B2-9230-6CCB078F3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E82DF7F1-E239-4E68-A4B9-8CF5E72A08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A3C90291-E15B-4E83-B70A-9FC0984B5C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18B22076-92AB-4180-991F-8CC70F8CC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9888E8EC-1F3D-4270-8F4E-AD722C86CB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0EB2A0FB-5A3C-4B95-944F-F0D656815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C548B277-43FF-4C45-9281-A41211290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FF95F727-D546-41C9-B710-F277FAC980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1CFCFD5B-60AC-4BA5-9FF4-16C6BE8DB4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623008D1-9B02-4DC2-B83E-1BCF0C1448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E3A811D3-800C-47FA-A62C-1257C2EFA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B883622C-2309-440C-BE6B-FB1E401D5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43FE4F2F-3542-499C-8BB5-A4ACD3047F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9A8BAD59-F968-4792-AFE5-CB03AD7DFF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5AA13A5E-479F-4C7C-B0B1-BB3D71271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C5DDB831-8147-44C2-89CC-B9D8BE8B5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AFE1AFF0-4ABD-48F2-8EAC-61713BCA15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3402B-1216-4346-BB96-72891FA355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0CA51E36-6A5D-4CE0-A0AB-C694441436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5154DC0E-E506-4721-9C1B-1C0FB0D62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1C5C51B-E84C-4225-B1A1-BAE6AFCB14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DD4D3E38-E00B-4C60-B3BA-CD91A902D2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309A7081-9FDF-4C95-8BA5-5FCDAC2F8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DE659D52-0793-479C-B9C9-6A97B3471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205D60E2-DFCD-48BE-995D-DE3DB084CF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1B2E6F54-CCB9-4D24-9CAD-6BF43B26BC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13A531C1-7986-4635-9E5C-1BAC7D2AE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FED393D7-7E96-49D8-94F0-DC3E90E2B4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18E16B69-6407-4814-95F3-D30ACBD187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E232723E-68CC-4A10-AC32-1BA5A8A2F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85CE596E-33DE-40C5-B82C-44E317424B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E30DF718-7D5F-442A-990E-B072F474FB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DEFA8-F35B-4F3F-B337-B3AA4A337D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07C6D2D0-7ED7-4A75-98A5-106FE7497E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CD6598-29A9-4B3F-9E39-9544873630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DFE93B19-7DC7-4152-AD62-4254DE36C1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40A851FD-1981-49EE-A2D5-A71F7DFE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2EB507-5083-4265-848D-15D6C6472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DE061167-8136-4E7D-9FB2-A3DA9782FC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4E1FB2CD-3F5C-4BAE-8FD3-5271A8DD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4ECF47F-B994-4E75-8D9C-F75612B2A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779D0335-0061-45AF-AF87-8146B69B8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3BDC1F57-B9CB-4D62-95CA-8393ADD81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498E4E09-08A6-49DE-B4BB-5066D4134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5BC12A3F-5E6D-4F95-B8BA-8FA6AFF81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148F97FA-22B2-4082-BB73-14E16CC6D0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E606AD03-9AC6-46BC-A053-A928F54C4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0337605B-85ED-46A6-9654-8B27E985F8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DBBF190-91CC-47B7-9C58-E6FDC1A4B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2E6F4753-9DB7-45A0-B892-F9ABCAC05E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F2830CFD-A0CF-4C6E-8BE7-434637031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BDEB756D-417E-4A18-B6D6-A5205E0B21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CD539E54-4F37-44FC-BE34-F2429969CE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42591CAC-FD67-45B0-951C-61FB9689C2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1DBCCE30-6640-4437-AF1D-6FA651C85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09064ACE-A883-451D-8CC5-59B50099E0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1393DE68-DF8F-4AF1-9D91-10F7095B3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D812840A-61C0-4F77-9039-484ACF4FD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1059BA13-8808-4F4A-B5CE-C106FD4C43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201DB37E-572A-471E-AD26-97244FAF1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39F89978-9277-47A0-A910-FCFEFF13F4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35DC264A-0A2F-4602-AA2D-366DB706D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9CE033-3D0C-4EB5-8CA3-0A5F7E1343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30ECA15A-2D5D-4892-BF4B-87DB697E9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19910E37-CE17-44F0-BDC2-5BCDB1595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B61E77B9-DC72-456E-BB1E-8CA96C528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F0B5ACA9-A8DF-4C5B-AF91-03A20EAFEE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F974B7FE-3247-402F-83E4-C3C393290C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B148ED3E-DC6D-4ED8-905B-147945C53C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75E34BD1-4139-4314-BC84-31EEE40AE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F575F5-2FD2-4BD6-9783-EDAB610C4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1263E6FF-B47D-4E06-B94F-AC805D53FC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9554B5E7-C0A9-448B-BDE1-CDC345B9A1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D9421ACF-D8F6-4BE5-B745-0CF4AB10C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D8337720-EEE9-4F00-A547-D54A4754E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44E3270D-3E0A-418F-8E85-F070949711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0B2765B0-7D98-4526-8E07-35E9166A0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EB8FB471-8CD1-4008-85F1-7C29676AEC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82882EA0-A825-44D6-93CD-0421B162D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A785E8C0-9E3C-4A27-8F2E-F410D1029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C7DA0F2B-FE46-4F6B-BAB6-A86CB3A80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AF8A0840-991D-497D-A333-5AE20C41B4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A8B18640-B7A1-4F60-9CB7-0ABBDCFBDD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F3DCDC38-016F-472F-9A99-A9B9EF2CB1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FB1D1CD8-6678-4E68-9C98-6DFCF17643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B7F3708A-379C-4C7E-995B-3CD99B9DD7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DA7E3B09-94B4-45F2-8BA6-AD453B9C04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AF3F6DEF-A137-41F9-9ACC-3B8C06BAF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0EEF35C9-AA1E-4E65-86D5-483904799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CD3AD6BD-A6FC-4BAC-B884-F42398316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CE8611F0-A2CE-4B9F-ACD5-9679E43ED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0F30AF79-F791-4226-8044-5C6D31B0F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A083E664-9F98-49D5-A11F-811C0CF15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61451C2-099E-454A-B7F2-46EB52B09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3B3D4-A4B7-48AF-9AB0-F55C1ABEBA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76CFFB79-93E6-4487-B7A4-8EAE5CD4FD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727A3F58-BA8A-438E-9A78-60A8C8B009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7406F5C5-0B0A-4BEA-A995-F378AE5061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819D-EFC6-4CE5-9B3D-253358D034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EEC5-3264-435B-AE02-0C529546F2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421F13B6-1A5F-4147-9DA6-304EA7F83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33765FE4-132D-4C17-B19B-CE0249C09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072C5A3B-D68B-4154-895C-4BE523CFE7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0EBFEFC8-9BA2-4B0C-BD39-C095458DB9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8E9D3C17-2311-4D3F-B5B6-261A08DDE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FDAF2DBF-4A55-47B0-8D11-9219D13BC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03BB6391-3111-4517-86A4-58EDA9425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68B4AD35-0836-459F-AE54-7640E45538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5796294B-C97D-49AB-9272-D8E8E3FE9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30AD2D94-716E-425F-99EC-9667E46A19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934BF119-337C-4C7F-A21A-9D2076CCD1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519666D6-05DD-40ED-A7FD-96D8B9EE48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640A27BE-74AC-497F-970B-F43827AA8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EDEE44C3-8196-4564-B059-1C519FF607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DEFF866B-01D3-4339-BB21-2F5EB94FD0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6B6770F5-DF7B-4622-96E4-4815A29D50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32CB4E0C-56B6-4150-9C54-988FA4E8C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8E305B36-EAB4-47C4-8A10-EB03B575E7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9DA76FE8-60DF-43E2-BF7B-CC8827698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3E24F254-1EB7-499E-8BAF-63C3A6197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D09F09D-5C07-48F2-82B4-CF9BCAEEB4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EEE5E68F-EA6D-4569-91BF-54B2FFA45D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78DEBC07-B1AC-4D31-9C76-21119D14F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C716471A-166F-4C50-A77D-D59862ED80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6EB4AAA7-1F3B-4F38-BE5A-D8B606FFB2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AD3F955A-6913-4C28-841D-E8E4FB5A4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F9E88450-085B-4EFD-B7CC-66D7C1D4CC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C179A70D-9B6B-4D62-8B7C-90C18FD506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7E3D105A-7A71-4E29-806A-B28920CDC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62FF72BC-ECD9-48E9-B1FB-70FBF07219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338C8769-8E85-4BB0-8052-22202333D8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3580B2D4-410A-44AC-8BF1-0552854D9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0B88-9683-4DFF-9C0D-87EAAAB93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9EBDE865-B0B2-437A-9B57-8CEBB769B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6C4B8F8D-6677-4AA2-AECF-DE3174B5C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4D83DE5D-DBED-4B2F-A6D8-68E915672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30E3863A-55C6-4DBE-9112-F5A2202F0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A9CBE27E-F130-4355-BD56-27E4590F16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996A6705-4312-4901-9A4B-6ADA6879B2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E27C55AF-9BD7-45B7-97A6-1183DCDCB2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023144DB-4B7C-4B2E-9861-D37AA7363B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F3FDE891-0614-47C8-B903-8F51EFD11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31C8347E-C887-4DA3-BFA5-4C7C724B4A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EB24FAB3-814E-4E18-94BE-D121F7DA1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CA81EABC-C5F3-4337-AA43-CDD423550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186844F4-3A66-4364-AB7D-1FC66F3279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3965B714-5447-432D-83FC-855DD0F548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F37E795-AF82-475D-9B98-9412EAA49D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86EC1F2E-79E7-44B3-8317-BB390EC4E2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564A84A8-B622-45D8-AB9F-BA3BC12C5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D436-B3EA-4305-889F-8B2E2F5489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0632E44F-8284-4C6F-BB4B-7191D620E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53C9F419-51A3-4192-8905-63D59859B8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227BD727-A9F7-452E-AD17-3B0AA02D87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C6F0A9F6-327A-4EDD-B3D5-AC5FC79DE6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36D7A87-6881-4D04-8C72-472D35719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70883695-0061-4433-9271-4B8D7CB082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BEB4BE40-1640-483D-9143-45010691E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8A951DA1-E250-4350-8FCA-63EB40172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391AE726-ADDC-47CB-8958-9B87C6E88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251EEBA4-FCA6-4642-87D2-AD0C6B58D8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C2DA0A4B-5249-449C-8E3A-97F10A340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9F83E478-4BF3-49F4-B275-42BA57AA2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AC65025F-9373-4DCE-9122-45AC4A34C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46BA50-6033-48A2-9D3C-FF6D866DD7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5C252AC4-09A2-4F64-BEB1-83E55F804E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BDF4E84-FBF7-4732-8D33-495AB73962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B11BDFD-B852-4BDF-9AE9-DEA800342A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CB6EEDDA-1511-43DB-954D-E0CF71FCC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0115190-F4A9-42DF-AFA4-3871D87B7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2F577DD8-7E47-46C8-9674-AFB2CCD7DE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8F72DFED-AED6-4999-BFF5-7BEF2D828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67306EB4-EDA4-406B-9CDB-7E6DDEC341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BBDFEB49-987D-41B3-8D86-D191123EBD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369433F6-7E9D-4D06-8EAC-45F93F6227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C401091C-81DB-4C41-8BDB-B70D489E4A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49192CE2-735E-4C75-893D-8208D6D6C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CF1328B-AF24-4B5B-BB5F-8D5B21889B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89F335C4-4BB3-455D-862B-5007ACDB5B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8E50908-37F4-49AF-AD73-59DD832DE7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5A32-D4E4-4DA1-8DB7-BEFD9830CA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8DE1ACB3-E507-4EB5-B6C8-1BDC2AFAA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EEB366B9-1019-4AAF-A84C-06963F3B90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83E47685-529C-4D56-BC13-01053F1B94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11B3BE0B-145F-4ED0-BE91-35B3EBDC80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B1AA8D0F-5C9C-49EC-AA41-8620F590C5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F2E19DA1-BB41-4453-BBF5-A23E7D3CCF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39F284D-6BD3-46CD-B334-23248654ED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DEF856C4-81A9-4A43-B9F7-EF6A9E0F72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AA1D557F-2216-41DB-8735-11D7352A78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82561D93-FA2C-492F-B98D-F271F6FB50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1E62D68D-716E-4E8F-85BA-2035CD9EFF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7FA29E40-1D3F-4985-890A-2BDA96ED9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EAA9CB69-D36D-422F-B19E-B6610FC3FA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FC0E8081-4423-4DFA-BC4E-9FC0C475C2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D0FD60C9-191A-4BA5-AB92-5FEBDF3B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E0862F0-0B5F-451C-8841-AE987CEF8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48E493A-145A-4D52-99DE-99F5406B4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ABD372A2-5BDC-4717-B5A4-B0F8ACB964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286E0A26-34E6-4E84-9551-4176AB7AD5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54AE0447-CFC2-4252-86D1-DC1AF986A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02FFD1A-1681-455B-9FE7-CCAD06F7E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2C143A3F-105D-4454-9FC8-022A5840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878079ED-4257-4B36-91F5-80B0FB31B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5513600A-2848-43C4-BB4D-5578F0180A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6D8B90E8-A505-4751-9837-C3E9434A08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5DC47917-108B-4361-812B-3887E44F8A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1D475F24-BBA4-494F-BBD6-75F0C81DE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D2A1C979-BE8C-49E6-9E64-AF41E09920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9D457CBF-8E34-4694-A097-4168D6420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7F50B186-6A75-4322-A336-617DA206A2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2B99962F-6937-4F98-8721-2D14FD8571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17459BC7-117B-4E4F-B067-E13A8EB03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74959DDD-484D-4029-9C22-E45FFFF7B1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753BDF4A-8AF2-482E-8E16-D0FBF8A8D8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F96BEE8C-3C28-414F-A1FA-6761C147A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1A3D86C-9543-46D1-A466-29AC4ABBB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E32C2955-A34A-44EB-B255-5F0B5F8584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FC8A131-888A-4CCF-803A-85CD5C65B0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77AA0D36-8BAB-4297-A5D0-B0579C2C2B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D282D569-9F5F-4B48-8248-D352951BF2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CBD944F-25D4-4136-A5E6-C1BF287058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29D9DA54-574E-4967-8161-C1C912790E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706B84DD-AFC7-47CD-A550-CAB04DF105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ACB3114A-2D63-44F9-A652-7C08F4C230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BDDFFFA3-B7A2-4838-8FA8-A68E2E118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2196D102-39BB-47A3-8D88-CA65E89A8B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1EBC23C0-5AB9-4D1C-948B-78F9160844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67B43C89-8B66-4B39-889F-9EF2AC7A46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093CD44E-2940-41F3-97CE-22AAA7F666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178C7D0-DC5B-4296-98B6-C7AE58652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DC4CB7AA-B699-45F5-BD23-317AC2013A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6E106B87-7FDF-4E45-B089-72A824694E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51B46ADB-4ED6-403C-969D-8AAF49AAB8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9892846E-77EB-4BF8-921E-8794E24888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2E76CEED-AF7C-431E-9F5C-9385152B5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4C0E76B0-C1BD-4A07-B967-10B0D5C2E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12E9D5FC-F1D6-4BEB-89BE-00324AD29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C210BCA7-4CC8-4391-AB89-D4B0C0394D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11E79D45-C83F-4A3D-8F5B-F05B709840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207E71C-001E-4B45-BE77-BD4DE81332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2057B3BC-F2A7-4CE5-9D78-6BAA285D03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34B68DA0-5EF7-4C9C-9B4B-102B267AF9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CAAB73EA-E647-4235-8F49-1FE4739DFD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24371FA0-76CC-44D7-9A9A-F1A0D1D54A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61EFD5F-0700-4EA3-876F-C87C53731A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43ED065D-FB32-4DE5-AA05-6DF0F69FB4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30929C0C-195B-4E47-B26A-B86073BFC7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62339908-45F6-4B1A-B05A-8B270EE3C3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2C02EC97-7310-4055-B14C-D175432545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F82D69C4-8A75-4FA0-9A25-133B25CC2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B9F534FB-9577-4E56-8468-842B3174EA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0A17A2A1-EA84-46C8-966D-4F03BDE5ED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CDA588CF-4BDE-486D-85CF-65DD411ADE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7B1E08F7-33DB-4FD6-BC95-26FEF652AA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5E2144BF-CC18-4DD0-B3C3-81996184F0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2FD2B2E-5C37-4C7F-ADF7-D0B6327F35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33ABECB-9684-402E-A36F-989B9AF230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69477FF2-997A-4CF6-9930-BB52791364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A91698D-1EED-4523-B252-6C3CC30A52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A97AC4B8-0987-4F10-A963-59FF0AD415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89255714-7722-4082-9D5B-C017FE1988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CACA9-E7F1-490F-AAE8-A0BE79BF7D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B0E1D60C-CEB2-4863-AE8F-AC8B8E5204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A8365707-A1E1-4A77-947E-7CD1D0606B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7C9A5B65-8590-4AD5-91FF-0EADB9A3AE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1950A49E-C4CD-4265-B143-B433C5C7A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5370DB15-84E7-4BFA-9E35-2BF713FF5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C61C6D9D-57A3-431E-84F4-BA50469250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52736FC0-5CD0-442E-B847-DE0FFEB9F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B9941216-8749-46B3-A677-E8FA2FD07E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087A23AA-3DE3-4027-8AC0-BAFCEC00EC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8E2EFCB9-F156-4E8F-8ED5-E9554E1770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B08C9D0-2BD1-4499-84D9-AB7A7D6707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01DD6776-C371-49F1-9C70-83BEEE6D9B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02EF8-7D72-4420-A2C7-092F34373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039143CD-E007-4A7D-9DC7-D0084482C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B62C94A-D105-4F7D-9F35-80297A7D1E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0EEFC87B-963E-4FEA-96EA-87247EA30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09D244C6-37A5-4BDE-8A3C-63804B6787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29F58FE-6636-44F6-93F3-0915F55BA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F1805515-BD24-40F8-8EDC-0496870F14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0A038CAC-0E7E-4EE0-BF4B-4738C64EB7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C115DF26-0A82-40D6-8A9D-11BE4FCC9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34C58815-4977-464F-B0D5-2EEEB24BEF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88889567-DDA8-4ECF-8653-F4FB651A1E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DC2FA-9D6A-4E60-9F71-C8C7ADFCB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4FA2276B-A7E8-40A0-A297-B223BEBF23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8B40019D-C2BF-4A24-B7C9-B6FDF74DBD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40D7A6C2-599A-4F0B-90CF-4EFB006C4F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8B2825C9-BE83-4C7B-90F2-CA4C68C5B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6726B912-2326-4ABA-A860-A15FF8F9A8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0AA3-55E9-4543-8240-182157700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1C6C9F77-9213-454B-BC5B-1BB8F17350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20B2AF83-DED6-4013-9884-BD908E743D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33EB545D-AC44-4EBA-9ADF-22E26217D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394EB98A-0524-411F-93ED-B82CB51B2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1EF0ED96-CF3C-43F7-ACB1-F71E0D3727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E07C7E9B-B4F5-4005-83F5-4BDD83BD9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8CAAB0B-8348-4B44-98D4-B670027429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7ABE2761-3368-456D-9DE9-13169D96A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C1881E3B-F211-40FC-8AA0-C54B28216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A0F4FE8D-8421-49E4-91AF-9789CA61DE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95E38737-A170-4DFB-B6AD-D229322D8E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2F8CA945-A4B4-4100-9373-23F75C87D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EBED29D2-A799-4B4B-90DD-D4F847CFD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AA68B17D-BF1A-4AED-AD5F-447D3A6A1F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C2B72305-05AB-4118-91A2-468D4546B0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77BD57F2-95F5-411C-9426-155CD22320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6DE8C0B-59FD-477C-A474-35F64BFD3E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B4B4AB8A-9B80-4B53-8F06-D90361361D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6CF97256-6D6C-41AD-A123-87B11D840A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B146BA43-DFE5-46F8-B515-5EF2134453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B27F7F15-6427-4F1B-B838-753B1EB0BC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DF93EA21-0386-4703-822C-7ECDE02D11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6B6068CA-EFC8-47D3-981F-1464E1961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73AB67A2-B401-4172-8F26-D02A5687E6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08EFEE46-E8DD-439F-A735-90200A1E4D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3503DD36-9612-4054-9E70-74C0100F20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46FAFD2F-AEC0-45C2-9BD4-BB440022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7BD2783B-73CF-45E1-8FF2-BD4267617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A64CDC2A-E497-436D-AFCF-52F4E47CA2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17D28E6-EF7A-4A14-9F90-CF2547020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BDC9AB9E-EE60-4441-AD7C-11F5B82047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13505B7E-7B5F-41C0-AD1A-A578C46E3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1EAC40DC-F7C9-4BB5-A3BD-296A14611B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86108A95-5607-454E-9632-A64247850C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6625D5A8-B40C-41B3-880E-67BB7A7E2D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01F33C25-E791-466E-9739-D0AA5C35C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6A1988C0-60F7-46F9-BE02-AE85656D41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2B6CE896-203A-4B8D-8B07-8C09F13061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EEB95137-75FB-401E-8EE4-C78DB4A15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0B0FD72F-00C7-4465-9F25-72787B2678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45BB47F5-3C2B-4454-9263-8B6B5BE2B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0D18C176-83FC-4533-A1EE-0DD45AA8E1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5CDC4AD5-F395-4598-B8C4-97EF28B1D5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762DCBD3-608F-4EC9-96F3-F71F93AF92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EFC3018E-37C0-447E-8816-3990F5188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67848B44-4F2A-4D3E-9772-BC4304027F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D06CAE83-AADD-4A2A-B939-D8235150BA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F8081F6B-E9D3-4F11-AF89-08FA821E03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CDA67DC-4F5A-48E1-9393-F50F0C8478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21A9112-D95E-4145-BDCC-F0A974FAA1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9B0CC7C-5300-4E7C-BBF5-28E1C82492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E3E10DD-8C82-4F2A-B45F-BF649CDAF4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C89D20A9-4FC7-439F-B696-60D2F10F5F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1E188AA7-947B-4C5B-A400-C2C3C10B3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A44E4935-BA63-4DD7-9F8D-00D6605DA2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22BB4C-5CE1-4696-910B-15D8AF7778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D125C235-1698-41FF-BBC1-2D2531207D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B1D4431F-E36C-40A8-A40A-39B4942D9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0D5A40BD-FD3C-4EE1-97A3-46E768AA5B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11FBF8F2-4CC8-4661-A1AF-9A07CF20B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F93DE1F1-71E4-48B2-B2A0-D8A717E9C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F8CD6E0B-04E1-4F14-BAC4-EAB55E66DA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E3A8924-EEA4-43A8-9DF3-5255D3A563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11053AE-B05B-4C29-88FC-2C0B09082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F15BBAC2-4CCD-43A8-A956-D58DB44C0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4C866C1D-BDDF-421A-A9B2-B7F4DF3E9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0A989AAE-FFAA-4988-9831-04438CCA32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923CCEA3-D1E7-4322-A4E9-BF956246DB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EAA6D5BC-7A17-458A-8D0C-4442B906FB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D8C70DA5-EF7C-401B-B620-87531A2EF7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FBC44E4C-E564-4890-B162-C5DFABDEC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C9ADDBC2-A016-462A-9679-F976CFAAC1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322C0DF8-6F6D-4818-B9C8-FC4A2D1FB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AB178AD2-5F7F-4697-92A7-A96602E99E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79E5-7239-471F-8448-A1C10B33D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A5D11604-ADEB-40A1-9DB3-A908A6AE8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C4112139-3338-4358-AF6F-5565F5A199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32660DF6-0631-4A2F-A93A-BEA8362E06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4901E0CE-20FF-48C0-8E26-F75B9A9464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529191F3-6D94-4BEA-8B9F-2297EA13CA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6B1D07B4-6B73-42FF-9186-6E32C78FEE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5DD04A95-FF6C-4543-9B58-7CC9A66E5C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64626898-F5BC-406C-A606-3E46207DD2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288503C-AAD5-455F-9F97-72BDC9830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F90C96BA-0F0B-49EA-B3F0-5703A2EE2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FDE15F4D-2EC3-4E23-B342-5346D79A02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01F8F2-F399-4AFF-AC8D-85A4338424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2F1FB138-C24A-4F44-912E-ECF3968C55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14F5DD2D-8E37-4199-8BA6-CFB8B0ADE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21540D52-FA64-4467-B448-43E9F964E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39609A98-A205-4E23-9AD3-433DC85D18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0DB31FF3-D64F-4316-B358-1F8AEF370E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D7870782-35C1-4F5F-9F29-45E8E4505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F936FA57-9D5E-4310-8ACC-BB59E40E83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876A25A3-014E-4514-AF2E-4B8ECCCD2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DF3A811D-04D0-49FC-BE8E-3AD450A2B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BCEE465E-9B66-4A72-B4EC-77884BF444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9339E4-1365-44E1-B56A-97278F6D3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CC6AC14C-2208-4796-95CF-4F616DA7A5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4E5C33-7201-4122-8D79-12C2A7A03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9A55919-53F5-4975-A364-ED94C2060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42C12C1-D3A6-4F1C-9C8E-FB50329AFF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685DA21E-9055-4778-956A-22EFFE40FA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D9D82483-DA60-4C0B-B75F-A44F64E1E8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42F18ABA-9B2D-4358-876E-830F37031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599D8625-AF1C-478D-9048-55BEBF83A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3457C8-F754-489B-A784-312F55067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DEE63399-9DA4-4E95-B361-4CF518D9DF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C8024-B77B-484A-AE65-5E7CB9397B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798D2327-A91C-4257-A972-377B42580D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EA52193E-5976-4EAC-9FFF-F9D6E382BE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BE424803-8452-47A2-BFF9-896D354818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4B0F2029-90AE-4937-B112-D7408B076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CAF181EA-CC46-4771-80EA-CC24781BB1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85D408A-E602-4488-A464-3DFCFB8FE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FB0463FF-4C8B-41AB-9FEC-B35BCB90B7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F091DBAE-068C-484B-B25C-77C64357A1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6483662F-9B8F-4A26-98B8-0629DB1540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E9501EFD-2A89-4E75-8E93-8F4DF387D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CB93B87C-A2F5-4B5E-B6C0-9F42E1AC5A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B24083C7-285B-4F86-8CD4-C9765B833F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AF635567-079C-447E-82CB-A3B40B60C6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161D1127-EF52-4311-93B2-BD949568DD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18B391A6-9451-4CB8-AB96-ED996909D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C98EA064-6B44-4B16-B1BD-6AEB2CDEA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7556BA9D-EC99-49DA-9CCC-FA6C9DAC4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47CFC9D-16A1-426B-B566-97193DE84B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ADEBD5E6-AEE6-44CD-9C25-0913BD45B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110668E0-E068-48D4-B878-3CB7A446F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9F120D25-AA8F-494E-87D2-E84A0ADBA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74B3A6CE-1124-4DB4-8748-12EDE3446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66C60FA4-1297-4EC0-A501-682DE65BBC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45A21949-229C-4509-B185-C47388E36E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4D826E63-B4F3-4C3F-9113-C65C03ABD0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5A11C823-C660-41DC-B6B4-339D7214D2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230C41B0-CC59-40F9-8410-E7FECCE05B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DB73CD43-5AF7-4B6C-8A6D-1B442299AF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3DAB2D52-3C2D-4683-B1BB-F2CB3AB392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35373B59-1677-4639-801F-A582F9EA8A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4FD286D8-801D-43B4-828A-EC38136BE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437C35FC-50C4-4511-86C8-52DEDEBC04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AC2FE20B-EB8C-48EB-85C1-D5A972FE82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5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6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7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8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69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0D045E0-44E8-4F36-87EF-8327D7B61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03F8EE2E-4210-4E96-B842-EFF347E092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ACC812B5-2193-4346-954A-6B6729868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B86D93E2-9C77-4913-8079-DA8D4B3BC2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05220D38-179A-4FFB-978D-94FF59169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8156FFBC-6D45-48E8-B1F9-E1790ECE96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25D856A5-5A89-48A0-AFA9-19DDC0D795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922A72FC-A54E-497D-931C-24E14B0A1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C4E03B86-9CC8-4172-83D9-0246483A00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4AA80F0F-8B3C-403D-8FA1-7315559C1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A124A3DA-1D2D-47AB-AC4A-089C43C293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1487C33B-DBA5-4948-A707-38D7A84B9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2FA4CF14-4157-4345-9756-80CC8B4CF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987EB55A-43B5-4160-ADAE-78AF232F54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D4DBF8B-E583-4D2F-B819-33E3367FC8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72A4E64-8473-43C6-997F-E944E0478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9B5AD2C5-D347-4457-BAFC-8A75B07E2D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EB502741-F271-44B4-8944-DFF9C41FA0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C24E5131-EEDB-461E-89EC-1F57B43945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7FA96181-5350-48D8-A2B1-3E7E2A65D3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E740D048-B416-43EA-84F1-0C400CB67F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FD259D83-6BF0-4515-88B0-9A90DACBC7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E207EF67-12AE-4334-BA12-BDB1A479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6C75E2F4-9CF1-4073-A824-BAF5AA76D5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51678F12-36D6-4973-9828-84C7046E8F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4E022B4E-E741-4671-905C-2D2D29177D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3A44DA0-9F54-415E-9C45-E1E3246E6F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53F19883-41F8-49A7-8752-55BECBE74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63F12E99-E8BE-4A9E-8B47-C28B51C962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E4F9F899-6936-48EC-9269-67B69894CA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FA95C056-24D9-4828-B9C3-F1CBB89E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24930B56-8794-437F-9343-B5AA70624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2E2D792C-6810-4527-92A9-F855A5049C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835DC802-4860-4E66-A457-7A2E9FE779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797E55CB-1E61-4A51-B74A-AA6219C2B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1DBEC30-5278-4236-BB1A-671D0F4C5A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8B266468-ECC5-4E62-B885-2B8072D2BD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C0E57220-E6C2-4D85-A98A-052531965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1B87B2F-60A7-441A-B3B3-3B80B73180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70C8B8F1-C4E1-40C9-B3B2-DD03497C37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71F165F0-8A09-4152-8CCB-138C2DFCF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39C29B27-525C-4602-8EC8-5882B7B930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05CD1E5A-3EAA-4195-821A-7E4AA1005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C0267398-FA73-4FC4-AD15-F9616ED99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7E78BAA3-44C8-4C64-B8CA-535A41B168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FE7C095-DBC4-4F85-A810-5CCB2CB882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40C65134-D42C-49DF-9590-0200AFE880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0C32CCE-0E37-4669-87FB-C74221315D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7F80C798-7AB9-449F-A1C4-035C628A3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69B9F696-0127-4ADB-97EF-FDB17320B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855F7728-141B-4E59-A1D6-0F8C690B1E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23D7D0A6-4079-45A8-9414-0CA5D1F94A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C3C4CA31-26A4-4EB4-88EF-749B75C24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BABB6C55-3700-4DFE-B3EE-CE53F71B56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E2E8F253-A640-4ED9-ABB9-CDEE8F7F9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6DFC-7966-41EB-9FE1-73B38602F6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1E985A45-54FD-4FD8-BFA8-C98127135D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A065F34C-DEEB-444C-9A4B-44AF62CB5F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BB0C234C-C59D-44A5-B61D-046D287DC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E4CB3344-06DC-46AF-85FA-53A2EFD6BD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E4376C57-C8D9-45FC-AF09-2196A69308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99CC6660-49FF-4947-88F1-54B86C79F5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C8130F41-0FF5-4055-8F0B-9B5E3BBFB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C3519627-360C-47FA-A27B-E6A166491C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877F0B5C-7958-4611-A155-F1B12D5545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27AE-D353-4E49-9AC3-7ADC3DC45E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839AAE2-A9D0-4DA4-8A07-0BB2C5A3E1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23C717E9-DF45-4D27-B37B-032E0517D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CCD795F2-2AC3-41E2-A612-2A05BDEEAD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9E703989-24AB-453E-8BD5-95FA5DB02C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8D6F0A6F-1C79-4322-8B63-AB343655F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DAA549F2-FD0B-42D3-AC6D-B2689497F9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FD6FA1E9-D179-4084-9029-DB4D577884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B0B17CC1-BDA4-4C57-99B4-42F8788799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432E8F14-09D7-41AE-A37C-C710CD01BE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16D4BAB-26C9-4325-A220-678482E575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382D1913-DDC7-4757-8B87-B242E52F4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A82E6969-49BC-40D1-89DF-95C3A6C72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EA062F-E30D-4716-8F27-9D30A13AEE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F2993294-7BEE-43BA-9457-C68E30AB15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CCDC69C6-3A8F-45B1-87E7-D9175B3BD0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B5F548B-45A1-4D13-A6DD-A296A277F2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564DCEA4-6A06-490B-B4CE-F834AE9D8E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63709F30-5774-4B79-94DA-DBD242FB18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B89BFA32-5033-4365-8DF2-D5776A88D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77AA557-6371-45A8-938D-133197C7E6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872739E7-742D-4BD3-8464-DC7824C262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8A1C08A7-F63A-4EAB-85CC-A7D942620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03CA07C-6FC2-4DC7-B053-CD62E2894D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609CC877-B7AE-4375-97CC-9579B2AF6B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B97A746F-4249-4C80-BCF3-2E6D3D4580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550E65B9-DF78-4613-9554-A8E245275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078ABA51-E9C6-40FF-8A7A-527AAF313A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47E1-87C0-4AFE-BA20-004486A9C7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702267C9-C952-40CB-82CB-34EEC2E9A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31476615-B67A-405C-815A-9D4487B63A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AB015EED-EF6A-42C7-BA09-E12D42874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EA04BC20-9F54-44F3-B7BE-F676E65EF6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FF56E1C7-8D6E-440B-B2D3-54AEDF39FD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FF15724B-AE8C-4B93-8CAB-2FE6116889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F07738F-7618-4046-B2EA-655274B7B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6547D104-F2BD-468C-8AA9-7FA56213A6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A0B93417-CAD6-48A5-A7F5-75BAD56685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AB6BCF7B-8CE4-4F2A-A801-321AD71E63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E1DEBAAE-A8CF-4674-BCCE-E4C6D58D41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0276ADA3-B2BB-4AFF-9562-79D0B82F39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2C68C911-3BEA-4244-9EEF-292B5CB361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7F384A52-042A-4190-9DF8-1F1B6AFB85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0480786F-3FD3-4B5C-8A28-C628C09B1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7F382C40-399C-4437-BB5C-BC4F63144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4D109CF-2E0B-4459-8639-97CF785F5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8B8F63E9-C988-4691-A72B-011D69B54E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61253419-DE7D-408E-99B3-9B61922FE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77108F65-7F11-4366-A217-1CB0779880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DB6D2E93-1A55-4E96-B21B-45DBD37F4F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1E0DFED2-4B42-42BA-8E31-FEBE506EFC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B47D5D44-BDD4-41E3-9F85-8AA3F7DABE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FE8A3EBB-2542-4309-89C3-F5B875832E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92A8C929-EC23-4E8D-9EF6-026F9F0237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8A7F07-947C-478C-83DB-EF1B43EE09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4599889E-AC7C-4C4E-A0E0-3C776502B4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83E1CB15-3E33-4C4B-81F6-8DD731FA25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86643FA9-93E5-4446-8AB3-E69658A3C9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78642E9-8C7B-4266-89D4-F7CA4A9230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CF18E33-395F-48FC-89C5-4709AF0800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E8833195-2F6D-4843-A0A0-15C1A0D26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E2DF4A63-8A48-4B05-919F-356D11722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8AFCCBF2-1804-4AA3-A945-14D4336AB1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A2BEA40F-2484-46D5-A8F3-B37FB3267F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62EE1E47-7A2D-4042-9F89-1EA6301F4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A8500008-178E-4A09-B9B7-D4576E444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14C572C8-6925-465E-9885-E44C6899A2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C0F735AB-75C4-412E-AB2A-EA128FC93D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8617FA45-43E5-4991-B5CC-BDE5D7D41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353E42F2-F49E-4FA7-B75E-D3604CFE04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B6F2E6C-72A5-4216-9018-ADC35570AF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37553AE4-A38B-429D-88D4-6D4689FC4D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54B70F01-6FA3-4265-AEE1-012CE90883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BA47EA3B-32FF-4473-B836-89B5F7946A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AF5326F2-D959-4EDF-9C6E-B236EB17E0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976DF8CE-0B83-4781-8A66-B3CC827B67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49C5661E-BCA3-4AB8-A1F9-7EE338B91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4BC1500A-3D5B-46AF-936E-1CAFFFBD52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21AF3DDF-FBD1-48B8-82E2-38198A4F02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95DDF34C-1EB7-409D-BB15-C439F5EE8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8B445073-A2C2-4083-80A2-2AEF3C837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62B56485-00B4-4731-BCB0-41FCCA6C2D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BF0D1C55-F531-45BA-86B4-E06C252DA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EA7B1588-FCA2-48F7-BD87-4190F1334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5931A3F-1024-478A-B4AC-EA3C20CECD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93F580E-38E5-4DE4-B96A-91CA311663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86D26987-D97C-4EB8-952A-5F80FCE505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7874-AF54-40FF-9003-06DC2CFC9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F430351A-6C65-4017-9897-E3559BBEC1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D9F4AFB6-3310-4BBA-A2E3-27BDC7BFA8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0E4FBA3B-4888-433D-A1EA-45D2135E9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79CECAB9-3739-4E5D-930B-41D584917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250D81B0-1D36-4AAE-B0FF-887F1E15C7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92AE7344-5C15-4EB2-9203-5CCF0AF68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227B50D7-2155-492C-89FE-3FB724FF7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71DF5030-4D1F-4614-8CFD-9EF067E7C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E4791277-D3EF-4869-A6DA-C9CF9B14CE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4E78A0C-FFEB-404C-9A17-22F00D1CB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93D6B767-ED92-48C4-8800-5DCF8AB260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24E8F382-A103-42F5-933C-B893BFDEDF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4E5188CF-5E59-4C01-875A-5D6F103C4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9E964576-A99A-4825-ABDD-CD76A7E4B9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23901931-54BD-4114-A0AE-67A5F1C9C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3706A6FB-92BC-499E-BDB4-3C781CFBA0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17973C7E-7166-4AD3-A304-D6191813CE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CFAB40CA-8690-4973-B08F-28F47D6F3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6341D811-999D-488E-A027-977053F3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C4A7-CA97-47E4-A058-11E5EFC795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CAC0A3-8EFB-4227-9BD0-7ABCACD010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992702DC-9551-44C0-BC81-11CC3418BE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455CFD70-9F1B-4BBF-8A08-D024B3C52F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2D3D139-1AC4-4BC5-8BDF-D4238FE04F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DB50780D-4653-4322-B640-78F5FD2BCC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DF426C8F-845C-4C6E-81B3-5E59F4A13E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85A4EA20-1BE9-42D8-9CFE-E0B02586B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67737827-1AB2-4FD5-BACA-988995740F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3C4DE479-C1DD-4589-BF35-7BC0C5E8B9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8112F37A-3BB0-4122-8772-14D8E828F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B3B02F40-465E-4733-8F19-3DA0D74B3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13CA63-41B5-406B-8009-7350415E92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0BF2C7A0-1430-48E3-BE66-C6760906C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56DFD9D9-4FDF-4D73-BDD0-F14E90E210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773C7365-1229-4925-9D98-E8F9E9B0B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35424CFC-C576-47A9-8553-70567E3168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42114D1-B05E-4BC5-94EA-3CC405DFC8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C61186E2-3F5F-45D4-A24A-174A6E7156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9F52F127-5DD1-48D8-81E1-AEE6F0112F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E3FE0E5E-B1C2-4E74-868A-B3C073E64D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B0F5007E-7CBC-4DEA-9F88-BD9C6C283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82E2CA-C96E-4ACB-A62B-A55BBFF004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DE25A596-25DF-425B-9310-4EFF58AD2D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7656F089-FB7E-4397-8EB0-62781F122D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47752B-9C7F-42D2-B5E0-F3A14E48A8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9FC9A7CF-D802-458D-8509-204A63407A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1C56787F-2CB5-4000-997C-FB4C19E022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D98CB2C4-3571-4C05-87B1-7FB6664FE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A240FE1B-83D3-428C-BACD-676708216C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5E68EF96-4EFD-4309-AB2E-A69299BB78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6D999E75-51B1-4903-80AC-C0A40660BD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6A3FB108-393B-410E-BD0F-15E22CDE11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5FC8AC08-DD9A-42B2-9230-6CCB078F3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E82DF7F1-E239-4E68-A4B9-8CF5E72A08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A3C90291-E15B-4E83-B70A-9FC0984B5C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18B22076-92AB-4180-991F-8CC70F8CCD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888E8EC-1F3D-4270-8F4E-AD722C86CB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0EB2A0FB-5A3C-4B95-944F-F0D656815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C548B277-43FF-4C45-9281-A41211290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FF95F727-D546-41C9-B710-F277FAC980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1CFCFD5B-60AC-4BA5-9FF4-16C6BE8DB4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623008D1-9B02-4DC2-B83E-1BCF0C1448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3A811D3-800C-47FA-A62C-1257C2EFA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B883622C-2309-440C-BE6B-FB1E401D53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43FE4F2F-3542-499C-8BB5-A4ACD3047F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9A8BAD59-F968-4792-AFE5-CB03AD7DFF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5AA13A5E-479F-4C7C-B0B1-BB3D71271E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C5DDB831-8147-44C2-89CC-B9D8BE8B5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AFE1AFF0-4ABD-48F2-8EAC-61713BCA15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A633402B-1216-4346-BB96-72891FA355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0CA51E36-6A5D-4CE0-A0AB-C694441436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5154DC0E-E506-4721-9C1B-1C0FB0D62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C1C5C51B-E84C-4225-B1A1-BAE6AFCB14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4D3E38-E00B-4C60-B3BA-CD91A902D2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309A7081-9FDF-4C95-8BA5-5FCDAC2F8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DE659D52-0793-479C-B9C9-6A97B3471F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05D60E2-DFCD-48BE-995D-DE3DB084CF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1B2E6F54-CCB9-4D24-9CAD-6BF43B26BC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13A531C1-7986-4635-9E5C-1BAC7D2AE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FED393D7-7E96-49D8-94F0-DC3E90E2B4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18E16B69-6407-4814-95F3-D30ACBD187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E232723E-68CC-4A10-AC32-1BA5A8A2F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85CE596E-33DE-40C5-B82C-44E317424B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E30DF718-7D5F-442A-990E-B072F474FB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130DEFA8-F35B-4F3F-B337-B3AA4A337D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7C6D2D0-7ED7-4A75-98A5-106FE7497E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41CD6598-29A9-4B3F-9E39-9544873630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FE93B19-7DC7-4152-AD62-4254DE36C1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40A851FD-1981-49EE-A2D5-A71F7DFE18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A22EB507-5083-4265-848D-15D6C6472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DE061167-8136-4E7D-9FB2-A3DA9782FC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4E1FB2CD-3F5C-4BAE-8FD3-5271A8DD98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4ECF47F-B994-4E75-8D9C-F75612B2A4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779D0335-0061-45AF-AF87-8146B69B8C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3BDC1F57-B9CB-4D62-95CA-8393ADD81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498E4E09-08A6-49DE-B4BB-5066D4134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5BC12A3F-5E6D-4F95-B8BA-8FA6AFF81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148F97FA-22B2-4082-BB73-14E16CC6D0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E606AD03-9AC6-46BC-A053-A928F54C4F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0337605B-85ED-46A6-9654-8B27E985F8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4DBBF190-91CC-47B7-9C58-E6FDC1A4B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2E6F4753-9DB7-45A0-B892-F9ABCAC05E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F2830CFD-A0CF-4C6E-8BE7-434637031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71CF008E-BCBE-4890-ACF2-69583DE89F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48847562-D4EF-4D5F-8D91-29609CB3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1692002D-AE7E-46B6-81EC-5D1D8B68ED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1263723C-2140-492C-BF0A-35992AA202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4FCB8C9E-CB93-4E20-8A1B-CA3716B932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55141EB7-323C-43FB-AB94-6760A6F73B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39AE5C9B-42CD-4998-A82E-FD3BC3BDB2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03CD427D-844D-4B1D-A8DB-AA62146DE5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BF1DEC67-A54B-4BCE-A499-81EBFEF8E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0B28712E-5B86-4314-B0D3-FDE0366730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0CB60566-D5CE-48E2-AF13-7F0EFB5A0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F0903601-94A5-4A00-AF1F-247400267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3C99963C-AA20-4FE4-A4DE-AC2B15DC3B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696D197E-96BA-48A0-8629-80E1758A92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E08FD0-8756-450C-A444-BE4B4B5807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DD81EE68-2C9E-4F12-BA66-E5D3CCB295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3A7DF0E-1D19-4C9B-A6B1-0CCCF0B57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C0046725-DCFA-4EF2-B191-46B2D3DFDA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FBA58349-61B7-49C0-B7D0-FF717C2234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58477718-8FB6-4C53-9CFB-3BD444D86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9F6CEE35-2338-41F3-A0FC-A534200631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1E950AA9-90CD-4C1F-8A0C-61D201E8EA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C42A4777-D3B4-4FF4-8CCC-BF08DE18C4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A6AA1B65-0D1B-4EB2-9D62-F5BE741942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98893EA8-3E1E-4EE3-B9F3-1A945C223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2E353BD0-E48D-4521-A3AE-360A461CF2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23366780-7621-4A29-809E-8CC7D5649E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8541C40C-B58E-495B-8CC1-3859D4F5B3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56F43C78-E068-429C-BD8A-CE6876C67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F30C9213-921B-4E99-A693-EBA931C0E4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BDB6829B-6E4A-4BDC-8B4D-F74135166A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B4D2F7C-58CA-4179-8175-E5EE68113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08F5825F-FD02-430F-83F1-D88E630D9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AE07C54-4458-42F3-8B59-EE4E3A037E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BE9F1F85-E128-4A25-845B-8BB8E6BEB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93487E9E-6873-458F-835E-1DCFC7A72B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7570BC4B-CA13-4DE4-93B0-0ADA0CBC17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88A6A9BF-6960-41A8-9B86-F7FABD625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108982-67FE-4FAC-A2C8-EE053E1A3F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A3AF6632-179A-4A81-9D4B-D796DF8AF5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839CDF7D-08BC-4F84-955E-840B2F9A1D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2B8E8B9-89AE-4E5A-BCF0-354367BC35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386D39-A97E-431F-BD71-D2B69EEFB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624FAED4-4D24-4BB9-B41F-6CB9EECAA0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6A889E61-B431-4274-828E-47E2BEBB55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CA79A459-79E0-4053-89DB-6BCA9A753E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2E4D7B-47F6-4E79-8415-5973B880B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358D6175-C895-4C86-AB14-AA02D6BAB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E78423B0-BEAF-440C-BBB4-6ABAF3D05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F2133BCA-3CD8-4B26-A373-4AC6C6EABE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9A646D83-5DCD-4E2C-9F93-AEEF4B2905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F34A962F-58D3-491F-AF13-80DDE9F229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D0EF2E9F-8B1F-4E18-840E-D1DC06F67D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A6DC0E74-5B2D-46FB-8DAC-DE1004B92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0A21EE01-EB93-4ED9-926D-A45180F61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B9FE775D-895B-418F-BDC0-80645BA4EB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0647A772-A5AD-4FFC-A062-92F7641800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F94C96F2-CFB0-4DA2-96B5-8A9B186D83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DC2DAD98-6273-4B4A-AFB6-53303C01D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A7CD9FDA-981F-4722-BCCE-D1FF6BF74B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B392AC23-0758-4232-8CF5-77A0F1006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54B2D10E-4C7D-469C-8C11-08534F668B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5086A3E6-640C-4316-89A7-8014F986E5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062E61AC-267A-4743-9CFE-E16C848E33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B366F714-1C6E-41F4-8340-4FEB543944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C708D415-7A16-4AA4-A0B8-882CB113EF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39A04A57-A551-4FC3-963A-78DEA8868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9FFB6D27-8616-47FC-8D86-BAE9813B0A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C627AF13-E1AD-4004-9C4D-F35EEDC1BE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80A41B86-9D0D-4638-9C63-3AE12999B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853B107E-D16B-4B9F-A269-3D2ADBE01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8D4861CE-6338-410F-8D6F-2DBA42448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DEC03E-2FE9-4914-B648-004E238F7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F03EEF5E-C662-4C13-8E65-D953A95B1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B3B5C2A5-FDA4-449F-ACD3-3C60D57FF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3AEA5ED5-4CD9-40D4-9874-0AC513E780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545F-589C-41DC-98EC-4E95B4897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E3546826-76EB-423D-84C9-80235A101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721301C3-7081-441F-A0BF-11BA47950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54152FAB-111D-425D-B654-2AA996B809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CC4C4062-D963-4E0D-8A38-DB3E55C495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27B588EE-A2EF-46D5-B669-14AD49CE6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1F7B619-5695-4233-82BE-04570EE340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AB0A7670-9EF3-4C24-8EDD-028242641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7D7CB811-354E-4377-B474-53922B664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7EAD885B-C018-4D5D-840D-09337EB395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A814191-B18C-4930-BFD6-C77C9DB8D9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4F611183-7B72-4D6F-93BB-8C40DE6E2B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FC0EB8F0-CE76-4CF9-A296-B0D58D7378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9D85AEF0-90F0-4723-A77C-51FC3C757A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78E2005B-912F-46FB-8E7D-C00535047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A2BA5C8C-E9AB-467F-85E3-3E56AED33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296358D4-C2B8-44C6-81D9-B6AB34C806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B182F1F9-0AFA-4F27-B7E3-87AF07A25D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B0B1C0FA-345B-44F5-8031-FC5080C069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3F6817B9-A87C-44C6-AC6E-F3F3E85CDE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3614D1EF-C3E2-4E09-9236-6BA1F47B49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872D51D0-C02F-484D-B847-47AA110B18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D937306C-BAAF-4207-BC2B-6EA692E83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89DF3162-C1CA-4A15-9135-2FAE481116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98E8D6DF-90E3-467D-8804-35FA64B14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043955F7-FF1C-4637-954B-AC14A00196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2385E-B14F-44E9-A766-D59F3FA373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27FC17B9-C8E7-48B6-B329-875AA8B62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00F43747-ACB0-400D-BDDF-8736FF52E2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8B5DA65E-A3F7-4846-B1E8-02FF045AF8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49B9-1A46-4292-A2C2-4A599AD43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C436149F-B449-4440-B42D-B9D5A775C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99E7-68CD-4E67-AD27-093D419F0F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F280D0F8-0811-4FDA-95BD-04ACCAB414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85CA02AB-7E8F-4339-A172-C62AD960C1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19BD4FBC-8931-4EFC-9A56-B1A828B5EC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A79235B4-069D-4BE1-8C7A-09D03986C5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D2AEA18C-10FD-4449-BCED-0EB25F998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7F51DD0B-D74C-4AA4-A30D-3FE74D37CA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14481FBD-EB39-4A70-BB7A-D24D12B67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DF6C77AE-7BDB-4EB5-B1A1-331DC43527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026EFC-9973-4CD7-9A1C-D4687915B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93F8477-5860-4D77-A5F5-A22077AD24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536BAE5-61C1-4D6D-816D-978EFD368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805051F6-50D2-42B8-B2A9-86F6C3077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A51A4DC3-6814-4F47-A157-F25B714D2A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9262C043-8B37-4605-BFD6-A426D5A85E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A6F58A98-D713-4502-8C61-FE36FFDFB4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CFB8C032-50D6-4D40-B2A1-57474A8E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553900DA-DDBC-4C51-A2B2-841E84999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AE4CCBA0-EAAA-47BF-BC66-EA458C51A6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EB73686D-8E5D-4500-B009-7D1CA160F2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7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70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1C1343B4-7869-494B-82E9-ACF9813C9B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B25BCA0C-4142-4FC4-992F-73F5A7BC88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769880BA-6F2D-4ECD-BCA4-F1D85BB31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FAD9E57F-6A43-49C0-8A80-624F4A352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06F84EAC-FAAC-4A2D-A265-4AF7A22CF4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BDA1-DE35-4B92-928B-BC7CE88014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4DDF087E-8558-41F3-BA6B-9BD51BD013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369C8C37-A420-4657-B0BA-8DEC34D952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D6E67DAD-5E42-40E1-8824-D958CFDAB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26F933ED-685C-42D3-852F-2F87B14242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C3A11D54-93AD-49F9-BB17-8657FFB8FF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526B2-138A-4C56-B295-388825DD7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5D7456E3-902D-4413-9638-85451800C9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67B525FB-9564-4BA9-9369-27591681DF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5BC5D778-DFF7-4C3E-B6A2-F29CA5DB43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60D7CF5D-5CE3-46DF-86EC-B5C8EEA03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AE378323-A1A3-45A5-AB55-3C6BC8985C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A35E4E97-62C3-4F3D-B21F-8EBFE6E1DC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235B330A-C0D7-4731-B769-8D1A388EF0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882EC2A3-6F17-4748-AB5A-EA3EC46550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0CCB7432-A562-4112-BCFF-F6E2ADA91D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88919EA0-42DE-41BB-B0A6-ED0B073683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80B2D856-4D20-4AE9-B3A2-7F3A9C660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A429-FF43-4AE6-BD19-5FBE5ECD39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0B96DA69-1202-493F-A16A-BD3627DD9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95D6-3A92-4C57-826A-310582533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10A93BB-52AF-4B1A-9751-8324C8136E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9A6E0B6E-36AC-4A69-80CD-703C9D3239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DFB6FE1C-5576-494C-AAB8-7CE23C4E2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57E9A265-FDEA-4286-90E2-D4487BE994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6BF9F744-233A-4B33-A805-FDB9694D3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4AD93749-7F98-4B56-8E95-CD885A523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B27690E3-511A-40B5-88EC-1B9339639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6F39C64D-1B2A-41B2-BDBE-96D71D0F8E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CA3E1943-F082-488C-B262-F087496F4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000CCFE6-C8CE-4F91-BA40-F2838FD82E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84C0A07C-6036-419B-9052-7123C3673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D8D67E80-FC67-4CCC-8BAC-2CAC681088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28BC7517-E014-4FB7-8960-6F1B1E3884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DB47D113-EE31-4D1F-A677-6FABA9535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DD0D5BE4-D734-4F5C-A1CC-70944CC84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7FB86EA6-50D7-4CB0-9707-F2E5D15F3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88D45C3D-E6E8-4AE7-AF8F-412420AD0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11C6D77F-2DBF-4B7B-893F-3E4F9645D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5D4D73A1-9E3E-402F-B166-9FA7525C8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8DC9F289-61A4-482F-98BC-424E36D06D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74079879-FC47-4AF5-9D95-DA9F2E0B89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E2C4C01C-79E6-4905-BC03-07E029263C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887B35F4-2C55-4FC5-B996-27C0D3D94C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F099E16B-5EF6-49EB-B370-3430E5CC5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1DC1005F-4419-4370-8BDA-CAEDAB72ED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57AD1A9C-CF16-4A09-96A4-1CD8423BC3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2299969F-42E2-4774-BD0F-C16E71E961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FFA1C1DD-7741-4977-ABE0-915615968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45BE7D66-E488-4412-AB05-5D673AC6B1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EE9AB253-2256-4D7C-85C0-5AE824B32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4A0D53BC-A805-479C-AA16-3612087305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E8FA92F4-F25E-4CE2-B653-2E6F27912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8E399667-5CF2-47D5-8AE4-BC90050901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FB4213C6-D7D7-432F-9A9C-3BC005CCC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34484B1D-8FC0-4012-8C52-6DE090402A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01246F19-2751-4D11-B67E-77567444C4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DB3AACD5-5E41-48C6-8EEE-D1A04B1068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A5026910-A8B6-4D41-A78E-179E9287C6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34A7F7DE-9643-45AA-AE23-681FA23208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21BF68A5-334D-4830-9972-84CB718D1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96DF27B-2994-4419-AE7C-7533A4ED3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57B9FB02-E747-42F1-976F-2D9ED79B2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D915087E-7E64-4A0A-A5FD-FD73B363F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17C1864C-92B3-48B5-95A2-1367740EB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A761B9F7-5B4C-452C-87E2-FC5C1CBCE0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7DBF1F85-954C-4950-A2C8-71DB3EC1AB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AD2C9947-D901-477D-BC01-17D000B7A2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5F399C9F-0C8C-4EC3-942F-2D94ECBA9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98F3F715-FD1E-4FFC-B6AD-778749901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A3E01770-7707-4115-A5D1-EECDDDA3DE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9E90F629-9B06-4189-8A9A-8C3B8F49C5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D4E0668-AC71-4F74-8DEB-BDF52BEE8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B4B9ABDB-582D-48DC-88FD-2A4D584C32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29A919E2-9CDC-4B6E-BCAE-C643A11737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DE4D5281-6C6C-4F35-86F6-9FF36FB7B8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3FEE319B-D55E-4EA7-9748-64E04F21D4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8C11FFA0-F80B-4032-95BB-B4AFD89D7C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9AF7CB-2177-4F5D-8E47-D74EE6FF4A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087D6FE7-4B49-4C97-9E00-625C9A2E8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5F056C77-4868-488B-BD1A-464B1E4BB0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9FEE2001-746F-44D8-8AC4-459C44E15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B2C94D85-17EB-4910-A76E-567CA8E2EC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295B708C-37A5-49D0-A935-90E55A5EF3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4B7C-D860-4773-A82F-528B56A0AC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78F671B7-E827-4057-9C62-5296B4F9F4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BE747352-C49D-4C07-9BAB-482C1371B7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D02EB3E7-6316-433D-BCA6-C9C7911C12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9238F97E-E101-44E2-B916-E32F1795DC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604E4212-25AC-482D-B0F9-301A482D7A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F4E599C3-9CC0-4DEC-9D1C-B120213CF6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9A5B9F30-9672-4D11-B73B-AF162CF9EA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CFDA5F6F-2DC5-4EE4-9C1E-24AEE7FB8D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D89B7973-3622-4321-88AB-28C32BD91C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5204ECBB-DA44-470A-86FA-7E61EA4F06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CDBA8DF7-7FBB-48D2-B6B9-9E890EDBFB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6F0BE7F8-B958-405B-9F38-86F004752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493BAD25-11C4-4C69-BDDD-6800943ACB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24B-1B8A-466D-A7CA-8766493FAA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74E3E74-3787-47DE-B129-21B1598787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E58111BD-F445-409A-A51C-DE866D024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615682C6-92BC-4DD5-A603-EC9FC1C687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C27DC210-4FC6-488E-BEDB-9DE2E0FC2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6D4B19-083A-4C57-91FE-0CACFA6DD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C236DE54-DBB3-42F6-A03E-108393A9E3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0067AB68-7EFD-44CD-9E90-2C2961F813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DC1FABB3-7C72-4644-8169-FA3E4C6357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3A9E94CC-543C-45EC-A7CA-0B6C7ED34E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10D6109C-504F-4D1C-856D-1DC098784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FFE5A73F-B81F-4ACD-9B6A-FC3EB542F2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069D539F-1685-4938-8DFF-7A1044CBA0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6DE2D995-677F-4B92-AECF-F7CBB23A91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8986C804-9BD1-4EF5-842F-7E3D19221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B729A957-8A88-45EC-97CB-BB0A5CC41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3A3CC33B-2757-457B-A3C6-AE17FD818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A7D3FECB-05BD-4874-80B3-B45CF422FF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7893D747-F74D-4C88-9518-999976CDE2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1001CC9F-DF27-41D2-A0DE-C9CF8DE89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87925B-C7B2-48BF-AC48-BDBEAAA4D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A158AC34-E198-4CFD-B6FC-D3FA5810FF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F2952B77-45E6-4CAD-BD58-0DDA396579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1B32088F-BE5F-42D7-B447-1741C06B7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C315D15E-A374-48BF-9749-EC07A86338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A1813478-58FC-4E1C-9407-95C8E7200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EBD6E0B0-7DA0-481C-823A-808053D91F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04A75262-AC6D-4055-921D-06D955E23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2F2613AB-A073-4DE7-B681-ACD6A3682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56926583-FA26-4BD6-8DB9-FA7425277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564F2-57B2-4C15-9DA9-DC9C9B791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75F03C34-D640-4BB5-A130-527B3DB0C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0B95AD1F-9078-4DCD-BE29-3B88783362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A7A1B01C-0C05-4282-BB66-B3E8E559D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E2C807C3-464B-484A-9E8A-66A831A03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C72189C9-16D8-4464-82D2-50E2E717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FAB3862F-64B2-4BF5-9E4A-1E7788026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DAE20137-7B2C-412C-BA78-4B9EA3D0DB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934386B8-4105-42CB-95A9-66CD2FBE11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4F9461-4543-48A1-88A9-449490496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425D4FF6-7E5E-4955-97A1-E2042EB44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909EAFEF-4CB2-4425-A0E8-21EED49C09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277776C-F26B-46D2-BA94-C7341772D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8AF8BE50-F6AC-4047-920C-80D9BFD55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8DAB66BE-C782-4597-9976-5A53ED7534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3595BCEB-0D2F-4AFC-9958-2A4E3A142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E4741982-FC8E-4D2A-8BCA-31FBE00768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B819C4D4-37C2-4243-B979-0002D6B8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8B9D6069-F17A-4395-A370-1593EE06F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BC684678-1873-4D69-AAF3-73764EA34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4F2F811A-3DA5-427C-AF47-B10F83185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06CFA80-5DBC-4E79-8883-767BE929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6BB249BB-E883-483B-B48B-A41B98565B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97C24869-711E-476B-AE96-D83421510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01E3DD8D-528B-40A2-A764-E07DAEE827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2FCFFFB7-0770-424E-85BE-436C03ED6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E97C2E90-9E1F-45CA-B9A3-6A44FDF20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D176BF2A-5F63-42C5-8600-DD4D15036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D9E59F54-56CA-481D-97B2-876F7FEF81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6ABE9D42-34AF-448E-A6AF-0EBCAF87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1103C731-1104-4CCD-BE79-CDB4556952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3A8A05F7-F38E-4ACC-A1D5-29F6D84E5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788C6FDD-8EBC-436B-ADF1-A8CB8834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9EBBFC2E-C865-4EE1-8559-2DCAC891D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19E0FA89-9D4B-425C-A90D-D66433E85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0E81F71A-0E5E-4088-BFC9-8DDCD7DBF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91DFDC33-F15B-45EF-9847-6A911BEBC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A24206B2-E78F-42EC-98A5-C14153E3AC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B2EEDB4E-12EE-4DD5-AEF7-AA6BEDFAE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48A89423-424C-4605-AD77-5270DBE29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0266050E-D0C9-4BAE-B338-277F0719F1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D2D56C17-78C1-4A6C-9297-23A6E0EAF4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9BE09A64-4540-422B-A586-9F424CB0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E782FD78-71E5-4F8D-8B3E-D042180F1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9C225F0F-E6B6-434E-AA70-CC83F66AC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9510A4-3E17-412E-94BB-7126E825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D4B513DA-1DF6-4CD0-8F0C-1F89083B8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13FF3A9D-2289-403F-9D92-CBDE5EB93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E41BC82C-0F76-4A1A-8777-5AB22A31DD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20929023-BE03-437D-B220-3920305D2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1B4C-1354-4448-8F50-306FE1066B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561E89A2-969A-44A3-8CC4-656AE0C248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E0484A42-8E0E-4C2E-91CA-C2DCAFE25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D80D4D3F-20CF-46BF-BDEE-25A1F8321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099BFE24-7579-46B2-A64E-F2F066D75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9E4219CE-B6AC-4672-9E52-2AB6A88019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BDEF6C46-398C-45F8-B3AA-FECA7F453F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CA4CED6B-DDB8-481D-95C9-10C93F062D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BB5F5600-4F4F-4F80-B943-C3950D8A2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77CE7-7346-4DA6-BDBD-C6ACF7951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FBD6-E0CB-43F7-8363-6165A72454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D39009EB-2745-412B-9394-9F79589E32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131C9E9B-ADF3-4C64-9F71-28EE188542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338C97A4-DB22-43A8-AE52-7373486DB6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4C6FF86F-9403-471F-B3E8-94DE21F79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22A8AC6A-36B6-40CD-A9D0-67F90327C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0707D19F-12A4-454E-B69A-BB984A4815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2F709E49-1DF8-4610-A688-59B037EB1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9330AA5-95FB-4530-A969-AA9B20233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84C92FBF-1294-4FD2-BFB9-B42B45223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45D651A0-EF3D-4187-A7F1-AD80357760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C9A4E0E8-19E6-4BED-B0F5-A892F3A45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3346037A-6590-41B3-96B8-4B71A739BB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76FFD020-647D-4B25-828F-1B82187221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7A9643C6-F20F-4D05-B20F-7D403D3D3F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89C1E941-9B49-4B2E-886B-CFE7C3782D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E1E3FCC9-D7AC-42F3-AF08-0029A2B17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D133-FA47-4C3E-A29E-1B3744840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4A44AAF2-37F0-4A67-834A-32723FA01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E76687F5-18AD-43B0-8638-7C6FD8748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94501928-CB35-4EAD-BBD0-CBEDE6A1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6DDA1920-223A-47E5-94A0-B4C2705D80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E287E31C-45ED-4206-8F80-B247C0FCA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9515C6D8-C3FD-4D0C-9EDA-0E2147EAF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2C666D55-8046-41FD-A679-0DE0EB15A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9D6C4F8B-3CFE-426C-A106-150F297FD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AD0C0768-33B6-4A0E-B13D-0E86235363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D21AF836-CF0F-49F8-AF8C-C34F6C928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CF5E4883-77EE-499D-84CC-8293C6DE1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2BE7579A-7E68-46E9-AAD1-386EDCABC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4DFCE9A2-1E7C-4D0F-B363-6A5DDFA1C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6B47-FA32-42E2-8C7D-3B5B5F26A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504B53EB-3413-44FA-A58D-1776947B9A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396F4609-1F9B-4A27-A014-0193B4F7C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580ACEDE-9DCF-4369-92E5-BFE995F63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A9506128-A739-44EF-9B8E-A09145E85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89B83EDC-5433-492B-9413-A3456CA17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106F3767-23EC-4FA1-B093-016E396B4B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578793B3-8C90-4BFE-B177-ED6DD3E54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818EA764-F320-4E20-A483-008BBC07B3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24F1-DC61-4E97-B874-3F2EE4D75D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9F00DF-B0DC-4B94-A9B5-3EB030D52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9E1A0B70-A5C3-460B-86D4-E7508947B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01AF4818-FD2F-4991-BB5F-EFBA263AC8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C9E7FDC0-DAE2-4463-B6AF-391B2A0AD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5D3D012B-D3FB-4230-8CE6-B70B803A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883B83D6-4D66-4588-A7C1-253E695EB6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655B83E0-B933-43A8-AF9C-2DA6B7824F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1CFBC021-A745-4B3F-853C-89E202E22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F3644077-B082-473D-9A57-E21A6B1EC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0D6FC0E9-AA7C-406D-9DA3-29BF65925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784F2BA0-2CFC-4354-8D04-8AD8744C0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97045487-60ED-488B-91B8-DB0C917577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D2D37-9E88-4484-A550-BB6F98F3F0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50A389C0-6499-4AB2-93B7-4C1DF5A92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1B30C80E-01AC-4D99-B73C-F9A7CAFCA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DD3FC42F-CBC1-40B0-84C7-5F90E003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21E7C20E-ABEC-4598-95F9-BB79852038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969E9DFA-7126-4907-A832-1AA6E05BA4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B12255-0A09-4B71-91BB-FEE8070F8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172CB649-3D8D-4357-BD0D-0846D7F63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BF9B5131-7FCA-477A-9756-8A9CFEE98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79A4F3A5-8C5E-4FD5-8CA2-C24E31C2D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9C361308-0404-4722-9392-F1CC5C9564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32DAD566-1195-4886-BE98-D9575787D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25ADA70E-6F8A-4DDD-BDB3-1D10520052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8AC02B18-273C-40B1-85EA-DB182959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00B2-AFFC-4814-BA11-6C8C2971F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F99C5133-BF3D-44B0-A95B-5C7117C1B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FEA1D190-24B7-4C0A-9523-C7A4FD793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8D5E3BAC-01D4-4325-9894-723529C6EB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AB872-F0F2-43B9-80DF-5E4B46CBF5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AEF5FB5E-F923-4ADD-BCC8-7973E44AA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E3CDB0EC-A6F2-4889-92F1-9B5FDDF10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BFCB192-B9A1-49C9-B8EA-398CABC5A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00034870-02E7-4F5F-9379-16A5EF5F6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5D795806-64EA-4912-B862-3CD05E1F0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06F078EB-EBA6-4076-9927-EA0970D893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3B760943-F599-4D61-89A1-D2C706E45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BE692198-7389-4881-B73A-C9D5B5D48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62A5606B-0C73-4E96-AAF9-532307F321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546E1754-A059-41C7-8964-90034C087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DCFE-D966-42D5-8EF9-22509604B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B0FD3BE-FC50-4275-A0F8-C00B84D05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AED85FE5-5D29-4694-96F6-E26DC16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6F299-609C-4300-B8D7-B395D9EF3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EC25A6E7-A799-4C3B-B073-66ADC37E2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BD74F3A6-40EE-4A39-AA6A-C13AB6F79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32E9AF78-7389-4379-A353-B7386A68F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7964D26E-2001-456C-8018-41E51B9A4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8B9F9F68-4AE0-4FB9-907D-862E3CD06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2AA6AF1F-53BB-4EDE-96DB-2FD68D0B9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56D372FE-7C4B-4081-BF76-91425ABAC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F85047B6-DF8B-47AC-9A80-78920E36C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B37B971F-29F9-4EEC-83D0-36C61BEFEE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5F51FE91-0B1D-4D7E-8A93-F4A01382E2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B7173E6A-4639-4862-AF68-90E640AC8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34E7B-B2BF-4749-A05F-8BAD596D9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9BB03A37-4F8A-4F72-9A0E-9B1EE6B40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277D8CC3-4515-4868-ABF1-4372ACDF0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D5203807-FD9F-4DC1-9E86-445F77A56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8CDD-4864-482C-9B27-67E88D52C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6375-EB63-493F-A163-CA699FDF2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F437566E-A991-4B02-8E79-DAD3CBF250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94ABE945-E73D-48E5-B35F-2332AA2EC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0A94EBF3-2DBA-45E9-B77E-FBDDD00A4C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D5351BDF-9299-4708-AC8C-F6D4A6B048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05FB1EB7-7B15-41F3-852E-D289B458E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5B07A64-7D3A-4734-BDA7-3FCB3FB0D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B42F520F-3E5A-4D50-A07F-1427511BB1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B45356B3-4D27-4036-962C-1DA29A776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1A656A99-782A-48CD-B5CB-4314E539D6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5D0BBE67-5119-40FF-AC3A-399DF083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0DBDA0-F91F-4E0B-9C09-4457155F85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A8161AF0-6CC7-47F7-BC5B-31EB89A3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C62069A5-7970-4A3D-8990-A63C209DA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B4B86-D6DD-4544-B4A4-FA0C252F4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527A98F4-2164-4DCA-82AF-D31EC0878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84DC45A2-08CA-4193-8E0F-C99F23FA56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A689736A-4603-4EDC-95A8-53F6012D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6C1C7EEE-B131-4AEB-A707-ABAE4220C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69C8F91B-C73C-4439-84FC-A5A212EE51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E279BC70-64BC-45A4-8DBA-9D17FF111F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646931C1-6BE0-4469-BEF9-24928024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EDF56CDC-F6F9-40BF-BB7C-5640A7D6D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70D6C3C1-4094-459D-BB71-20C9B4C3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FF16F5C3-157D-4114-BC08-D8675A460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CD2B4B71-F23D-4AA2-B78B-326CDA8E8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BA2B5841-1ED5-47BE-A9F5-CA0303F57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6842-9E18-494E-AC30-EABCEA752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6F3D5FD7-CA30-484C-B87F-E04211F83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09480F33-11CD-4DDC-A36F-32E5EC574B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E1F81FE6-98B2-413F-93D6-4763562C0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AAB77250-5EB5-45D0-85C3-DF8FC91321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506D0F25-AA9F-42B6-91D7-D21774B06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E0F9-6F56-41C3-8B23-476F60CFE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413C-5C96-4978-8576-3AB7922AD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4BA4D9-007C-488E-97A7-DC12F1E5E7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C87961AC-12E5-42D8-B1BD-6DE487089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DD96AB70-1E28-4780-BE67-E38027949E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23EC800B-BC8B-4E70-B2AF-958EF9D63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DE158949-1D6C-4FC0-89AB-64BC6FABDF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9D51177F-7FA3-4535-933A-D123A135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DCA79-97D7-472D-B4AB-44C18C9B8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402F08B8-CF40-48A9-95AB-537EDAD46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01DD1289-97B1-4775-BEC2-AD4B70E7D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F243A07D-F7E4-4C78-8B38-A996067E0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6E06DEA8-1A38-4AAA-8875-86CE854B8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1FEFC4BE-826D-4C8C-8CAD-F69ADB415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11062856-DA35-40F0-BF32-4060AF8F21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885CE5CB-1D32-44A0-937A-2404327A5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5B2141D8-5F26-48C4-AB58-166F9439D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5B69B1FC-EF56-44A7-B809-6B9EFFAA1C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7FFD8066-E75D-4FF7-9BBC-75C0B4CF9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029339D2-9571-4978-A7D8-6576B9F51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5B14D1A2-9DAB-4502-843A-983C6084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04861F20-EAD2-414F-8E32-EC5C49435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C8406C33-9E70-44E6-82EB-4314903D6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B1891846-68DA-4917-8E2B-895A421DE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2916EDB7-4974-4F3D-BBB7-15DDBCFE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4C13BAC9-B805-4702-82AA-5042E5BD95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C405DF94-69FA-40D4-9952-03E5CFF395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9D0F8491-6A9F-4033-8595-DB27A7FE8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392DBEB3-0AC3-45BF-A6A6-AADEA3860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D68FF1AD-FA1E-44BA-AC77-5DAE70B39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2FCD4A2C-DF89-4D45-96A3-F2C36744B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D9DDB-4982-48FB-B992-1E1A2E980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E1C33525-EA10-4862-B33B-E3EEDEC5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A8EE572-C38D-4C04-A031-6BF2F57DC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E526-8821-44B3-8680-17708803B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05B07653-26CD-485D-9F89-69C88A05C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DDED8776-9FC1-40B2-87B0-E4686C6A6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21476-8257-48BB-BA7E-FD4BB285A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81DF824A-44BA-4D83-8E2F-EFEAFF2DB6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7C3A85AB-6A42-4FD1-AD01-A12DC93289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FB9E590E-B772-4207-8802-0CC633EF0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87A993E7-1DE4-4BEC-9298-9856B06CB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B30BE-7621-42D8-9A28-8672B6947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1E7836A-7D1D-4F83-9A0E-0903E83A3E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6C5B2796-6660-4208-A7DE-D498A31EE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DBD310A8-CBDD-4FAC-AF41-AAC17DF17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39C9F9F4-E9C1-4B64-BF7C-BFDE587871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0C4C50D-E090-4B55-AC47-6D526DC14B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21CDD26A-FECC-4BA3-936F-E5FB9C62E7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8EB0A5A6-22B5-4405-B493-52956BD427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D9794FFB-2A60-4A43-89AF-AEC741060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B4B5B078-68BA-4756-909B-FD928E8AB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ECB1-3664-496F-A45E-F6695B30B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8E6AFA-605C-47B2-BC56-E79584D436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DDFE88E8-2A2F-4CF3-BBD8-1F9A8136C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93EE-B15C-4DED-A098-528D8533DF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A3DA-2E1F-4F74-B4DD-BF058BB09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850965D-CDCF-4F42-B537-B3D47BA17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41444C7-6DF0-4D99-89FE-BD884A775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32A6F8A4-34E6-466F-9F47-0DA819D1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4D9210C5-0575-4769-B6B9-2B236769E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65254173-96EB-4D9A-A470-F4E6EBB08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DDB3BBE9-2F7C-4DFF-9C95-C033E25AA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04BE8D3F-9401-4260-A26A-89FF26A793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0EF90AF8-9E75-4C24-8ADF-A30032C3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C35EA8CA-8B70-4ED9-84B7-A558A3A19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2E9A-0A7E-41B4-85F3-5B756CB487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1F47B5D7-9EB8-411F-9218-F37E88B64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7AF8ED51-F71A-437A-B390-0A5D8CFED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7E193B4C-031A-478E-A02A-17E8776AC7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C0AF1215-C82C-4A41-94DD-EF78B6570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7FD0DAD7-0937-4C78-A68F-85B22CE8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BDF42CD9-D153-43A0-AB81-E602A05B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672EBC2-E739-4EEA-8296-2BEBBA7C6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3BCFF30F-CBBD-4C5E-B854-22848AE48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E3D9A31-69F7-4E96-9406-42BDA05E7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7B4F-12D4-41E7-9545-2EF5E184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AED966B-E00D-4B1E-89BF-B18246F2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068E1-CA51-4A00-9BC1-AEA96115B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E780360D-8AD6-47B1-829A-99EE82AF6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083E924-511D-497C-AE04-943A95C94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A8D6AA6A-DCE3-4EED-A4B4-792ABFB10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689A5B2B-D76C-4201-817D-A30353AAB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5635-C022-41DC-AC65-4F98C4A731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559149-0372-4B66-A82E-8A3197A34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4A3500B5-1776-495C-956E-A8015AE56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88B6C2B6-9E7D-47FA-80DE-5C61C4818B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B36DE3F7-7852-4982-AA6C-2CE3BED45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E7BA2748-A264-4B8F-8D2B-5C6E66321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A6CB9AD7-68B6-492D-BA5B-6217DD0DB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FD621A18-0C52-4EC8-A08E-8846D8E779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55B1BF47-0749-4AFE-AC0B-B951C0F51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39856066-3AB4-4996-BBDA-CE331D72E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98319-8725-4FF9-88D4-6348C6D5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72E90-0380-4DDC-9A3F-B1570C81D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505953B7-4830-4294-B7A2-E13AC64108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DE72-E2A6-4742-8707-68045CC77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02DF-25E4-4AA5-94D1-374A01012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9589F8A6-1D03-4891-A227-15925192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54E007E9-5CCB-4038-B316-F2158B0EA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9870874A-B6D3-447E-89F2-61007C2C5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59A2F7-9033-448C-AD02-9DDB52C29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94AE61CB-6FF8-416A-93F8-A550BD18C5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09A7877F-DD2F-48B0-8508-2A299A34E2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D662313D-24E3-46C5-A537-6937A56393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1B20FECB-6314-48D7-9AE1-94D41A7E7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FAFED7E6-90D0-4F79-84B0-685E3DBFA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0DA95C70-374B-4E59-936B-3EC1697DE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9E6F9DC1-0D76-412D-A43D-D1AC0087D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83CB2ADD-1730-41ED-9FB8-9825610FF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020724FF-6E8C-44C1-A20C-587457000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2E4C-AEE6-4185-B025-00E1A93AC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D4DB00D0-8BAC-47E5-8FB2-5207F9EB4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2486C-38C1-4C16-AD93-ECC8CB66C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3BB-B80F-4F7A-B5CA-00A9C8A17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5FE76ACD-3450-42AC-988E-59A17550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C570D27-9B6D-422E-832E-15F579F79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4C9EF298-F34D-44B0-8135-A15A798A8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41FA2304-CC85-4E5C-B7EF-1064633C4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7F022237-EE20-4265-BB1C-6207403CD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3B6F-B92F-442F-B5A6-DEC541E59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D52F20-C26D-4B62-9CB0-1AC61D12E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343BA528-E98B-4CC0-B6B4-2AE08FCC3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BF9ACBB9-D8A8-437D-B2DF-5154BB978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3B0D263-9CB9-45C5-9E11-0BC2A25D7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1F9EAC24-B8A4-4AFD-9BCC-28EB16826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C814EBED-A606-45A9-A431-57D2E681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E4C4D174-618B-45F7-A78B-FCAFDF9A38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03E06759-B4F3-48E3-9C8F-670E79508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C5765610-745D-4A9C-8872-62B2F29F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1A9AD850-11ED-41FB-AAA2-4D129B39C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24BB15AB-2B64-49C3-87F1-79CB7E6F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28F2D4A-2CCC-42D8-BC8B-1B8D8D54D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4A63-E90F-4001-8056-EDE749BDF5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B35C9BF-C586-4F59-A08C-A7B757C83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E974EEB0-1E14-4498-A949-5F6AA13FE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73717ECA-B6AD-4790-8781-38F960A71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ED58BF61-7B64-4875-952C-F0B6D8453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19998A71-032F-419A-AF50-695CF7549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75D38B-3185-4B4E-8059-7B44A2A19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52F3CBEE-7D8C-4DEF-A4BB-FF5D51EB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D6ED-173D-412B-AF37-6E9408453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030F-F763-4042-913E-7EAF574AE0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AA1EC68B-35E7-45AF-8217-07106809B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E110EDF4-FAA2-4C9F-8EEF-2B66A252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7654687-83AA-4C2F-A468-5C63892E3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C5AC3A1A-9191-4C67-A2E6-036FF37EF0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22073944-999E-48D8-8A26-33FC71782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4BE7-DC24-4113-9D73-6FD94A1C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6A70C15-3404-48AE-B32B-8750F171D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CBE8386C-DE71-49F9-92B4-03DD927A5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DB3C4D77-24A4-4A83-84C1-B3403B043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40BD779-DD31-4987-8912-EF5D17D31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125A-1D91-4C60-975D-0F2D80A5D8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EC3A8DDE-7EB9-4655-867C-89F750C5A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32A0-9799-463D-88FC-1649BD76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70164FBD-61B5-49BF-B9C7-EE08FE31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2373CBD6-B9FE-4A0D-9A4A-BFB6E08BC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8E02B6A6-21EF-493F-AB97-4D41C13AB8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98EC-A5E6-47F5-B2DA-948A8146E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0F1F363C-74BD-4C11-AC3A-09E40ECD9C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44958417-782E-4B8E-A6B7-E01DF4647F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BF2687EC-D9BA-4DF0-8141-3D76C80C5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D9508CF0-C8C6-47B7-9BB4-BC7EDC423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B2F59250-A4DF-41B5-8C3D-82DBAD554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FC31-F9BD-4683-A217-135316DFD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A247D009-10C5-4866-926F-2FD49273B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F56DDCC5-C1C7-42BE-9EEF-B349187CD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2603-CC0B-49DD-A6C3-5F5840C22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80A23DD8-2301-4632-981B-6E05BEB14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2371-6531-4DA2-B21E-BE5DF051BC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42988811-E71D-4711-83B9-B605F25D5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97D89AD9-7BEC-473C-BD42-5E054807E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013D1A7E-840A-4C1B-99EE-D979438E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5616EC37-66C5-4D02-9E3A-6E5111C06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A6E4C380-CD07-4775-AD8D-FAE1A5170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8826E74-343B-4D71-94A8-FC38E5DD4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17F1FCD9-C7CD-422B-85E8-B67E33386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2C76-0952-4966-8642-B5AEB5BB5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65CC8588-DD87-42BF-BE0C-014B08D8D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A70F8D-5386-41B2-B7D9-E645D97FB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3C2045DA-A426-482C-94CA-B65C658CE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8928E27D-589F-477B-859E-D3E4F2004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51195197-FDB5-4230-8DDB-AE689EB8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AE020A0A-861F-44F7-8995-DF4FF5CF4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B86452-789D-42A3-A721-A2EE05287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BB00F10F-B291-4DCA-BC6C-F20E5AF06E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C9844E02-1618-410A-8EEC-54EC9EFB85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C009DB7D-FFD1-4A64-8226-31E2F311B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D69DE660-0E50-4FB0-8FFD-D47C155A5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3FB91-D8C0-48E9-992C-E7736C40F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96FF8553-E7AA-44A0-884E-7C53E3A87B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1E5D37D8-A831-4A0A-96B2-F2E69180F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A29A4A8E-3C16-4572-AC8D-37F78D54E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0DCB5108-3703-487B-AD08-F54E6C7CC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8C96FA9F-C3C9-4272-ABC1-9E1AE1D4F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01C2D770-040A-4AD2-8040-0E5E6424EE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940D30DF-76FA-42CE-94F7-6F8D815663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2B460AE6-F5A8-4231-A0BC-2B9C561F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105510F1-9F30-4FBA-9922-F6C36E16E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2660C893-6D91-45DE-9E59-7C49F4831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16FCDD5C-860F-4B00-9C83-E98A7EB18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13F243AB-5D2E-4040-A1BC-44BF158103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F5975EEA-429E-4591-AEE1-27C12341E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78EE16EF-1630-4F6B-926E-82A33D910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8F3D2F2A-6873-47E5-85B8-CFF910FB7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5F8D4494-DAAE-4458-8E80-06CB043DA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8E884-7CFD-4899-B025-F538B52104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84062E09-551B-4D38-A043-3D42A9494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D9F48CE8-DAE5-49DA-863F-9FCE2EC8A6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E6AAE335-7ECB-4592-A404-6AE4EDDC60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4A42-4484-47E9-A9DE-A858C7DCD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AB7857EC-6DCB-4E25-92C5-68F91C808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795C06EE-DDC3-4367-BB37-2B337B073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E66A3B31-9090-442D-9171-6A3703A83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AA6CD108-0805-47E8-BEE8-34CD71167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5CBE-E733-4081-8A67-83185855DE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0C1F6698-D4A6-417D-A618-3F5CF5776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DBAE9253-8B27-4E43-B0C0-7B04F3DE27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E7A0B31A-B5BE-40F6-862C-4B891429EE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0A52BABD-74E6-4FF3-B4FF-C58E889B13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F238BA0B-8247-44B7-A57F-A842700F82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642E1463-BF17-4DCB-9382-9E6FA69964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489B4875-E919-4EEA-9B8C-27CC72F8B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2DBEA7D3-E08A-4F38-BD16-30B47F2D6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6D0C6EDA-47E7-4343-8A6A-222F3A500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85E237AC-A91C-4FFB-A875-01173B324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EF882E15-7B31-4143-87F7-DC99F829BC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E77560B6-3317-4E5A-834F-D820C7843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E0242343-FBC8-46D7-B023-05B08A8F0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3E489932-C59A-41A4-8B7A-A0BBB0563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F2D49A4B-971C-4698-B0CE-A9C8032EFD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C4E87160-3175-4A02-8CAF-97744AD927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5C3CC1C2-8C70-4077-A65E-6FCCDA40B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67A4C0B7-9EC3-4056-A8F6-2E09A7C49B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2BF2DB42-2965-4A1B-907E-6A2F0D5CB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B2F10D5F-15D9-47D9-A5D2-C26DA2141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E0FC0-2B1B-45AE-81CB-605603DCBF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7D3E-0452-4746-A7A0-4A5C39B7F5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608C9A4D-881A-45C6-9F32-D222A525D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4CF42EBA-7E73-4AA0-8F41-3068D492B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C3FFC-D817-41E4-ABD9-379D5E78C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8882809D-4EDE-4D72-B73E-BC472EAE8E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B3BD844C-982F-485E-942F-371DC635E2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F22279B4-1EC8-41B4-9B6D-3AB3503F5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9DA535DC-124F-4216-97A3-67796C2487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6747BC36-EE3F-4888-8F13-ED22818F1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42E09AB-FBBB-46EB-901B-596C5931CE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AE85-FF95-47FA-8856-CAF4F5D507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CBAE1622-E18E-4AF3-9E4C-C281FE7C6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F9747B4-FD95-4006-BC34-D8AC44856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951E-D0F4-41A5-AA7E-F4F6F08D8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3E0C-56F1-4D7A-8374-EB7733D58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19910-C9AF-44E0-8BED-72E9CB6AE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A9641EBC-C281-487C-AADA-35072762E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545131E-D90E-4B46-9AB4-4CE083EA1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1AF677FA-9C77-45E5-9A12-91E94BDBF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BE09A385-8F67-4E88-94F4-53C6F7B9F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C8D4D25A-EBA7-41AB-A6EC-9F15DB962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2AA3C7C7-F90B-4AF7-8F49-9CAB68204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3423E790-1544-4EDB-B43F-BE962E7B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45393899-71C4-4992-8D53-55270A78E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EFF5C-5E38-40B3-B7E6-EF22A233A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50D27728-6043-4C99-A77E-1C4502BBD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5B884-B790-4A6B-A0F7-484261D7E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5BD9C75B-7BE1-4D3F-83FE-B67E33ECD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DA109B06-DEAF-4E1D-A5AD-B121E6C40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1410465B-50F1-457E-85DC-42B685F57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62B9C02B-6605-4E41-A000-907E9E9D5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23D5CAA-15A0-4A59-BC5B-BF189EF039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E4920FFC-985A-48DF-AE71-29D88C3AF4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668FF646-9C7B-4956-99AE-BF9B990793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27CA9F93-10A3-4967-AEAE-C1242340E6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88AAE618-266B-4478-999B-D806928EA3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6863C-CAD0-4883-B749-5AC3910BE3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0BF07385-A144-4864-836B-D58E81998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B6A86-1317-450B-A79F-30C18AEA6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D2FDEED4-24C9-4CCA-9349-4FFD693F7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43475030-D06F-4D5E-8656-04CF5190A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5C18-0D2B-48B8-B1BC-7A1E0C06D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01E6C84F-D1BF-4C0F-94A4-10D53C64C5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C412BBF4-3974-4AAF-818E-301A9692A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672690EF-D26A-48B3-8A65-8BD9F9091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CA8D68DC-4AC7-40F8-B0F3-D601FF5C2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6BEC6EC4-421C-4BBC-A9AD-7225E4253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14B658-A356-40EC-BDD8-28036DB3BE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0A7692A3-D4F6-4B9E-BC38-9C7CEC692C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6CD1F71C-7F2C-4888-8421-C1408BC41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83A39DB5-15DF-4661-9D0A-508FF7411F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A4578A44-66EB-46E7-B534-FBE1CC11AA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9BE75767-1667-4A29-8B86-80E748D42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0515366A-C12B-4FD5-AFDD-4A3DAB0FB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D2A9-8E91-4917-9FE4-92EBBE92F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61700DCD-37CC-4CCC-B9A5-B575E91C30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A37FC031-8A5F-4473-B566-F5700339E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36C19246-9BFF-48E3-81A5-4683888C72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03FAD80B-6648-4455-A2B3-2FBEC78D67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770E-BADE-4FFE-965B-68FD57DE5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AA54CA6F-7E3D-4E6C-B9F2-D71DE6351D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F7D9967D-E647-476C-917B-F4F9C5902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211E0571-3608-4D46-97E2-A8AC275C6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BB1CF-63E2-4A35-BBE1-A6520FF5D9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A84E0161-E3BC-4CC4-B776-D075C50F00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B43CC10E-4416-4D68-BC87-B419518A3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6F6C9258-474B-48BA-899C-A8461247D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E20AF-450D-415D-8D22-77CD2D6A17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4796F-EEC4-4224-832F-9BDDFD1F1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62D44F85-38DF-43BD-98A8-1B05F4D17F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E176E49F-F2C3-4036-BB37-8D9540F84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B5F44BD-06DC-47E8-8D64-410EA20003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34566DCE-C6E3-42B1-85D6-3B4E653901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9B2600E1-D2C4-4EA5-802B-645E834E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FBCB15F1-8F11-4229-BA24-08B22AFCC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BA24B500-8B1E-48F4-9D68-7A4434A714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B03DA9FF-13AE-4A5A-9161-DE3F6360C0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258FD23F-D5F0-4262-A887-3E264C60BA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FA3A56E9-F996-494E-8E08-6A926C543A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BAC2E2FD-FE80-4B53-B6A7-2C0DF51F59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61DC259A-8319-42EB-BE05-4567E56E6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BCDE2577-4867-4B04-B764-3A2D80F15E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86AC23B5-68A9-44F3-AFF4-38CCA9CA7D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E4290921-489B-48EA-ADF0-1C00E440BD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C7EF86A6-E53C-4F6F-8A23-D59CE32A6E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75AA2C43-0F97-49C5-8150-F46568EB5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BE34653E-36AC-42FC-BE23-0FFED6663D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AE99BEA9-5F5C-4DCC-B240-413ABE4B4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AF60B856-597A-44E0-AD48-29DBFA0C0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825856FB-6514-42A4-86B0-AE843AB593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264334A0-93F9-48C5-AF0F-53CF80729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3CB3F4BD-5E3A-43D0-811D-A28538984E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DAA659D-82CB-42D0-ACFD-5AB536CA47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99AEEA36-2102-4C71-B5AB-49CA811C8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A4B44DC7-A85D-44F1-A887-1277C4CA1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715571BF-8312-4544-816C-2082E1E618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5C0D2CD1-E874-4675-BB4C-F24317938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E7C5E485-61C3-4DF2-B306-3749A632AD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74096E-4321-4838-8F73-87F24904FA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94FF84A0-2FCC-4A2F-872B-65ED68C84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6E518C36-7865-4EEE-85DE-D2F379863A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AA97ADE6-6B45-4787-9059-544E01BF1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C865E5E0-3899-4265-8350-82A4F9E738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917E5350-DB02-4886-B691-5BC958EF5E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7D58413C-B53E-4B72-9A14-9FB4CFBD5A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74C070E5-5795-48E9-B979-AFD94D608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D7B35CCE-4AE3-4BE5-8026-EB346AE83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1023E6D4-72E2-457B-835F-4BB0B8EC6A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098706FB-3FD7-4D89-856C-175C359F7B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882E0A79-E1D9-4B34-83C5-D8648967F5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372CE677-ABBE-4B8B-8894-717E39C994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ED780FEF-3321-4ABF-8EE6-FC53BFA7FB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8D215F4F-E127-43C6-A5FA-EE75BEB08C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ED34FFB4-50BF-4E37-B47E-ACC58FB898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CFAF558E-91B6-44E2-B7AF-15577ABF2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FE7C0E8F-BADA-48D8-A3E4-BF8C7B91CD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0D94EEC2-A915-490C-9A7D-74BCE6A43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1EC9392-0A03-4A7E-9051-DBE9444C92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20F303BB-8C6B-480D-91F1-D688112547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E70618DD-462A-40A1-A2F6-0D717693B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5B3BFCAB-26B4-4755-8C4E-E1C4C44CFD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EFA0EFED-706A-4044-AB4E-F6792BE45F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C1388B17-482C-4840-A9D6-855D387A9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750B5065-0F23-4668-87D6-BDC391F9F9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7BC9EBBC-FABF-4C6E-ADD8-99662DC4BC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5AB32499-8774-4181-A021-4979EFF86F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BDFDC36B-4541-45A3-A31C-026F849546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335461AB-4FE9-48EF-989E-35AB1FCF4F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E0659F67-D296-4E74-8826-8C5EF00FC6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678323AE-D0FF-44D3-930F-07C90B17B8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84DAC0B4-F65E-449A-9456-69C63160A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F6CAA54C-CEA8-4A55-88EF-5C12B4442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C7E07663-C13D-40A1-AF96-33DA394A32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16EF6373-21F5-4B37-9E35-EE70BE8C5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9B1D9DE7-4346-41D2-B9E9-20016A31B9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07A97521-0EDC-495E-8492-87DECEBF2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CBB7D41D-4BAD-4B1C-892B-2A2F4A593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38039291-C83A-41C2-9440-FC32D2E320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6DC2DF1E-42C5-4AF5-A150-5CD91504E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EF19161E-A268-497C-942D-DCE93A1D33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92D10F1B-46D7-4D91-A91B-E1E1E6C5F4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B57E6518-0FD8-4600-A350-E81387A66B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6D911E83-2CF9-4F26-A684-344C208FB7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04E67B03-6773-45CA-8EED-42A685ECD7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0034F5-124F-400B-BFF6-FBF56C35DB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29E0CD58-7B78-4703-B7F2-72579C209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E674DA9D-0DF6-498F-B325-D2176AFCC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A1B1C400-0001-4F50-AAB8-784488BA4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1D0F7A15-6159-4322-B41A-8796317858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1DC2-BF84-4715-925A-B1C4ACDCD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3DA3A1CD-3516-4889-A62E-A806D7947D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4663A7AC-5D15-4112-9DBC-FE3136410D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0B2CF47E-57C1-4071-A625-7C8E07438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C5952E3-8D1B-407B-931C-0335595CDA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55E188DE-DD99-4800-9466-6DB342B3F6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D5B1D637-8B4C-45E8-AD35-8479CD4F2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A61F8569-4A9D-45CA-BAF5-CAF5EB6E8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6680F254-9425-4045-8537-2928E3EDCD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4B194415-2BFC-47F2-A5A5-FCAEC33BA9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536F9CA0-D77E-428C-AB32-14B175FC5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1A17806C-230B-40CE-A1C4-7993FD9C6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2A0106-9E32-4672-BC1A-FF3B36927E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28468CCC-5452-4219-BED4-C57BF7977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740EFDA-8E7F-4B90-9123-F669D36A26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97A2FE9B-5EDB-456F-B90A-7934D1A03A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544BD8C2-E7DA-4C6F-92C6-F07D4B427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2FFBDFDB-AA35-47A9-81FC-57C5F22C6A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3A64899B-50FC-48A9-9E9F-6F7136F403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E2670395-E8F7-4D71-BF72-83EB518FA8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B88ACE18-109F-4332-9D4C-CE38ED160D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F9279B9A-690B-47E4-AD4B-01910BD71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0D230FB1-C322-41D4-B8B7-2DF389BFD7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82988AD0-E49C-47FC-866D-4844D8FB1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16CA85D-C903-4EF1-A259-A8DD55F996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504DE77F-7066-41F0-8A0A-0E96A2108C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FB94887A-8772-4C29-AC73-2408EAD64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03C7ED2E-2EA5-49E7-8EB1-BB4532E49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DDC943A5-9C4A-4387-A052-893641877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F5908624-3D1F-45AB-A377-56B939FC62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B03E4718-F26E-4DBB-B298-4F050D454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3C80C277-4F67-44C3-A4BA-9E7D13AE77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E04EDA09-0329-40C6-84EB-26BF8FACF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7429E226-AC96-4A4E-A1BC-6CF94658A3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2B92D410-F9FF-4A3B-A2BE-686E6C93D5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4DE7F416-3D75-42BA-96FC-52049F05CF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AA32419A-BE5E-43FD-BD83-F0CBCDF44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7A3709BE-CBE4-49E0-BD86-F13CD3193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5D3C38DC-1902-4B89-BDE0-03502210BD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4E0B646C-A408-4DA0-B828-A895B1FE3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297B5A5F-2961-4328-9702-EA668D07CD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544DD4E2-4058-43C8-BB6B-BEF0E25C56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A95DD25A-5363-4D60-ACC3-2AE2202702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081D3ED2-E824-4E42-8721-5E5846EE8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B3E1DB1B-84FD-4D78-A39A-143FC5F1C4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97B61E6-174F-4443-B331-6D9DE2ED5B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4190B19B-1EFD-4732-AE0E-1575B0EE4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DCD442FD-8A8F-4239-973C-CC3DED45F7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CF2F75A6-911F-456F-8C53-8660857E46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828E054A-C3C1-4296-8129-1CE095D62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58DD481F-7A91-4A2C-86DD-268896ACCA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9B9D19AC-7A8C-44AD-9729-63FC5B2525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B7A0DEDE-1E32-456F-869C-CC68F9666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A1813478-58FC-4E1C-9407-95C8E7200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EBD6E0B0-7DA0-481C-823A-808053D91F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04A75262-AC6D-4055-921D-06D955E23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2F2613AB-A073-4DE7-B681-ACD6A3682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56926583-FA26-4BD6-8DB9-FA7425277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822564F2-57B2-4C15-9DA9-DC9C9B791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75F03C34-D640-4BB5-A130-527B3DB0C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0B95AD1F-9078-4DCD-BE29-3B88783362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A7A1B01C-0C05-4282-BB66-B3E8E559D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E2C807C3-464B-484A-9E8A-66A831A03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C72189C9-16D8-4464-82D2-50E2E717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AB3862F-64B2-4BF5-9E4A-1E7788026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DAE20137-7B2C-412C-BA78-4B9EA3D0DB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934386B8-4105-42CB-95A9-66CD2FBE11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494F9461-4543-48A1-88A9-449490496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425D4FF6-7E5E-4955-97A1-E2042EB44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909EAFEF-4CB2-4425-A0E8-21EED49C09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7277776C-F26B-46D2-BA94-C7341772D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8AF8BE50-F6AC-4047-920C-80D9BFD55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8DAB66BE-C782-4597-9976-5A53ED7534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3595BCEB-0D2F-4AFC-9958-2A4E3A142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E4741982-FC8E-4D2A-8BCA-31FBE00768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B819C4D4-37C2-4243-B979-0002D6B8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8B9D6069-F17A-4395-A370-1593EE06F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BC684678-1873-4D69-AAF3-73764EA34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4F2F811A-3DA5-427C-AF47-B10F83185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406CFA80-5DBC-4E79-8883-767BE929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6BB249BB-E883-483B-B48B-A41B98565B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7C24869-711E-476B-AE96-D83421510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01E3DD8D-528B-40A2-A764-E07DAEE827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2FCFFFB7-0770-424E-85BE-436C03ED6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E97C2E90-9E1F-45CA-B9A3-6A44FDF20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D176BF2A-5F63-42C5-8600-DD4D15036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D9E59F54-56CA-481D-97B2-876F7FEF81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6ABE9D42-34AF-448E-A6AF-0EBCAF87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1103C731-1104-4CCD-BE79-CDB4556952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3A8A05F7-F38E-4ACC-A1D5-29F6D84E5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788C6FDD-8EBC-436B-ADF1-A8CB8834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9EBBFC2E-C865-4EE1-8559-2DCAC891D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19E0FA89-9D4B-425C-A90D-D66433E85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0E81F71A-0E5E-4088-BFC9-8DDCD7DBF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91DFDC33-F15B-45EF-9847-6A911BEBC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A24206B2-E78F-42EC-98A5-C14153E3AC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B2EEDB4E-12EE-4DD5-AEF7-AA6BEDFAE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48A89423-424C-4605-AD77-5270DBE29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0266050E-D0C9-4BAE-B338-277F0719F1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D2D56C17-78C1-4A6C-9297-23A6E0EAF4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9BE09A64-4540-422B-A586-9F424CB0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E782FD78-71E5-4F8D-8B3E-D042180F1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9C225F0F-E6B6-434E-AA70-CC83F66AC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5B9510A4-3E17-412E-94BB-7126E825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D4B513DA-1DF6-4CD0-8F0C-1F89083B8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13FF3A9D-2289-403F-9D92-CBDE5EB93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E41BC82C-0F76-4A1A-8777-5AB22A31DD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20929023-BE03-437D-B220-3920305D2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1B4C-1354-4448-8F50-306FE1066B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561E89A2-969A-44A3-8CC4-656AE0C248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E0484A42-8E0E-4C2E-91CA-C2DCAFE25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D80D4D3F-20CF-46BF-BDEE-25A1F8321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099BFE24-7579-46B2-A64E-F2F066D75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9E4219CE-B6AC-4672-9E52-2AB6A88019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BDEF6C46-398C-45F8-B3AA-FECA7F453F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CA4CED6B-DDB8-481D-95C9-10C93F062D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BB5F5600-4F4F-4F80-B943-C3950D8A2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23E77CE7-7346-4DA6-BDBD-C6ACF7951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FBD6-E0CB-43F7-8363-6165A72454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D39009EB-2745-412B-9394-9F79589E32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131C9E9B-ADF3-4C64-9F71-28EE188542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338C97A4-DB22-43A8-AE52-7373486DB6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4C6FF86F-9403-471F-B3E8-94DE21F79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22A8AC6A-36B6-40CD-A9D0-67F90327C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0707D19F-12A4-454E-B69A-BB984A4815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2F709E49-1DF8-4610-A688-59B037EB1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99330AA5-95FB-4530-A969-AA9B20233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84C92FBF-1294-4FD2-BFB9-B42B45223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45D651A0-EF3D-4187-A7F1-AD80357760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C9A4E0E8-19E6-4BED-B0F5-A892F3A45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3346037A-6590-41B3-96B8-4B71A739BB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76FFD020-647D-4B25-828F-1B82187221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7A9643C6-F20F-4D05-B20F-7D403D3D3F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89C1E941-9B49-4B2E-886B-CFE7C3782D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E1E3FCC9-D7AC-42F3-AF08-0029A2B17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D133-FA47-4C3E-A29E-1B3744840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4A44AAF2-37F0-4A67-834A-32723FA01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E76687F5-18AD-43B0-8638-7C6FD8748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94501928-CB35-4EAD-BBD0-CBEDE6A1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6DDA1920-223A-47E5-94A0-B4C2705D80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E287E31C-45ED-4206-8F80-B247C0FCA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9515C6D8-C3FD-4D0C-9EDA-0E2147EAF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C666D55-8046-41FD-A679-0DE0EB15A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9D6C4F8B-3CFE-426C-A106-150F297FD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AD0C0768-33B6-4A0E-B13D-0E86235363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D21AF836-CF0F-49F8-AF8C-C34F6C928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CF5E4883-77EE-499D-84CC-8293C6DE1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2BE7579A-7E68-46E9-AAD1-386EDCABC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4DFCE9A2-1E7C-4D0F-B363-6A5DDFA1C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6B47-FA32-42E2-8C7D-3B5B5F26A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504B53EB-3413-44FA-A58D-1776947B9A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396F4609-1F9B-4A27-A014-0193B4F7C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580ACEDE-9DCF-4369-92E5-BFE995F63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A9506128-A739-44EF-9B8E-A09145E85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89B83EDC-5433-492B-9413-A3456CA17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106F3767-23EC-4FA1-B093-016E396B4B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578793B3-8C90-4BFE-B177-ED6DD3E54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818EA764-F320-4E20-A483-008BBC07B3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24F1-DC61-4E97-B874-3F2EE4D75D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A59F00DF-B0DC-4B94-A9B5-3EB030D52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9E1A0B70-A5C3-460B-86D4-E7508947B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01AF4818-FD2F-4991-BB5F-EFBA263AC8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C9E7FDC0-DAE2-4463-B6AF-391B2A0AD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5D3D012B-D3FB-4230-8CE6-B70B803A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883B83D6-4D66-4588-A7C1-253E695EB6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655B83E0-B933-43A8-AF9C-2DA6B7824F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1CFBC021-A745-4B3F-853C-89E202E22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F3644077-B082-473D-9A57-E21A6B1EC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0D6FC0E9-AA7C-406D-9DA3-29BF65925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784F2BA0-2CFC-4354-8D04-8AD8744C0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97045487-60ED-488B-91B8-DB0C917577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06BD2D37-9E88-4484-A550-BB6F98F3F0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50A389C0-6499-4AB2-93B7-4C1DF5A92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1B30C80E-01AC-4D99-B73C-F9A7CAFCA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DD3FC42F-CBC1-40B0-84C7-5F90E003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21E7C20E-ABEC-4598-95F9-BB79852038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969E9DFA-7126-4907-A832-1AA6E05BA4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F7B12255-0A09-4B71-91BB-FEE8070F8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172CB649-3D8D-4357-BD0D-0846D7F63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BF9B5131-7FCA-477A-9756-8A9CFEE98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79A4F3A5-8C5E-4FD5-8CA2-C24E31C2D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9C361308-0404-4722-9392-F1CC5C9564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32DAD566-1195-4886-BE98-D9575787D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25ADA70E-6F8A-4DDD-BDB3-1D10520052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8AC02B18-273C-40B1-85EA-DB182959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00B2-AFFC-4814-BA11-6C8C2971F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F99C5133-BF3D-44B0-A95B-5C7117C1B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FEA1D190-24B7-4C0A-9523-C7A4FD793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8D5E3BAC-01D4-4325-9894-723529C6EB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207AB872-F0F2-43B9-80DF-5E4B46CBF5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AEF5FB5E-F923-4ADD-BCC8-7973E44AA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E3CDB0EC-A6F2-4889-92F1-9B5FDDF10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7BFCB192-B9A1-49C9-B8EA-398CABC5A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00034870-02E7-4F5F-9379-16A5EF5F6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5D795806-64EA-4912-B862-3CD05E1F0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06F078EB-EBA6-4076-9927-EA0970D893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3B760943-F599-4D61-89A1-D2C706E45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BE692198-7389-4881-B73A-C9D5B5D48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62A5606B-0C73-4E96-AAF9-532307F321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546E1754-A059-41C7-8964-90034C087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DCFE-D966-42D5-8EF9-22509604B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EB0FD3BE-FC50-4275-A0F8-C00B84D05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AED85FE5-5D29-4694-96F6-E26DC16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5366F299-609C-4300-B8D7-B395D9EF3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EC25A6E7-A799-4C3B-B073-66ADC37E2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BD74F3A6-40EE-4A39-AA6A-C13AB6F79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32E9AF78-7389-4379-A353-B7386A68F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7964D26E-2001-456C-8018-41E51B9A4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8B9F9F68-4AE0-4FB9-907D-862E3CD06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2AA6AF1F-53BB-4EDE-96DB-2FD68D0B9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56D372FE-7C4B-4081-BF76-91425ABAC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F85047B6-DF8B-47AC-9A80-78920E36C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B37B971F-29F9-4EEC-83D0-36C61BEFEE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5F51FE91-0B1D-4D7E-8A93-F4A01382E2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B7173E6A-4639-4862-AF68-90E640AC8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EA034E7B-B2BF-4749-A05F-8BAD596D9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9BB03A37-4F8A-4F72-9A0E-9B1EE6B40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277D8CC3-4515-4868-ABF1-4372ACDF0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D5203807-FD9F-4DC1-9E86-445F77A56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8CDD-4864-482C-9B27-67E88D52C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6375-EB63-493F-A163-CA699FDF2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F437566E-A991-4B02-8E79-DAD3CBF250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94ABE945-E73D-48E5-B35F-2332AA2EC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0A94EBF3-2DBA-45E9-B77E-FBDDD00A4C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D5351BDF-9299-4708-AC8C-F6D4A6B048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05FB1EB7-7B15-41F3-852E-D289B458E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B5B07A64-7D3A-4734-BDA7-3FCB3FB0D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2F520F-3E5A-4D50-A07F-1427511BB1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B45356B3-4D27-4036-962C-1DA29A776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1A656A99-782A-48CD-B5CB-4314E539D6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5D0BBE67-5119-40FF-AC3A-399DF083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860DBDA0-F91F-4E0B-9C09-4457155F85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A8161AF0-6CC7-47F7-BC5B-31EB89A3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C62069A5-7970-4A3D-8990-A63C209DA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458B4B86-D6DD-4544-B4A4-FA0C252F4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527A98F4-2164-4DCA-82AF-D31EC0878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DC45A2-08CA-4193-8E0F-C99F23FA56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A689736A-4603-4EDC-95A8-53F6012D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6C1C7EEE-B131-4AEB-A707-ABAE4220C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69C8F91B-C73C-4439-84FC-A5A212EE51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E279BC70-64BC-45A4-8DBA-9D17FF111F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646931C1-6BE0-4469-BEF9-24928024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EDF56CDC-F6F9-40BF-BB7C-5640A7D6D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70D6C3C1-4094-459D-BB71-20C9B4C3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FF16F5C3-157D-4114-BC08-D8675A460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CD2B4B71-F23D-4AA2-B78B-326CDA8E8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BA2B5841-1ED5-47BE-A9F5-CA0303F57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6842-9E18-494E-AC30-EABCEA752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6F3D5FD7-CA30-484C-B87F-E04211F83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09480F33-11CD-4DDC-A36F-32E5EC574B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E1F81FE6-98B2-413F-93D6-4763562C0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AAB77250-5EB5-45D0-85C3-DF8FC91321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506D0F25-AA9F-42B6-91D7-D21774B06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E0F9-6F56-41C3-8B23-476F60CFE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413C-5C96-4978-8576-3AB7922AD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A4BA4D9-007C-488E-97A7-DC12F1E5E7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C87961AC-12E5-42D8-B1BD-6DE487089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DD96AB70-1E28-4780-BE67-E38027949E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23EC800B-BC8B-4E70-B2AF-958EF9D63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DE158949-1D6C-4FC0-89AB-64BC6FABDF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9D51177F-7FA3-4535-933A-D123A135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1C9DCA79-97D7-472D-B4AB-44C18C9B8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402F08B8-CF40-48A9-95AB-537EDAD46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01DD1289-97B1-4775-BEC2-AD4B70E7D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F243A07D-F7E4-4C78-8B38-A996067E0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6E06DEA8-1A38-4AAA-8875-86CE854B8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1FEFC4BE-826D-4C8C-8CAD-F69ADB415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11062856-DA35-40F0-BF32-4060AF8F21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885CE5CB-1D32-44A0-937A-2404327A5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5B2141D8-5F26-48C4-AB58-166F9439D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5B69B1FC-EF56-44A7-B809-6B9EFFAA1C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7FFD8066-E75D-4FF7-9BBC-75C0B4CF9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029339D2-9571-4978-A7D8-6576B9F51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5B14D1A2-9DAB-4502-843A-983C6084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04861F20-EAD2-414F-8E32-EC5C49435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C8406C33-9E70-44E6-82EB-4314903D6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B1891846-68DA-4917-8E2B-895A421DE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2916EDB7-4974-4F3D-BBB7-15DDBCFE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4C13BAC9-B805-4702-82AA-5042E5BD95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C405DF94-69FA-40D4-9952-03E5CFF395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9D0F8491-6A9F-4033-8595-DB27A7FE8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92DBEB3-0AC3-45BF-A6A6-AADEA3860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D68FF1AD-FA1E-44BA-AC77-5DAE70B39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2FCD4A2C-DF89-4D45-96A3-F2C36744B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CEFD9DDB-4982-48FB-B992-1E1A2E980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E1C33525-EA10-4862-B33B-E3EEDEC5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7A8EE572-C38D-4C04-A031-6BF2F57DC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E526-8821-44B3-8680-17708803B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05B07653-26CD-485D-9F89-69C88A05C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DDED8776-9FC1-40B2-87B0-E4686C6A6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34421476-8257-48BB-BA7E-FD4BB285A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81DF824A-44BA-4D83-8E2F-EFEAFF2DB6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7C3A85AB-6A42-4FD1-AD01-A12DC93289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FB9E590E-B772-4207-8802-0CC633EF0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87A993E7-1DE4-4BEC-9298-9856B06CB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B30BE-7621-42D8-9A28-8672B6947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C1E7836A-7D1D-4F83-9A0E-0903E83A3E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6C5B2796-6660-4208-A7DE-D498A31EE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DBD310A8-CBDD-4FAC-AF41-AAC17DF17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39C9F9F4-E9C1-4B64-BF7C-BFDE587871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00C4C50D-E090-4B55-AC47-6D526DC14B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21CDD26A-FECC-4BA3-936F-E5FB9C62E7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8EB0A5A6-22B5-4405-B493-52956BD427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D9794FFB-2A60-4A43-89AF-AEC741060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B4B5B078-68BA-4756-909B-FD928E8AB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ECB1-3664-496F-A45E-F6695B30B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448E6AFA-605C-47B2-BC56-E79584D436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FE88E8-2A2F-4CF3-BBD8-1F9A8136C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93EE-B15C-4DED-A098-528D8533DF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A3DA-2E1F-4F74-B4DD-BF058BB09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E850965D-CDCF-4F42-B537-B3D47BA17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E41444C7-6DF0-4D99-89FE-BD884A775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32A6F8A4-34E6-466F-9F47-0DA819D1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4D9210C5-0575-4769-B6B9-2B236769E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65254173-96EB-4D9A-A470-F4E6EBB08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DDB3BBE9-2F7C-4DFF-9C95-C033E25AA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04BE8D3F-9401-4260-A26A-89FF26A793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0EF90AF8-9E75-4C24-8ADF-A30032C3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35EA8CA-8B70-4ED9-84B7-A558A3A19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2E9A-0A7E-41B4-85F3-5B756CB487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1F47B5D7-9EB8-411F-9218-F37E88B64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7AF8ED51-F71A-437A-B390-0A5D8CFED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7E193B4C-031A-478E-A02A-17E8776AC7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C0AF1215-C82C-4A41-94DD-EF78B6570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7FD0DAD7-0937-4C78-A68F-85B22CE8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BDF42CD9-D153-43A0-AB81-E602A05B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F672EBC2-E739-4EEA-8296-2BEBBA7C6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3BCFF30F-CBBD-4C5E-B854-22848AE48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8E3D9A31-69F7-4E96-9406-42BDA05E7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7B4F-12D4-41E7-9545-2EF5E184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BAED966B-E00D-4B1E-89BF-B18246F2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EDB068E1-CA51-4A00-9BC1-AEA96115B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E780360D-8AD6-47B1-829A-99EE82AF6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3083E924-511D-497C-AE04-943A95C94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A8D6AA6A-DCE3-4EED-A4B4-792ABFB10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689A5B2B-D76C-4201-817D-A30353AAB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5635-C022-41DC-AC65-4F98C4A731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32559149-0372-4B66-A82E-8A3197A34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4A3500B5-1776-495C-956E-A8015AE56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88B6C2B6-9E7D-47FA-80DE-5C61C4818B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B36DE3F7-7852-4982-AA6C-2CE3BED45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E7BA2748-A264-4B8F-8D2B-5C6E66321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A6CB9AD7-68B6-492D-BA5B-6217DD0DB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FD621A18-0C52-4EC8-A08E-8846D8E779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55B1BF47-0749-4AFE-AC0B-B951C0F51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39856066-3AB4-4996-BBDA-CE331D72E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198319-8725-4FF9-88D4-6348C6D5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72E90-0380-4DDC-9A3F-B1570C81D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505953B7-4830-4294-B7A2-E13AC64108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DE72-E2A6-4742-8707-68045CC77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02DF-25E4-4AA5-94D1-374A01012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9589F8A6-1D03-4891-A227-15925192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54E007E9-5CCB-4038-B316-F2158B0EA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9870874A-B6D3-447E-89F2-61007C2C5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7C59A2F7-9033-448C-AD02-9DDB52C29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94AE61CB-6FF8-416A-93F8-A550BD18C5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09A7877F-DD2F-48B0-8508-2A299A34E2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D662313D-24E3-46C5-A537-6937A56393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1B20FECB-6314-48D7-9AE1-94D41A7E7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FAFED7E6-90D0-4F79-84B0-685E3DBFA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0DA95C70-374B-4E59-936B-3EC1697DE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9E6F9DC1-0D76-412D-A43D-D1AC0087D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83CB2ADD-1730-41ED-9FB8-9825610FF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020724FF-6E8C-44C1-A20C-587457000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2E4C-AEE6-4185-B025-00E1A93AC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D4DB00D0-8BAC-47E5-8FB2-5207F9EB4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E112486C-38C1-4C16-AD93-ECC8CB66C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3BB-B80F-4F7A-B5CA-00A9C8A17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E76ACD-3450-42AC-988E-59A17550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4C570D27-9B6D-422E-832E-15F579F79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9EF298-F34D-44B0-8135-A15A798A8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41FA2304-CC85-4E5C-B7EF-1064633C4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7F022237-EE20-4265-BB1C-6207403CD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3B6F-B92F-442F-B5A6-DEC541E59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C4D52F20-C26D-4B62-9CB0-1AC61D12E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343BA528-E98B-4CC0-B6B4-2AE08FCC3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BF9ACBB9-D8A8-437D-B2DF-5154BB978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33B0D263-9CB9-45C5-9E11-0BC2A25D7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1F9EAC24-B8A4-4AFD-9BCC-28EB16826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C814EBED-A606-45A9-A431-57D2E681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E4C4D174-618B-45F7-A78B-FCAFDF9A38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03E06759-B4F3-48E3-9C8F-670E79508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C5765610-745D-4A9C-8872-62B2F29F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1A9AD850-11ED-41FB-AAA2-4D129B39C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24BB15AB-2B64-49C3-87F1-79CB7E6F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E28F2D4A-2CCC-42D8-BC8B-1B8D8D54D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4A63-E90F-4001-8056-EDE749BDF5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DB35C9BF-C586-4F59-A08C-A7B757C83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E974EEB0-1E14-4498-A949-5F6AA13FE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73717ECA-B6AD-4790-8781-38F960A71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ED58BF61-7B64-4875-952C-F0B6D8453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19998A71-032F-419A-AF50-695CF7549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E575D38B-3185-4B4E-8059-7B44A2A19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52F3CBEE-7D8C-4DEF-A4BB-FF5D51EB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D6ED-173D-412B-AF37-6E9408453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030F-F763-4042-913E-7EAF574AE0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1EC68B-35E7-45AF-8217-07106809B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E110EDF4-FAA2-4C9F-8EEF-2B66A252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87654687-83AA-4C2F-A468-5C63892E3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C5AC3A1A-9191-4C67-A2E6-036FF37EF0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22073944-999E-48D8-8A26-33FC71782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4BE7-DC24-4113-9D73-6FD94A1C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16A70C15-3404-48AE-B32B-8750F171D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CBE8386C-DE71-49F9-92B4-03DD927A5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DB3C4D77-24A4-4A83-84C1-B3403B043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740BD779-DD31-4987-8912-EF5D17D31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125A-1D91-4C60-975D-0F2D80A5D8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EC3A8DDE-7EB9-4655-867C-89F750C5A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32A0-9799-463D-88FC-1649BD76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70164FBD-61B5-49BF-B9C7-EE08FE31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2373CBD6-B9FE-4A0D-9A4A-BFB6E08BC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8E02B6A6-21EF-493F-AB97-4D41C13AB8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98EC-A5E6-47F5-B2DA-948A8146E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0F1F363C-74BD-4C11-AC3A-09E40ECD9C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44958417-782E-4B8E-A6B7-E01DF4647F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BF2687EC-D9BA-4DF0-8141-3D76C80C5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D9508CF0-C8C6-47B7-9BB4-BC7EDC423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B2F59250-A4DF-41B5-8C3D-82DBAD554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FC31-F9BD-4683-A217-135316DFD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A247D009-10C5-4866-926F-2FD49273B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F56DDCC5-C1C7-42BE-9EEF-B349187CD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2603-CC0B-49DD-A6C3-5F5840C22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80A23DD8-2301-4632-981B-6E05BEB14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2371-6531-4DA2-B21E-BE5DF051BC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42988811-E71D-4711-83B9-B605F25D5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97D89AD9-7BEC-473C-BD42-5E054807E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013D1A7E-840A-4C1B-99EE-D979438E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5616EC37-66C5-4D02-9E3A-6E5111C06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A6E4C380-CD07-4775-AD8D-FAE1A5170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B8826E74-343B-4D71-94A8-FC38E5DD4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17F1FCD9-C7CD-422B-85E8-B67E33386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2C76-0952-4966-8642-B5AEB5BB5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65CC8588-DD87-42BF-BE0C-014B08D8D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31A70F8D-5386-41B2-B7D9-E645D97FB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3C2045DA-A426-482C-94CA-B65C658CE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8928E27D-589F-477B-859E-D3E4F2004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51195197-FDB5-4230-8DDB-AE689EB8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AE020A0A-861F-44F7-8995-DF4FF5CF4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22B86452-789D-42A3-A721-A2EE05287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BB00F10F-B291-4DCA-BC6C-F20E5AF06E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C9844E02-1618-410A-8EEC-54EC9EFB85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C009DB7D-FFD1-4A64-8226-31E2F311B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D69DE660-0E50-4FB0-8FFD-D47C155A5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3B33FB91-D8C0-48E9-992C-E7736C40F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96FF8553-E7AA-44A0-884E-7C53E3A87B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1E5D37D8-A831-4A0A-96B2-F2E69180F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A29A4A8E-3C16-4572-AC8D-37F78D54E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0DCB5108-3703-487B-AD08-F54E6C7CC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8C96FA9F-C3C9-4272-ABC1-9E1AE1D4F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01C2D770-040A-4AD2-8040-0E5E6424EE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940D30DF-76FA-42CE-94F7-6F8D815663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2B460AE6-F5A8-4231-A0BC-2B9C561F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105510F1-9F30-4FBA-9922-F6C36E16E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2660C893-6D91-45DE-9E59-7C49F4831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16FCDD5C-860F-4B00-9C83-E98A7EB18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13F243AB-5D2E-4040-A1BC-44BF158103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F5975EEA-429E-4591-AEE1-27C12341E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78EE16EF-1630-4F6B-926E-82A33D910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8F3D2F2A-6873-47E5-85B8-CFF910FB7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5F8D4494-DAAE-4458-8E80-06CB043DA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5DB8E884-7CFD-4899-B025-F538B52104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84062E09-551B-4D38-A043-3D42A9494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D9F48CE8-DAE5-49DA-863F-9FCE2EC8A6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E6AAE335-7ECB-4592-A404-6AE4EDDC60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4A42-4484-47E9-A9DE-A858C7DCD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AB7857EC-6DCB-4E25-92C5-68F91C808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795C06EE-DDC3-4367-BB37-2B337B073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E66A3B31-9090-442D-9171-6A3703A83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AA6CD108-0805-47E8-BEE8-34CD71167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5CBE-E733-4081-8A67-83185855DE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0C1F6698-D4A6-417D-A618-3F5CF5776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DBAE9253-8B27-4E43-B0C0-7B04F3DE27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E7A0B31A-B5BE-40F6-862C-4B891429EE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0A52BABD-74E6-4FF3-B4FF-C58E889B13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F238BA0B-8247-44B7-A57F-A842700F82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2E1463-BF17-4DCB-9382-9E6FA69964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489B4875-E919-4EEA-9B8C-27CC72F8B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2DBEA7D3-E08A-4F38-BD16-30B47F2D6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6D0C6EDA-47E7-4343-8A6A-222F3A500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85E237AC-A91C-4FFB-A875-01173B324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EF882E15-7B31-4143-87F7-DC99F829BC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E77560B6-3317-4E5A-834F-D820C7843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E0242343-FBC8-46D7-B023-05B08A8F0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3E489932-C59A-41A4-8B7A-A0BBB0563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F2D49A4B-971C-4698-B0CE-A9C8032EFD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C4E87160-3175-4A02-8CAF-97744AD927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5C3CC1C2-8C70-4077-A65E-6FCCDA40B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67A4C0B7-9EC3-4056-A8F6-2E09A7C49B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2BF2DB42-2965-4A1B-907E-6A2F0D5CB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B2F10D5F-15D9-47D9-A5D2-C26DA2141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E0FC0-2B1B-45AE-81CB-605603DCBF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7D3E-0452-4746-A7A0-4A5C39B7F5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608C9A4D-881A-45C6-9F32-D222A525D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4CF42EBA-7E73-4AA0-8F41-3068D492B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5F8C3FFC-D817-41E4-ABD9-379D5E78C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8882809D-4EDE-4D72-B73E-BC472EAE8E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B3BD844C-982F-485E-942F-371DC635E2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F22279B4-1EC8-41B4-9B6D-3AB3503F5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9DA535DC-124F-4216-97A3-67796C2487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6747BC36-EE3F-4888-8F13-ED22818F1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F42E09AB-FBBB-46EB-901B-596C5931CE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AE85-FF95-47FA-8856-CAF4F5D507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CBAE1622-E18E-4AF3-9E4C-C281FE7C6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FF9747B4-FD95-4006-BC34-D8AC44856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951E-D0F4-41A5-AA7E-F4F6F08D8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3E0C-56F1-4D7A-8374-EB7733D58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80819910-C9AF-44E0-8BED-72E9CB6AE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A9641EBC-C281-487C-AADA-35072762E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D545131E-D90E-4B46-9AB4-4CE083EA1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1AF677FA-9C77-45E5-9A12-91E94BDBF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BE09A385-8F67-4E88-94F4-53C6F7B9F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C8D4D25A-EBA7-41AB-A6EC-9F15DB962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2AA3C7C7-F90B-4AF7-8F49-9CAB68204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3423E790-1544-4EDB-B43F-BE962E7B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45393899-71C4-4992-8D53-55270A78E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09FEFF5C-5E38-40B3-B7E6-EF22A233A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50D27728-6043-4C99-A77E-1C4502BBD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DCC5B884-B790-4A6B-A0F7-484261D7E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5BD9C75B-7BE1-4D3F-83FE-B67E33ECD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DA109B06-DEAF-4E1D-A5AD-B121E6C40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1410465B-50F1-457E-85DC-42B685F57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62B9C02B-6605-4E41-A000-907E9E9D5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123D5CAA-15A0-4A59-BC5B-BF189EF039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E4920FFC-985A-48DF-AE71-29D88C3AF4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668FF646-9C7B-4956-99AE-BF9B990793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27CA9F93-10A3-4967-AEAE-C1242340E6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88AAE618-266B-4478-999B-D806928EA3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246863C-CAD0-4883-B749-5AC3910BE3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0BF07385-A144-4864-836B-D58E81998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FB6A86-1317-450B-A79F-30C18AEA6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D2FDEED4-24C9-4CCA-9349-4FFD693F7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43475030-D06F-4D5E-8656-04CF5190A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5C18-0D2B-48B8-B1BC-7A1E0C06D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1E6C84F-D1BF-4C0F-94A4-10D53C64C5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12BBF4-3974-4AAF-818E-301A9692A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672690EF-D26A-48B3-8A65-8BD9F9091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CA8D68DC-4AC7-40F8-B0F3-D601FF5C2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6BEC6EC4-421C-4BBC-A9AD-7225E4253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C614B658-A356-40EC-BDD8-28036DB3BE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0A7692A3-D4F6-4B9E-BC38-9C7CEC692C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6CD1F71C-7F2C-4888-8421-C1408BC41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83A39DB5-15DF-4661-9D0A-508FF7411F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A4578A44-66EB-46E7-B534-FBE1CC11AA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9BE75767-1667-4A29-8B86-80E748D42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0515366A-C12B-4FD5-AFDD-4A3DAB0FB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D2A9-8E91-4917-9FE4-92EBBE92F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1700DCD-37CC-4CCC-B9A5-B575E91C30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A37FC031-8A5F-4473-B566-F5700339E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36C19246-9BFF-48E3-81A5-4683888C72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03FAD80B-6648-4455-A2B3-2FBEC78D67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770E-BADE-4FFE-965B-68FD57DE5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AA54CA6F-7E3D-4E6C-B9F2-D71DE6351D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F7D9967D-E647-476C-917B-F4F9C5902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211E0571-3608-4D46-97E2-A8AC275C6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930BB1CF-63E2-4A35-BBE1-A6520FF5D9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A84E0161-E3BC-4CC4-B776-D075C50F00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B43CC10E-4416-4D68-BC87-B419518A3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6F6C9258-474B-48BA-899C-A8461247D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66FE20AF-450D-415D-8D22-77CD2D6A17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4796F-EEC4-4224-832F-9BDDFD1F1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62D44F85-38DF-43BD-98A8-1B05F4D17F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176E49F-F2C3-4036-BB37-8D9540F84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4B5F44BD-06DC-47E8-8D64-410EA20003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34566DCE-C6E3-42B1-85D6-3B4E653901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9B2600E1-D2C4-4EA5-802B-645E834E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71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5475CDD-04D3-47D8-BFCE-FD08535F0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35F38233-6D81-438C-B5FA-2955B7E69F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10BA17F8-462A-4D18-A7E8-7FFB245E8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7672D-8171-4DDA-86CA-1256A8DF6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2CA4FA60-0106-4E17-B43C-121F49C8DB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56399A36-9EFE-49F2-A721-BEC790DCE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DD65F117-DE2F-4092-9A3B-A834612C2B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E506735C-EA77-41BB-A22E-FA8C2730E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5A7F5A6-BA88-4B3A-9234-7B761D9593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FD818-338E-4E8A-9873-4FC0759DF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8EA8-1388-40A2-B18E-00F53D2B87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CF4262A6-3560-4D22-ADAD-F236CB2EF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9F0FA702-EB98-4FD4-A99D-508263B06E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E9E914C0-ABD0-4BF9-BEAF-5E9771E42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B46C009-5254-4FBE-AC27-56BC3A310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0C304AA7-8802-4ADD-82DC-967AF37CE1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2A1D5-5356-4C80-A6CA-36572855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1C62B0-794F-4369-9B07-453D718520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AA592A-7C09-46CE-BFA2-5A1282296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8384F7C8-97B5-49B0-89FE-B8043DBFB5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2CCCD-C653-4BFE-8510-D14B4CF72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3060D81-24BF-46FB-B09E-F6582CD93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70B8A831-B368-4975-AC36-32B44A4CBC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A68D92-188D-4322-B4F4-1A1CBF4B2A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887AD-B20C-473B-BC91-D6D5B8485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4770D0C-E111-4D53-BFA3-ACAF2290B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4032D020-3548-40C1-973A-8E67365D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4C3DA-D8AA-48E9-98CA-BFB6BB6A00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07B79AE-60D6-42C6-8AD4-ED609C500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1149854A-255A-45E9-88D0-308787926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637DA3B-DAC3-43AB-BA46-B5EBD80D6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5F5EA3F5-6B09-488A-ACA4-37B42BFDA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FA7D3453-ACA8-40D0-AA0D-166649095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BD30BC73-0D37-47E3-80B2-EBAE305C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27581A2B-2954-43A8-8043-4D9E2BC6CD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E2C67-1806-45A5-95CD-25C27E357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83D600-AF05-4AFC-BE23-F7DB61F487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D71B33-CC44-4984-B4D3-B76DA183C0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CC041-EBDE-4994-83A2-FE52B4A94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BD7AA34D-3E50-4B9A-BAF8-38A1FE74F9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F59EF890-FF42-40A8-83E4-F398502F7E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ACFE72FE-3B03-4A6E-9C50-E3792B6B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427BDE6F-2795-4661-B675-2F557E6120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B683DCB-87DC-47E8-B1F1-44465F553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A8C39007-F002-4493-BD23-1D83EA61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88ECBE-8CEF-4144-B6DE-EA19FF8B0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6E87A73F-AC6D-4879-817D-E91717BAB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417A7DF6-7C1F-4A8E-83C5-FA0543EA5A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E3066-42CA-4BBB-8AE5-99AD9784A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E87CE5F3-9F40-4C3D-A411-1EE0F1C53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BDD78-D6C0-44A6-B963-C0BF264F1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C8EA9F1-6D5D-4F34-A363-05B7FCE93E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E015D5DB-36EB-4C91-A946-989B96F95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DB38DE-DA5F-4DD1-B7A6-EE700F4CFD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3B79F71-6B3E-4F93-A7E8-A41DFD32C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E85A8F4-C980-481C-9214-DE108E7C7E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71A1F01-B65C-47A1-BE37-E6204D5F86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9A2029-ED49-4CFA-832A-744C6A1EC1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9DA05-E460-4516-B142-6246D15ED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3E7DD37E-55A4-4F2A-8EE1-F8AE33CCD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C72091-9311-46E3-925F-9484CAE04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D9C5F2-DFCB-4967-A2DE-467AD6C42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3147702-4D68-4527-9B56-CFB18A77C4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596120-09A9-40EA-B302-7C64ED613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E240462-080C-4722-BF9D-F34A59A09D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57A5-C404-439F-98C1-88DBC6CC1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E6F455B4-EB5C-4847-8CF7-8CC507713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EDED15AA-1F71-4DFF-B9E4-74E0C44BB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B0B88-514B-4DFF-9177-1D4902778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B4DED185-AE5C-4EEC-B24F-1A2EB4481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AEA2948-9788-4FDE-A41E-9AC61119B5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E2E6AE-B846-4163-B6F0-1C076930A9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CD44CC0-7F8F-48EC-BF61-B05CF4C869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981F3A-30CD-438E-A2FF-D794EFBB3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EF16B5B-0478-4490-9AC2-70301EB7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9115A362-C0E0-4DC8-A9CA-55C3C9ECB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2278F92A-0844-4A13-961B-20E48FB123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234CA-2F37-4FF2-8DFB-0E96DA0E64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F443-9EF3-45FF-948F-FCB9A90AC1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84644FD1-9B87-4F54-BF2A-034CBBF08B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816553A1-C000-42F5-9F5C-FECEF2A295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7FC7D-0BE5-41FC-B76A-A4F76D646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49FCFB13-A9EC-4139-A4EC-29A0C6A9D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31C635A-75A2-4BBF-91AD-BC8D610913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137C9-46E8-4025-868F-9B3B2DDF55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FC3C24AC-B2B8-45AD-B64C-0A363F893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1844DA35-97FF-4AA3-A9C8-809C5FB7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3CCEF3-1CFA-4993-83D4-826A7ED53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BBDCE24-58D5-4954-A5A7-176B912D6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56145AC3-9730-4A3B-AA15-FB824EB660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5FAAEA36-90A2-41B2-92EC-DF106A25B9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A08033F-470F-4784-AA94-ECE614720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4D534-6B0D-4D35-831F-B55C96834F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36B962C-BC20-44A8-92D7-548C81872B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382946-8EC5-4FC8-A374-1CAB191B90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A754F7C1-4739-4AF9-82BF-AB90F5D1B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E50B1F86-375E-4D16-82E3-079A6AD2DF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CDC546A-61E5-4681-9F20-58685C386B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2DB66-8F6B-427D-8230-4444BF022B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DF2B41C6-4351-4562-91E4-1E86445E4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17F614-5D3B-4D75-81A9-C8292B18A9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04289048-114E-49F0-BDC9-A2D71F1F2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611E0B4C-304F-415E-B5A6-42C3AE4EC7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44CD98-4B19-4160-A00A-DB3A2AA441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D022395F-DF36-476C-A046-E3BF4F739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872F63-CA62-4B6B-B27D-16B245F831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9686E075-AE85-45B2-A903-987E545B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DD134761-5D15-4836-A13B-7F052788B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4218BDC-E413-46EF-A99E-11C13ABA6C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3119A-118D-4357-B996-3054815E2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A8048F-D4F1-4E64-8744-1B6D20EBFF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77D6DA0-1FE7-4231-A307-88D5F92409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7C472852-5052-435D-B1E5-0C9D6EA3A9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81BA96FF-A349-47E6-9545-51BB2A627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86C49157-D195-4276-A532-C5AF531CA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D088DF20-249D-4FA7-9A1C-2CE33BFF63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6A6E6B45-9BB1-4A46-9DD1-B59BDCB7CF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1461CC71-7833-45B7-B5A0-17DA623DCD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C1ED63-DEA7-4687-A10F-A6427E538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8CBE1AB-2BAB-4911-9CA7-F6B950036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26FE62C7-1A91-432F-AF4F-35DC722D1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CB1540E2-56D1-4270-89CC-82E17A6CD8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5208BCA1-627F-4740-A22C-E52E8B4BB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B5631CC5-0B99-446E-8906-BA99990F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E189D51F-EA21-4D15-A0C4-880102FB9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A636D60E-FFD0-41F9-9DEC-0003214C4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C6262F8-D086-4C42-ADF6-7B3C2637B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BE8C29C8-1A7F-41E9-A9B3-1571C3B2D4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7376329B-A951-4861-B4AF-DC4D57793B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B4F98D86-2E6A-4869-AE82-42E4AE575A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43ABDD9F-051E-468E-888F-D35B53DA1E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1E86E98A-7A16-4BB4-A435-4AABF53F54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28FE74CF-B562-4B19-AE34-05FE51FD40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79DA6C47-3419-4F39-B221-9794BE54D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EB884921-99C4-479D-8CC5-BE7EDE809B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56EB7EA8-C4E3-4555-9F24-A9E129D3F7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B081C69-A857-4150-8AB1-50C76EAB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2783F8E0-0635-4BB1-B801-7B27995A7A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435C7B94-0653-4F2C-8D37-11AF0ED547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9A235571-DAD4-4E94-83F6-13ADA3306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50416B32-5B0F-4C1E-A8DF-B1E34C2A97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3EF6686A-8EF6-43ED-BCC2-197A0ED661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F6353045-0C31-45EB-AE69-6A1F31B52B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AC1DDFC8-D5C0-42B5-87B7-3573483DFC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4D7DC9FB-07C3-48DF-B55F-8B8BD55280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2CEADC1F-8702-4D4C-975B-D7A4726126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45DEB7FD-8CCD-4E41-99BD-195C12DB0D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A68A661D-0B95-4755-B73A-8E01C381F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B56A389D-5B0A-443B-B7C0-BEEBC8E94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88497CB7-C037-4227-8AC0-DA74D22341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C1607A8B-A57A-400F-BBC1-C3144CA779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2A39F2F9-7978-4AB5-BA56-BC1E2BF03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FCD5A218-636E-4BCE-BAA7-DA3E72B70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F9D3205C-B624-4DDE-B198-111982FE7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FBC095D2-BE11-4CCE-A8AB-8EC8B1756E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F2AE0343-C49A-4743-A057-6C43EDA5D7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5D598B62-7528-4D65-8148-63E1F50AB1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F494DEDD-883B-4CCF-845C-A998D0EBDD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AC042704-10A8-41D9-B1FB-1F92FE2B9D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6E886577-4E28-4EF5-9607-557C802BDC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950910E7-76A0-4F65-A771-6B417915F7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19C64A95-3852-4193-B7E6-D5F36E7005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3FF74615-5809-4B5E-A819-7FB6F42230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75E73EC7-0F9D-4CF9-B7CC-8FC5197ABC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3DF05F3D-FEF3-4058-BF39-4DB5B7456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76DE6974-A631-4300-81DD-B2670FD2C4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A927CC44-B0EC-4D55-9C28-896CBE07C6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A93730EB-1B0C-4957-89F6-D4EC5437DE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1D893C6F-2687-4C07-A261-37E7455F96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7C5CAFF5-2D3F-46C2-AD76-CDAA9EBCC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8EDD23B8-9C26-453D-BD79-5768C6A57E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8E40440-8CFA-46D6-947B-99DD5DD803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7A5437B3-6EA3-48EF-87A4-52B16A1D9E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84312A2E-0FCA-4754-8870-1DFC49D2D2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15CD38FD-894A-4355-8A3B-B9A5020E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5168174E-E0FD-4A75-A135-7034BD5BD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19006A0A-1D8A-491B-990C-CBB3CBCA63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190C2B3-5E10-4CFB-9BC0-778DA55EFF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B26142BD-5558-4C90-8E8E-6A2F42097C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34B17E6F-E7CD-4B31-AFBC-08BED1491A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97DE886B-4526-4610-BE1C-B58F03E9A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21111784-54D8-42E1-857F-7C86858D75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0639EA0C-2A9B-4129-8050-EDAD5EC9F4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F46FB9DA-BA56-4219-95C1-E1A6A1FA0C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2F84663D-5CD3-4BA7-BE1E-C22939FA55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4FD7B0E1-D9F0-4217-AB0D-E581672FE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5DCD433-3E34-49DE-AB78-86C55F9E18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CE5EE3CE-15A7-44C3-A4F9-BDB3C1FF92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C92F9EFB-A749-4147-9B74-F3618CDB9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1031D991-ADC6-4096-8BEA-3200433FD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36DAE4AD-33E2-4AF1-A10D-815F8E040A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CD9EC6AD-EBDF-4766-B6D2-153E836879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CC32108-F5E2-432C-ADF8-898FB05499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5485270B-CE85-4802-8394-2E99663C29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135FCE47-EC63-4E7F-B08B-887EB337DC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8912509-FC6D-4692-A08D-AE91DF8EC9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63241604-A485-4B09-B98C-06B0567DF1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F5D4A02E-CC62-4B50-8585-96DF435CA6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3C6EB822-5748-433C-B002-1172318484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3D4EEB52-9612-4204-AC32-FB6B15F7FF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DB8035A4-122C-47EF-B29E-2C605A408E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4BC4B30D-2368-4C12-85D4-26291E504F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67BD1E79-BCE2-473A-AA5E-503F4B182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A5E4DB40-8582-464B-8101-C75086E79F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6B58741F-3266-44E3-A3DE-CCCF5DEC1C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B1B274B8-A3F8-4E2B-A5B4-FE386BA641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6AD1A780-D9F7-4F1D-A5B8-906279FC2D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DADB68B-8CD3-427D-B135-F46F6EC8A0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67145FE-C278-4314-B3AE-CAB4F91B0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C28A8C7-562C-4B11-8A1E-FA82437320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8EAEE16-275C-48AA-A1AF-B10D448825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BABFAD2E-331B-42F0-8AB4-917C7358F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22D13B75-2158-4555-9C97-5C3A70301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330D49B9-32BA-46AD-BA94-0ED2CEF71E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FCD099EE-988D-402C-9FBA-F7C05C6EF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DDD2681-7C9B-4D3E-ABA7-C618A907CC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B177FFCC-347C-4628-9819-2B2F04053E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12F6A347-89C3-4755-8B92-6338BD4B09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B436059E-9C58-4510-A745-F39B0A46B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69E745AD-E68C-4C57-8E06-C5EBD0F2DC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250FDA98-C7A2-4B29-ABEB-F24E342F42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6F412C6C-19B4-47E6-B1E6-288291C4E3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8EFFD3DD-E19D-4EEF-BF5B-DE58028494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6FF2E66-A97E-4D36-97C6-9FCFCE9A88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352664-4058-4C70-BEE6-5EA513AB8F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7C0CF932-9E5C-4398-974F-290F1A4615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589DF54C-FEF5-4704-9847-BD785DAAF3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4F4967C5-E6AE-4779-88EB-7EBC4712D9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B126EA3B-0DDB-426A-97DF-653C369FE5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14BDB8F0-DAD3-4F19-88ED-591111FA5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6602B43F-090F-46AB-A7AC-6924B0F5C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902FF90-A83F-41B1-B43B-FAD5F8BC5A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B3148115-E2BC-45E8-9BF7-2DB2906693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55B9AE5C-F672-42B6-9518-A21031875C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6595AC2E-6144-49F0-941B-3A50608869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975493C2-05E8-4524-BAB9-613FEADA9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CB7D765E-2B49-4C74-86A2-B5305F634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CC19FA94-3203-47C2-BFEA-BF0ACF0EC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0C5989F4-DDF9-4409-A1A1-EE89809B8C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9E648566-2ED1-4467-A1FE-B79E650463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8E4DB898-5C8E-4EF9-B35D-F2A7427DF9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D0DC134C-E08F-4476-BB11-B4B881C6D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D8979D54-823D-4364-BFC5-22432FB425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54DD2B70-2071-4A02-AC32-D4F06D6314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B9176AAF-A58B-4662-871E-E81EE8180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C16390A-7B4C-4E89-9888-5AC7E0C8C9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CB02FBF2-D5B1-48E7-9D3B-EB18D53D45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2618242C-A89C-4727-B826-7FDD84173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DCE5C395-5594-4613-9C17-E557DFDB9B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F1576DC0-D7CB-4537-A12B-F4558C4C04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E6CEE7B-9A0C-494E-BD8F-18EAEB0ADA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3F14AE5A-72D4-443F-960D-DCF30A435B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828CF88A-6C17-48DF-A9AA-EC31D7DC9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EBD60B38-0613-4F14-BD7D-58BFF657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36476850-BC62-4839-85E3-0FDBFAB87B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07AA3EC9-79AC-49A7-8F8B-DE53A5C54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77095BE4-A6C6-4AFD-BBAE-422E8C10A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C9E3-71EA-4D4F-8512-26C524AAF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E1C5F607-4C83-4C39-9C1A-ACAE0318A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667BB241-28FC-4ABE-81F0-E5295E82F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6441E48F-11A8-4C15-B14B-C4249AAA2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2FF0FC9B-FACE-4434-AACB-10B86D18F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7026E15E-560C-45BD-8A3F-81AAB96318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A208E97B-0852-4928-9593-B5C806F69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80111518-1420-4216-84F9-50B1DDACE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A89A8A5D-9CC6-4663-B05E-87089F7E6B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5EF40822-44B5-4DD7-A6A8-792C9BF8E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EA1205E3-5DDE-42F4-8967-3615D5993E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79D59A53-F4A8-47F1-A2A6-7ED82B9BC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7984BC59-E237-41B7-A4EE-5E7D69074D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EE2A639C-7DED-4D34-A432-76CC0AFDE4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86FC6C84-D43C-44A7-A4F0-754452E12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322F5FB5-FD1E-4DD4-A375-7CA5FD663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69E04C4E-960A-458E-A557-2F07673CD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5F3DDE98-B4AC-4154-A9A2-12183E0E3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64A2A700-74C8-494B-AC5E-8AE8CD8B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9398A2AE-9AE0-4404-8D27-042B34D5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5908AB05-1AEF-4C7E-8CF3-884C5A592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FCD1C5E0-9754-40B4-A316-E8F71F038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6A72345B-4781-4CA5-A5D2-6DC390C32F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91DBF5A9-865A-4890-B0E5-A8FF6174D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D35E6D04-90F4-401C-8A73-060680566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B482C108-6D75-4918-866C-9C8E651F7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574FD2B1-B17B-4CA5-A421-1C5F31F7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AD9CFFB0-5E43-419A-B04A-F009FC14C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855F-C965-48B4-B2AA-09C86C794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2930E0DC-8F7B-4D65-B5B2-895A575AA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985B84D4-E080-40CB-9C4F-3B43ED05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D7BBB69E-DD95-4782-B2E0-B71F2E57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B9B0D416-D4C4-4D31-B576-2B03644E9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5FC55DF-6E2F-4105-9AB9-B52D2811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96693F84-DB58-48A6-BF5D-7EC76BB8F3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8A317EE0-B2C4-4CE2-9CA4-D2EF28734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F5316BD2-A3D5-4F99-81D2-900E2A964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B52DE299-386B-4697-8773-5876FDCA5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DE76-80BE-4E77-B1A7-D69DE192A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BF5AA7-4276-4089-9A79-54C7DC13DE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0E0861CD-2690-4883-8FE7-6ADCDE2D5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B174CDF1-02A9-4B1E-9D2C-D79A4C340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C3A82522-7674-434F-BA9F-83848735F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9D680A80-C321-4D33-832B-9F5F47C6E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805D8563-5016-4965-BEA4-1B8120C7D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1D4670E3-C975-4075-9EEF-EE43C984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C83791D4-681B-4372-B703-941747835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7F147EE7-6EC3-4841-8719-FC3E428DC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D005A45F-80B1-4C55-ADC8-E8CC4F939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F3679B05-5A28-4E01-A809-ADB2E402F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D51637A2-8325-4BE1-8BD5-8AA6D2B0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1E2222DA-5F93-418F-AA0A-DF94CB385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8A0F00-0BFD-4FE8-9A6B-B5343D225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806755DB-F12A-4FBD-AD00-963B94FF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15D98A1E-E88A-470C-8240-F20F537EB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AF24544B-3FEB-41BE-8BF9-9E72C995D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4F6562EF-8909-4F66-AC2C-49D7D88E5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25770EFB-B1F3-4190-9A3C-EEE8817E2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BB1E-4513-4556-B097-84FC78F73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AF2C865D-8FDB-4E1C-8256-87ED61CC0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0D6B-5035-4526-A793-BA6EC79180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F0FEBECB-06B5-4B5B-A882-62839D931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ACB71D4C-A7B6-4054-A9A7-F6EC46893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08E9E3-4533-490A-B91F-FC850020BB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2C84A4D8-A0E5-440A-997E-B13228039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CDF5-34F9-4170-A8DE-F6B441EDD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1FF6EE-52D9-4C49-A5CA-50C3F98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792F28CA-186F-4381-B20B-A09C873F2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94B73F7F-B65A-485A-8064-59798ACC2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65565E65-0D3A-4EFD-B645-46B5B0237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FE08DB-C78F-4C58-A208-7A84DFD3E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DCBB255A-2A7A-4EED-A535-C9188D562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28646085-A0FB-4FBC-AA04-B75BCA534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8D20B618-1B3A-4054-8EFC-0C0C34A5E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3EEC011F-6F24-4C3B-B400-892C252559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7B7E43BF-BE15-48CB-ACAB-A59BB47C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8685-D360-412F-B711-1A23D7CC8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D05A5E0C-8F3A-4516-BFE6-A688165F2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D825B680-5A94-4331-8999-EBF02962A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44BD6282-41E0-4310-92E3-AFC6F456B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D54CAE95-7F04-47A6-BECE-A49E7B3B8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7C449E73-EC18-48CE-A283-E381509AB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058CD024-A6F9-4CB4-82B2-8847E6606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D0837A2F-1649-4EC1-BFC5-1303246F8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579BDFC5-258B-4AC4-AF09-BC738CB3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2BDF33A4-A93F-49CC-AA97-BA4E56EBB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274EDC82-DAB7-4B16-930C-16AE0F79F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C3452A0E-6B0A-41C6-8904-000FE9574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565ACDFA-AC5A-4237-82AA-3F295AC41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C80BDBD4-ABE9-4309-9A2F-1D5FB753F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C9B5C053-5F6C-4E74-812D-B2C297200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1C0C-6186-4163-B9FD-CF8C5737D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537F9300-A62F-4B86-92B7-328A6B4CA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9EE648EF-1F11-4D5E-A522-74C083678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D33AF1FB-027F-4B4E-9214-8A6CD4FC0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9544172B-9B82-4CCF-BDD0-A7B6A4A8F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23C4-E7A8-45D3-A453-EB2ABCD8C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80B6123E-2C91-4A23-A688-B0A54A2C4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CA77A5F7-363A-4647-B038-5F7361846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E1BC6278-8773-4564-92C5-D63BCA307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5BDF-B01D-46BD-97B1-F36598306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D2BB6E24-B5E2-4FBE-8241-A35C29995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6A1ED776-1B30-4E30-A835-3FE540BB8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1F62BCEB-AEA8-4C01-BCF1-BA78298C8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7FEC32BE-D380-4BA0-95E3-A4C19A3A8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7EDEB113-A4A8-407C-9648-97FFD421D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CA009342-2A49-427A-A3DA-D2E23D6B1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AB74EAFC-5047-4453-A7D3-4D884F3FE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7356DE89-9D27-42C3-8041-7C95D96D4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1EB855D9-E020-4799-9705-DF9E6440B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00D9D3B2-33BD-4EB5-B961-085F5595F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2FFF9-A046-4CCF-822D-C82E86CD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D523FAE-8A78-4212-BAE0-F4388E3CC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0B883881-1138-42D6-AE1B-35563C1E6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32CE-0730-45F1-8869-B1663A235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710B2C04-AEDE-46E4-98FF-B5FF17F75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F4816C71-6A46-4077-9ED1-73EB56849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D1FA6EDE-D034-47AA-8B96-2D74ABB105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6E398E8C-6F1D-40C1-A626-61A7329E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C094F9BC-F3C9-45D0-92A6-A9D5A84D1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1765E564-3CA5-4E63-9CED-0B9FE964E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7E214AB8-82CB-4B7E-AABD-EFA7164BA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6C0BEF48-FF37-4AD3-9798-F7F150B34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4A4F934C-F6E0-4F3C-8C9F-5BBEA13F2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6A82C85F-5BE9-4403-8746-FC3C4F6E9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A0A0717C-1BD1-4542-9CEB-0A6310686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A8E6D53D-0902-4A64-A688-294F84BAB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393B74F8-5BA9-48EE-A451-E16F2B8C0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E90107E1-36ED-4559-86D8-94CBADB8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D555-6A44-4EE0-B506-EA58C03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B103405B-42B1-4111-BC54-1FC1BBE9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D7755E24-F171-4ECF-A5BF-9FC1EF161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AA85371B-D80C-41FB-8210-A6E8AFD46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F39257E7-3EC1-45FC-8F91-E49975543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083B3537-3335-4939-A910-B9619D54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84D51F43-1279-4D10-B5A3-F2F6D729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E7652C74-C217-4FEE-8EF5-A0F2A0B4C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DFFE66CB-1C87-4D01-A32C-65A10F393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02647B76-E181-4912-9187-BE6F19B3B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AAD0-DF97-4217-8B7B-8CDC43A5A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6F554880-8440-4BBE-ACE2-9D43D7881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3667F04A-5145-48C5-A1AF-3B2AD3910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A5632E4-0060-4C80-B7E2-1E720E3D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DCEF3784-4B6F-4308-AFFE-3A4A82E37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40DB2428-4978-4FDE-A81F-E8889FF0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E9AAD806-FCED-4E21-A8AE-68EBBAB45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D30A29BF-BFA3-4109-BC19-69CB6DC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0650F2-35C2-43ED-AAC2-B20BB3219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E08E5E0C-9CC0-4DB1-87C4-3233C7C32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B156-1266-4CD4-84AD-592662127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307BCABE-4A0B-466F-8E42-28022AE0B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D2A06DE1-BB34-47CE-8A9D-E83E96A8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D140F495-A373-4A76-9278-873FAD2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9BEE0472-3FDE-4F39-BD90-7D667387C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48871FB4-DCF0-4AA0-BABD-DE879E1AC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AE34A156-C4C5-49D2-9327-4DA26D74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2676-01EA-4A23-8439-33926EF68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1A7B-FEF6-4270-8B5D-A3E7E0BED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97EF98A-F7EE-4B3D-899F-65A105DBD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4EDD5BE1-2B1A-4485-A4D7-C321AE996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354EE403-6F37-45D7-96D6-C8F142397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9D4-0976-442C-A94C-E85BE86DB3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0C62E998-A22E-416F-8FC0-42A484C86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E4D3D64E-21D6-4EBA-BFD1-03F6335C7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1DA6A13E-E92C-4488-93D4-87C3D6728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64980B7C-4152-4C72-80F6-871039F20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C22DE269-FB59-4653-9012-EE84E054A5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5088076A-D49D-4B56-BD22-8DB599470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5CCBB15B-198C-4A98-9D77-D8E95623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5FBEA3F4-A62A-43B2-8938-43417C359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C063F2FA-3CD4-4BCC-B5AA-FE5644956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4172E6E3-549A-46FF-A72C-89ACF80B5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379674D0-8C6E-4E49-B9C8-975D72777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9151AC24-04B0-48B8-962E-930F78880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854B58BF-4C47-442E-A145-F32CC770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8356797B-55AA-447D-9466-02DB8ACED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281AFC97-AE3E-439A-836A-375B2B0B3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BBD67F2A-B88D-4B68-8686-D7EFA9DBF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376813F1-7FC0-4FAE-AE11-0598D22FFE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E359B112-2908-4428-8673-7219263BA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29C6BBCA-EC17-46E7-A47D-980D15FB2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E1F21F7D-0DE6-49B5-81C8-4EA0BD824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49ECB32A-67D1-4026-AB14-C24EEC890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A9A1DCBF-603D-4875-99DC-76B2C88DB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0C71234F-073D-498D-9D8C-96EB04F6F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CEE279E1-29B6-4586-8851-481B05F70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E35-B2E8-4878-BA9F-389C0B994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118DF883-8F49-41E6-ADDE-D06E5ADD3E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46DF482D-A5DA-4507-B474-8A470CD19E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00D5A1C2-A7D9-4901-BC97-7626F8EA4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8516-0562-4345-A6D2-FADDE9373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A014AA5A-861F-4B32-A5D8-9FC990233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3D867D2E-E277-4721-96C4-E7A92F4D6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085FBF4E-4D35-4C5A-AF4F-22A4BFC48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9CE9A7A6-D6C8-48A9-9041-E1428826CA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B0FEFE1C-615A-4A68-9487-46607AA11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C3505BB0-03AD-4084-8911-CB3CC5E3A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95BD7639-7BD2-4AF8-9E55-C3A98A378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3A4B9410-A16D-4601-A881-739D052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E8F4BA1B-04A5-4F0B-9DE9-8E690B7E2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824F8876-2F32-4D0E-A8C3-BBC7E492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9BBC1DAA-CEAA-4036-8FD8-0EE757F0D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D61EE2F6-A1C0-446B-81D7-7353733F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DF37972B-0E6E-41B9-AC61-B5ECC6E27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DF1A514D-6498-4035-A2CC-7CD18E282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1010-2F1C-417F-B643-3785185FE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CD66AA90-353A-45FA-8F29-DD8266E57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C5919B3E-60EA-409F-8A4E-B6B7F84E2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BB08-9012-452B-8AD8-00B6878F6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39CF9D0D-2D43-4FDC-AB85-E3018F69C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64689DED-AABA-42E9-8253-8FAE8778C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B0C3361D-97A8-4EED-AD05-9948B29BB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2232DDE2-04C2-4BC4-AB00-8D9B04B9A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4306648F-21F3-4896-A3F9-66B14C2AE0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F4D74134-D6FE-45A4-967F-5F0D99998F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4A0-D15D-4828-816D-B8A28AC9E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7B155943-83F7-4A26-9CC1-97A7934F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47D8B614-CF98-48FE-873A-6F83982B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8CDC3556-8622-4418-A012-1139887E2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5E64-49CA-4E63-81BD-D6C54F04D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C6E7FBF8-2C27-4247-810B-6FBD60B4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B68E-0E17-4B8E-B91F-F764B9A20A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2EA9FC8F-BD76-4363-A1C8-41ADAA6C3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8FFE156E-2432-4CE8-9E24-C28069959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94EE91E6-5D21-41EB-8C7A-21281FAF8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948A06F6-38A2-49E6-93EF-D309B723B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3C368569-0BC0-42FA-BBA8-77A6721EC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DB290E06-EE48-4B20-AC3A-B39BAB752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41D4-D28F-45B9-A05E-1C438A05C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179DE8A1-15F9-4FC5-B107-01B68E4AB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23ABCE-1F99-4060-98C8-2DB99C41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3DD72743-3CDE-4DC7-ACAD-A4CCC7BCA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2F8C-5A7D-4EF6-8816-8A2AE7168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FF4F-7162-47DE-9DD8-E3303BE596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B0F96303-B7AC-42D6-80C9-2D3B5099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8ADAA841-82B0-4B15-980D-C501781FB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6CBD7774-46A4-45BB-B101-599D7EDA9F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4F94DC91-E035-493A-9DAB-62A68E68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9CFAB8C8-F0AA-4F53-8206-D3FE02A5A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723A13AE-BBF1-4EA4-AED9-BDBFFE44B4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1DEC6CB3-576C-4DA4-8806-C87591DED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21D408D3-C6F9-4E49-894F-C8D234362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8B3238E5-25AA-49A3-B60B-0FD32CF55C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6C3DE46-62E2-4848-9707-3DE77912A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EF076B42-F945-4CAE-81C8-F74C10780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1AF82AF8-C3CF-47FC-AB7C-47866DA0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DCC64711-12CA-4635-A924-8C229230A7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BE3FC6F3-8692-4866-9231-38EF963D0B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28C0-C731-4810-9D3B-C168DC7B9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A274CB23-F57A-40D6-BFBF-C3AC10A7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27A7D98-2C89-4CD5-9607-B6DB1E519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206E5A01-CC8B-4020-8F0E-F5CEDB3EE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C75F1C6C-5707-424C-A77C-3850055BE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89337B82-26CD-4983-8B79-EBDCD8B8B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97E2F213-0933-4C60-81DE-C00B5E558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2E594BDC-201A-440E-B1F1-79C7AFE21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CE3E3526-2D35-43A0-A3D9-7FD3D2536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BEDAD861-6C17-4BE9-8245-F76C31BAC9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DF8548C3-312D-4CEA-A49C-10DBEFB03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4DCD98B0-5DFE-400F-9922-2FB0764D0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84573400-2157-45A2-8E28-3B97B9A0CE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16BF0C4E-9D05-4561-AB1D-A0D0991509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9B6A25BB-68AD-492E-929D-4F73D22A8E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0A539A9F-A351-4044-BDA4-3A4AA23BC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10EBE048-679C-46D1-AA20-187A7E20B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73F97D01-3160-417A-8C51-E6182DE10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FCABDE4A-F91E-4C39-8F74-CCB6FF6568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C96C0871-70AA-4B84-A5F4-C0B80AF88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99293C2A-B8BF-431E-9160-F4D7558886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7A4E3C55-4AE2-483B-8821-345B298E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6EFAFD69-617A-43D2-BEDA-1334B06BD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E90BA-7D51-41A2-8864-1CBB45287D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EA305C8-5295-4543-A341-BF7A1FC209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C3D31DD9-D37F-4FBF-8DB7-E10BDE1D22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AAFC51BC-6781-4A95-B2E9-DDFABFF96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2BA6A61E-C40C-4ECA-BEEE-0FEB78221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00975965-E1B0-4494-9172-214C650F6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0731EDCE-59D6-432A-A5BF-71BB7F0F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034F988C-63CE-42DB-B94A-3ECC348CE4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68FE89BA-2F55-4518-9ECB-743F1195D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96972910-7BF8-40DD-8940-AE3A57E50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3E81-2CD2-4FB3-9F74-750826D300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6567B909-5517-48D2-80A1-759922ACF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E1C14D0C-3C17-4707-8C25-AC119263A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D0F4-A9D9-4E26-92AF-DD6609EA1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336FDD21-73EE-4895-B794-C66599547E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902981E6-FCB5-4C28-AFC7-316A228F7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38FB81BB-5E91-454D-9FA4-E8FEBF85E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C458111F-4530-412F-B120-1973CD1A7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5D6401A7-B59A-4BE6-B5A4-BB70FB86EF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3B0DDEA7-AF85-4D9C-8E02-BF0CDD1012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FA662194-1B93-42FB-8340-9E8B41DF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575AB80C-D07A-40EC-9F83-58D2B0D264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05F20B4B-F127-47C0-B460-C59DFEDE88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CA39DAFC-0030-4757-9B28-8911886F4D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495DD0B5-A5B2-4578-ABDA-A09CFF528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8339D8B5-96CF-4076-A766-9456D318C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2FC0BDE7-C977-40B5-A38D-A57CA59688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92BB9711-36CE-47FE-9BC0-8E99A1D030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A81C26F8-17EC-40DB-A12C-DB9F689FDD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1D0F0358-39EF-484A-B2F1-70DCC2214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EB3B86A6-8160-4E51-B84A-131BB9F14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67F8460E-DB2C-43B8-A51D-69912B1091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29964038-2971-4405-817F-64C782E786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CBAD00E9-521A-4932-9585-8E36D286E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97D18F68-CB16-42B4-BCC2-C74D270AFE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11CA590D-BEBF-43E2-B61A-6A2E21F3A4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E9AD8E7E-A455-452B-A4AB-966AEAEA84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69DDBB8B-4B08-4529-AC86-65D7258D49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9531F7E9-80DA-482C-9E99-BBE0EB8F26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84175F62-9876-436A-8BEB-5B210EDCB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9AFA742A-AA99-4DD6-BF20-CF5F8A1A9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65C2BC8A-2A4D-424D-8FC9-85E4DFAD56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58F5CB53-EC2C-45B4-AEAF-84F93EFC9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F6C2AD83-9BC4-4565-9833-49DCF7C47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EF6C68AB-4286-4115-835D-D5864DE463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971AB992-8EE3-4CD4-AFDF-BF31086A3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3A4068D7-5A87-4962-9D7C-097D7D4980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FED1ACB9-724D-44D4-A3BD-514759DAD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9990A67A-0A32-4ACF-9521-C490478AD5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5B8DA047-E7D5-4646-BCB4-DC33DB77AF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477A5E99-9B20-490F-A317-3E160F3054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AB29563F-0D8E-4C54-9245-5CBA734C5E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320A3401-0C66-46BD-AD95-41DD5D0BCC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AE85009A-97FD-4135-8FB9-E20F7970E3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AFCE9064-2E32-4C50-8C8D-222078D0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B55825C7-7397-437B-8935-1E85F57BD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04338FC7-421A-4A53-B791-D784384F2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3E8750BF-B730-4377-BCF6-FF924EE96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1EE05E35-A12C-4E56-A0B5-D4DC04AA0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99AA2041-D728-4E4F-A855-882537392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F1E19B91-2102-4E04-8F0A-ED25025414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45A867DF-14B9-4701-AEB0-FC979B11BB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E277F1-6464-4E6A-A8CB-B518633F6E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71D42A8B-1A72-444C-B539-0068C05B7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BDFB9300-F58D-4000-8FA1-3AD435944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16573FA8-B3B1-4F9A-B6E1-E216A4D02C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F0AA99A6-134A-4A0A-AA91-C56CB5858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C6D5C97D-09AA-4B63-8916-30E45E7F3D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64DD123A-3918-4323-BCB6-0D0E3F204A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F0D96161-96C0-474A-A848-AA7D4FF1D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9B417D1A-9307-44E1-9A50-DA6D1397A0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E378FAA8-BB7C-4203-8E54-9BEB3319D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DFDB2CF0-4A7E-4659-A68A-9AA2BF2B4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29F243D-267A-422C-B48D-F888936D2F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2CB56537-0109-4CA4-9B27-1FAFA4B064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6230CF23-C9D7-49B3-B28C-E3565F4CEA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D1A0103B-860E-4652-936E-1917A65359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D148FF38-990A-48B0-94CD-8E61A6606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2DE79FAE-270A-4760-8C08-1A58043B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0D17C730-9131-46A4-8D36-6A3BC856C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A460D326-D588-41EF-B3D8-41EE01DB24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9E3844BF-2315-415D-8AF8-21B6C715F2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EEB3-0567-4A5C-A843-34E356F0CE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3FA845A-1FCE-49FA-8ABD-50EF1273F5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548AF91E-4175-4E9A-8439-493C40AB5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7F547DC8-5842-4DDA-8FEF-6996215E4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4B9B04BE-965C-4E6C-A2B5-8531EC2D7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AACB4C94-54EE-4ECC-A94C-6F6B22BE12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B083F396-C3D1-461E-94D1-F2F329753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E27A2A18-2D18-4DDC-A10E-7E6298B74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73D51CAD-F749-4CD5-AFCB-F1ADB9E48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857B80AE-E488-47C2-958C-8C730EEE5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1DBDEFC1-6399-4191-ACF0-81E7F06429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7BF4C225-F922-47A8-B58B-3AE794F18C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D7319BF1-85D8-47D7-B61C-252EA44750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2A754BD3-5A6C-4F80-80B5-5FF63F5112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2A9EC8DE-F14A-4250-9B4A-F87A82ED3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9E51D6A2-BAEB-4C89-B395-9993476B3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AC31-9248-4368-9A19-EC231DD939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1256B0F9-721C-48EA-8792-9F299F9541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AABA057B-D24A-4D9C-B17A-33D4F10BE6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7B4C2064-0941-4CEF-805E-B294BC7AE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30214B97-050F-4D33-96E2-D4D2CAD25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E8F89360-6A7D-46E8-8624-BE561FC85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E084-4366-4B7E-ACF1-BBD67A847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E1402A91-CDA5-40D4-B6AA-D6D1FCBF56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68D5C2EF-DEBB-4468-9B8A-F878377D0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6F5200F9-A294-4095-A596-533629057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212DA89F-FE18-4300-B26F-A1B1E6FEFB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71A97336-3941-4683-938A-C7065AA3C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775801EC-C7C8-4032-85F4-8A04FDE9D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FC80C109-7EB2-4D75-B6A6-45A61A7CAE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3F98EF85-304A-4A77-8E0A-A1935B68D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4D6B9711-767E-425D-BC7A-FE18199974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8686F02F-3669-41F9-BC9D-FC41BAC9E3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D4AF8E05-CBB1-4795-8D50-462D8B11E6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C6185CF5-5969-467F-8FF1-09AB21E67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9768D5F0-FDD3-404E-9E24-7DAE04C65D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E9F9FD0F-2B63-451C-AE83-D072955FA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5B75887F-05AF-4DCB-AD07-8579FB2ED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F3470DB7-7679-403F-B9A9-8E407C0D4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D4413E9C-0B1F-4EAB-B082-F8888ABA72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46F300D9-3846-48BC-9DCD-DD8F7A000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4224CB84-96F8-4958-9860-9B2DC6AA75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E811A579-0A1D-4AB8-9BA9-1DD4BB39C2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EB3A7ADA-E781-4DAE-916C-3ED1890EB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6D8A7AFB-4204-4A02-A1D0-2604FDCB0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35E4B6C1-3B48-4B8F-B0E6-AEE5DA6DE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8367977A-CC07-4C3D-82B1-D60E1AA72D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7D5EFD9D-D0CF-430B-B4C2-DF08D18750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1DF8E79E-603C-48D7-BC30-66886249B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3FCBBE05-F191-4A1B-8A95-062C00E4A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AE8DF054-BAD9-4DC2-9CCE-C178B90CF8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1902868C-1DEB-4383-AD5D-61D98FD7FC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D3CF58F4-7138-4A66-BDA6-683877BD79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6648ACBB-BC16-4A65-949F-D7C22BF39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A034D18F-38A4-41E1-AB49-C2D87CCAD9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84A190B9-5280-4FD2-B86D-83795DDAB5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F8A64E0C-5D5B-4DFE-9295-DB49B1EA2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31F73199-5E52-4146-897A-EC34B441C3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13F6BF61-797A-42D7-A718-707342F42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D38F9382-1D99-49A0-9851-3988A875DD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136F55A0-E0EB-4E7E-B679-FEB46A5EEF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D28C674B-D01A-4117-931F-661B8E379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18169D6D-AC88-4E74-B586-A640F500A0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97AB0DEE-B57E-4DCE-BDCA-B29EBB69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34C7E57C-733C-437D-BECE-270BA9B6A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DB3B736F-2B94-4106-B636-10745E35B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E8BA-E641-4581-BDB1-6A81804755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A42CD623-0BDB-4C99-A582-42C4F2C524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F7B763E7-A386-436D-8386-EAB356C335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FF91C262-A56E-4D3D-A8CD-27E7A32DE1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5EA0C55D-73AA-4520-9C89-FA8ACD6FF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B7A5E6FF-DA2D-43D5-9948-67CF5E91D7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32EB94A2-2E93-4FFA-BBEE-1F21C4E8C8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B10D3AC8-6EE5-4311-AE71-A0C72E88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E105CADB-4384-46B7-BFFF-B605CE14A8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7CE6B206-4CE9-4094-AC85-0270D1BC9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8C5C-4745-40E7-97AB-A9377677FB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DFF57A-553A-4C46-AFEC-763064E8E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F604B968-BE8E-464B-911E-1AD82CE82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DBC3870C-E042-4E83-B1E0-8CD028DE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BDBF3582-9EB2-4EA7-9791-81C0A0219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4CFA6306-F77D-4A74-8F76-8E6A2807B1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9C0739E2-6720-4063-8705-72AEAA5D96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2A8E81DC-3C91-45E6-9208-74CFEBD96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BF5936AE-6B57-4052-B6C5-C710972FA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E535390-94C8-43E3-9537-E0AA44B25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F8069D41-40C7-43F9-B890-7C8380EB15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BB6E0C40-C85B-4FC7-8842-B380CE08A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CF5D6B78-0E35-49F1-9469-F18C7ACCD5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14E07FC2-9C10-4C7B-A90C-941698213D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AFE8CE28-F18F-474A-8CD3-8D44E87139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AAE532A3-3019-4BC6-89B8-1583BF4D36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1A36BBFD-FD0C-46B9-A2CE-353563BD1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5A292C6F-8915-48BE-AFDB-EFBF60ABB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3062FE53-0C66-43AE-8110-8FB28A123E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AE1C840F-6130-4AC1-95D1-8A765B01EB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1BFF1D85-D17D-4AAA-B257-AE30FFCEC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0326087C-3DCA-4106-81EF-6BE1782CA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CD5A5812-F64C-4DBA-BB97-241F7F7C1F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C7834077-3728-4D35-A9ED-F1D75283C5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75316893-AF6E-47BC-8843-B660F7954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6E1ABE27-ECD9-4F60-8215-963F9B62B7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C73E082E-1542-4107-BCB7-2845DC2A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D32633CC-0492-4F70-8A28-101E035858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920EFF6F-AB16-4973-B78C-124B7D02B4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5E110180-6A38-4E61-9F78-A0F311240D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D5968B1C-8D05-4718-B96C-81F98D05D6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FE33C4FE-5FBF-4596-8409-C54D3C6BAF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CF321443-C687-46F6-8C39-559F8C2D20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0D60D7D6-0657-4886-9271-5E57EF236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1C0E2901-4870-4E8E-ACBF-15DCF10507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1E3E5A73-FFAE-4441-BF2B-007D4DF83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BF9A-080C-46C6-A888-BB87472666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B5DD4A29-4655-4D0D-8AB5-E11B37E8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CB941EC8-57FA-4144-936C-6A0BECBC81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3E4C7EBA-2FA9-4202-9B59-66CB3E319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65BBB783-6875-4951-A9F6-DBE181604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5543-26B6-432B-82F5-0C6216D371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DED96916-4F98-4FD4-BB3B-1A8C4F073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A6FB53DD-A21D-4F6D-A75E-1DCA6064F9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8A77A0D9-8127-48C7-989B-F14727142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EA92081B-B9C6-45BE-B8EB-49BC791B7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6F569340-3591-4D73-B9C6-7788A141A6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972D2997-B33E-45F3-9D5B-9268DB699E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46977588-132E-4018-87E2-383775A09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3414DAD6-4AFF-4303-B459-04D3D75F94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228940D2-CDBD-4F7F-88CE-924C89375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037DDC0C-25C1-4E9F-8443-A018344D4D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7B2F1880-E47E-439C-915E-19CA29D720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45DFE001-5B9F-4315-9FF3-4F17DE46AA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432769A6-5CB3-42AC-BCBA-00ECF9543F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3EE5924C-7B1C-4468-97CF-A2CE8C04F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EDC31665-41F1-4A01-AF4E-8CA2E232EE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C1009048-8C6B-4F41-9C2F-CFC885E26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7BC0E494-2F3E-47E9-8F88-936DBB9A6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C6E11201-391F-48B0-BF2C-E27DF5933A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8DADD798-5753-45C4-9DE5-DF146566C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767D1552-8B2D-4180-BFAF-43E590DCE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A6345BEF-4FC3-4F1D-AA2A-DA040A5C03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C21-4FC5-4802-A542-E1D9ED53D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A1E5D2C1-5142-4024-96F8-B170B691F4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BF60D1DD-3B46-44F5-8678-53533C1DF4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0C76-C5C1-4F67-9F07-4CD943E98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E4051A44-2B54-42AA-A3DD-24430FAF65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2B40F113-CAEB-49CA-8F1E-2AB5731A17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40B390EF-494A-4B4A-951F-CF33F99D1F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2A8109CF-5B06-4221-917E-C3382AD16C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E4A7-7B1D-4246-9E5D-D0F99C159A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192A250E-EDB2-4B52-AA17-BD8D0247D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FEA82970-D320-405B-8F9D-100DDA5A54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E34D274-5923-48DB-AF88-A3557BBA29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B31818B1-7FBE-4818-BAD5-389105B41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4DACD9D6-4BD5-4856-A02C-3D4DF0B7A6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A2C1C4A5-FD76-4E11-A0AB-47FDD981F1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56CD42D2-36B0-4616-AFAF-7F37365C2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DEFC01E2-D8FD-4949-A25C-CFCF011DD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B9F29547-A8E9-4801-9298-D7C4F9C437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510E6C40-6EF8-49F5-9A58-614BF4015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72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3C409A6E-B5A1-412C-866C-1F9FBE468D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2520446-6E87-44D0-9D21-D7FC7DA5A7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DAB1907-D0AA-49F5-B664-558801B852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B9DD5B8-4695-451C-946F-3BA7AF0935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70816D55-05B3-4A83-99B8-D294A11B1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87527856-BC37-4DD9-862C-D491FE8DDB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15E4244A-4309-473E-9379-CF5ED2E33B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4E8BEDA8-A109-4C81-BE36-6E5D8ACE1A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74B93995-3005-4599-BEE9-0EC1B129A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2CBD0D9A-6A09-48BB-96BB-70D4EB3256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A24335B4-1046-4954-82DE-0C2B697ACD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51AE7851-2E12-4D24-9799-AE47DC0040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007171BA-42D4-4A4E-9A72-91B43989D6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630A68C0-4588-47D5-BA37-FB2A1CC0E8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4E3675D8-7C32-44C7-8994-BD56B7F69F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2ECB07B-71CC-4880-814C-B51F8654D1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F2C54245-B45D-4A56-8A95-3AB669C650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5A9C7FB2-9C61-47C0-8639-A27B51EE3B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FE524B19-8689-488B-A9C6-9794FD6871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2009E242-1174-48CE-B47D-E3F843459D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43AF7628-C33A-4AD6-99B5-01BFBD9527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08C915A6-EB5D-484C-9F64-C36DFE155E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F0503739-324A-435D-882D-DC9D412C9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E02F3DCF-5A0C-48C9-8899-021CC0D3C9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B81D7FF-8811-423A-9B51-DD09A207C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A135837-F718-41AD-982B-6DD9D6E452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08190183-443A-468C-856D-314AD3CFC6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D5FFF29A-0552-4E0C-BAEC-786F42E06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D6D47E23-EF53-4CE1-8A9E-C1B244A5D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F20ED112-8062-4615-9D8C-5ADA37009B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B0C97CB8-9CE4-42BE-A6AA-6DFA4C001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774F1FAF-C4B2-4E9F-88DE-EE12AED1E0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D21A701C-22CC-4999-9571-59CB00E0E1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D44918C9-AEB7-4F74-B337-7D6D157984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811FE67B-BBA2-4732-9269-9F69F8900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C02DB6BE-9D9E-425C-8AAE-2B8B29050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3E77DE3E-3FAE-4782-8917-847260597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6BE952DE-3C23-4481-A20B-FA70E1F21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7C222EA0-DC6C-4171-9F0B-05933DD645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E4D99093-99E6-4A8A-9417-FE4E3A5028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8FB081CF-CDE3-4B53-9B0C-174A0FB89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60759CB7-827C-4425-A8B6-E40EB76BA0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F961BC1E-4802-4F70-A29A-EDFB1B5C0C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474653CF-B5DF-48E3-B23E-079F9865EB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4D915696-0DFD-413D-9802-3D258D4B80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535F7623-0431-4D34-872C-C5C358499C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B51F475-EF99-49AC-A45F-64510561F8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8DDF32A0-B7E0-4190-B2A6-C5CD91703D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2B19D1-DEFF-4290-B102-D9A849BD1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BBB2DDF0-6FCC-4083-AFD9-608DDE3CC5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E11FBBF9-3FE9-40CB-A46A-3505269C23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36839CBE-DE7A-4E8B-94DD-C1F75F03C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BD3A7E62-EFD8-455F-BBE0-F2EB2FF2A7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923AC0D8-D7EC-444D-BA43-8E881C3803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79DE635-F422-4853-A251-73ACB0367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4C87F3C6-5754-4A06-B4D6-7CB43C9DDE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E39DB491-7D2D-4D7E-89F9-3F8791B69C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3FB95ECD-9E39-4565-AB00-0B7A59A06B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492E25CB-95A0-4C31-A530-F5DA75FC5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DCA66A0B-9D75-400C-BAD6-E7413C5C0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ACC47012-CA01-469D-A8FB-8EB8906CDA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F011F520-05E2-48FD-A8CA-69CF30B7F2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3EF08FB7-84E6-4AF5-89E8-BDBF291D7E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C4C3D7E1-F821-4B34-A99B-11D57849A3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7CDE18E8-9303-4710-A908-808844E9E4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8EAE179B-5250-4C01-876F-8A23A68C5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33525E3F-FF9B-4169-9CC7-50E3D396C2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12871275-3B85-4AB7-9872-542FDA32C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F73DF85-ADB6-4766-AE47-C936A1A2BC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8B46DF9A-3BB9-4416-AE56-B46D4A2B4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6EF65BC-1971-4BC7-AB58-655C926F79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E88546F8-9868-4EBA-8E07-2426EB9D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19B422C2-6FE3-4B11-A672-C479DCB78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A91870FE-5DCD-4AD7-A02A-DC2B9D7CE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766F1D35-4F02-45C5-8895-F7A74116A9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5C43A4AC-7679-4968-92E0-11E29F0E3E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0E57E373-A2ED-452E-BE20-17BFC8FBF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F4B1E35D-993F-47EE-A6E8-4BEA6127C4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F4C929AC-1966-46B1-A581-BD003A1ED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C4C18626-E0A9-45E1-AC71-9F15D278AD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E2B8818B-C8FB-4E08-92BC-9633B1D584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81C453A8-0287-46B5-BDC3-C4137159D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F843B2E8-5328-4237-A6E5-CB6B90804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98DBC457-C423-4EF1-B7CF-9C2A2AE48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5486E6A7-EF61-442E-8820-25C7DABCF5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CC9E5260-1EF6-4744-A9C3-5D9BECF18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72C520DE-CE7A-4BA9-B525-28C93F4CC8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DD0AFF3F-565F-40E5-8406-0AC2C00A4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FFCAD20A-70D0-4D8A-BD79-6AE6ED1194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6BAFE691-F8A4-4B64-8AA3-33076C322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459EB2D4-2B67-4CEB-B0D5-D1737567D9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E4CE9EE0-5B09-4BF1-A30D-70C291D77C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CC44C4C4-BD43-4353-B1FC-5B80364876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F2D98563-8D21-4BED-97E0-14FAEB1D9F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7728588D-F6CF-4B26-92EF-82DAB04EE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BF760F41-9FA0-46AF-B7BF-4BC5FB1FD9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C6432630-85D2-450F-B691-8B6C45A53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B5691AD5-627C-4AA3-9662-23F9A6972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CD07D65B-A705-49D3-BF41-06391B38A3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F2F60F44-DBC2-40CC-8750-BAF27380EA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3E5399A-1066-40E1-B338-FB50FF0B71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65A92596-795E-4603-A564-76F11CE09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D44F9654-B0AF-4D1A-B6F9-EDB9C2879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98355F3F-7EB5-458B-8F38-FB842EA44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F52E629B-8951-48E2-A37E-E909FE40C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EEE594F2-FB9F-40FC-9F88-C87E14886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390543E4-51F6-4DDD-8135-0724BE272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1EF69415-B35E-44F8-B5BD-7744B5CB9D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8A3468F-810C-413C-BA64-83EC5CEBBD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D99D31D9-D33A-4478-955B-28F48B3B23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A3799CE4-00C9-4A00-AF00-C06004B3BD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72665982-0825-40A8-A554-F1568D6F98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3FFB515D-2716-4E0C-99F8-6EFB62A725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DADAA65E-B2F7-4FA3-B339-BD10A1C06E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93E22B5-4944-4202-8007-BE5F1E95B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F90380C1-4B2F-4004-9EA6-A3271AC622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0830C400-54D7-4BCC-8587-6D1B50E1F1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799FF462-275D-48F1-A288-5EA211FB5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51293D9A-95E6-4EA6-BA86-923CD499F2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0094C6B5-DC0E-4523-A902-BEA4239610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08B0A1A5-8AA7-4A26-A916-8E81C6889A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67A05C12-4C42-42C0-A5B8-16105D649F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EF2B-A8A2-4664-BDC5-ACA300CB37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18486ADA-145B-436E-81C8-8543DAF77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C088729A-C3EE-4046-BAA9-CD0E309DC0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E558E189-5158-43C4-B863-BD40C55201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C2FFE367-A8F6-497B-B729-45444517E4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7F87C520-902B-4F1A-A6A9-AF9302F79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9C361308-0404-4722-9392-F1CC5C9564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32DAD566-1195-4886-BE98-D9575787D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25ADA70E-6F8A-4DDD-BDB3-1D10520052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8AC02B18-273C-40B1-85EA-DB182959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00B2-AFFC-4814-BA11-6C8C2971F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99C5133-BF3D-44B0-A95B-5C7117C1B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FEA1D190-24B7-4C0A-9523-C7A4FD793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8D5E3BAC-01D4-4325-9894-723529C6EB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207AB872-F0F2-43B9-80DF-5E4B46CBF5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AEF5FB5E-F923-4ADD-BCC8-7973E44AA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E3CDB0EC-A6F2-4889-92F1-9B5FDDF10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7BFCB192-B9A1-49C9-B8EA-398CABC5A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00034870-02E7-4F5F-9379-16A5EF5F6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5D795806-64EA-4912-B862-3CD05E1F0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06F078EB-EBA6-4076-9927-EA0970D893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3B760943-F599-4D61-89A1-D2C706E45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E692198-7389-4881-B73A-C9D5B5D48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62A5606B-0C73-4E96-AAF9-532307F321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546E1754-A059-41C7-8964-90034C087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DCFE-D966-42D5-8EF9-22509604B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EB0FD3BE-FC50-4275-A0F8-C00B84D05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AED85FE5-5D29-4694-96F6-E26DC16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5366F299-609C-4300-B8D7-B395D9EF3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EC25A6E7-A799-4C3B-B073-66ADC37E2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BD74F3A6-40EE-4A39-AA6A-C13AB6F79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32E9AF78-7389-4379-A353-B7386A68F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964D26E-2001-456C-8018-41E51B9A4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8B9F9F68-4AE0-4FB9-907D-862E3CD06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AA6AF1F-53BB-4EDE-96DB-2FD68D0B9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56D372FE-7C4B-4081-BF76-91425ABAC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F85047B6-DF8B-47AC-9A80-78920E36C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B37B971F-29F9-4EEC-83D0-36C61BEFEE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5F51FE91-0B1D-4D7E-8A93-F4A01382E2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B7173E6A-4639-4862-AF68-90E640AC8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A034E7B-B2BF-4749-A05F-8BAD596D9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9BB03A37-4F8A-4F72-9A0E-9B1EE6B40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277D8CC3-4515-4868-ABF1-4372ACDF0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D5203807-FD9F-4DC1-9E86-445F77A56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8CDD-4864-482C-9B27-67E88D52C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6375-EB63-493F-A163-CA699FDF2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F437566E-A991-4B02-8E79-DAD3CBF250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94ABE945-E73D-48E5-B35F-2332AA2EC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0A94EBF3-2DBA-45E9-B77E-FBDDD00A4C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D5351BDF-9299-4708-AC8C-F6D4A6B048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05FB1EB7-7B15-41F3-852E-D289B458E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B5B07A64-7D3A-4734-BDA7-3FCB3FB0D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B42F520F-3E5A-4D50-A07F-1427511BB1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B45356B3-4D27-4036-962C-1DA29A776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1A656A99-782A-48CD-B5CB-4314E539D6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5D0BBE67-5119-40FF-AC3A-399DF083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60DBDA0-F91F-4E0B-9C09-4457155F85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A8161AF0-6CC7-47F7-BC5B-31EB89A3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C62069A5-7970-4A3D-8990-A63C209DA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458B4B86-D6DD-4544-B4A4-FA0C252F4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527A98F4-2164-4DCA-82AF-D31EC0878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84DC45A2-08CA-4193-8E0F-C99F23FA56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A689736A-4603-4EDC-95A8-53F6012D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6C1C7EEE-B131-4AEB-A707-ABAE4220C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69C8F91B-C73C-4439-84FC-A5A212EE51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E279BC70-64BC-45A4-8DBA-9D17FF111F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646931C1-6BE0-4469-BEF9-24928024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EDF56CDC-F6F9-40BF-BB7C-5640A7D6D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70D6C3C1-4094-459D-BB71-20C9B4C3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FF16F5C3-157D-4114-BC08-D8675A460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CD2B4B71-F23D-4AA2-B78B-326CDA8E8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BA2B5841-1ED5-47BE-A9F5-CA0303F57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6842-9E18-494E-AC30-EABCEA752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6F3D5FD7-CA30-484C-B87F-E04211F83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09480F33-11CD-4DDC-A36F-32E5EC574B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E1F81FE6-98B2-413F-93D6-4763562C0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AAB77250-5EB5-45D0-85C3-DF8FC91321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506D0F25-AA9F-42B6-91D7-D21774B06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E0F9-6F56-41C3-8B23-476F60CFE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413C-5C96-4978-8576-3AB7922AD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BA4BA4D9-007C-488E-97A7-DC12F1E5E7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C87961AC-12E5-42D8-B1BD-6DE487089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DD96AB70-1E28-4780-BE67-E38027949E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23EC800B-BC8B-4E70-B2AF-958EF9D63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E158949-1D6C-4FC0-89AB-64BC6FABDF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9D51177F-7FA3-4535-933A-D123A135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C9DCA79-97D7-472D-B4AB-44C18C9B8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402F08B8-CF40-48A9-95AB-537EDAD46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01DD1289-97B1-4775-BEC2-AD4B70E7D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F243A07D-F7E4-4C78-8B38-A996067E0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6E06DEA8-1A38-4AAA-8875-86CE854B8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1FEFC4BE-826D-4C8C-8CAD-F69ADB415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11062856-DA35-40F0-BF32-4060AF8F21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885CE5CB-1D32-44A0-937A-2404327A5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5B2141D8-5F26-48C4-AB58-166F9439D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5B69B1FC-EF56-44A7-B809-6B9EFFAA1C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7FFD8066-E75D-4FF7-9BBC-75C0B4CF9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029339D2-9571-4978-A7D8-6576B9F51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5B14D1A2-9DAB-4502-843A-983C6084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861F20-EAD2-414F-8E32-EC5C49435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8406C33-9E70-44E6-82EB-4314903D6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B1891846-68DA-4917-8E2B-895A421DE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2916EDB7-4974-4F3D-BBB7-15DDBCFE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4C13BAC9-B805-4702-82AA-5042E5BD95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C405DF94-69FA-40D4-9952-03E5CFF395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9D0F8491-6A9F-4033-8595-DB27A7FE8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392DBEB3-0AC3-45BF-A6A6-AADEA3860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D68FF1AD-FA1E-44BA-AC77-5DAE70B39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2FCD4A2C-DF89-4D45-96A3-F2C36744B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CEFD9DDB-4982-48FB-B992-1E1A2E980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C33525-EA10-4862-B33B-E3EEDEC5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7A8EE572-C38D-4C04-A031-6BF2F57DC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E526-8821-44B3-8680-17708803B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05B07653-26CD-485D-9F89-69C88A05C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DDED8776-9FC1-40B2-87B0-E4686C6A6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34421476-8257-48BB-BA7E-FD4BB285A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81DF824A-44BA-4D83-8E2F-EFEAFF2DB6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7C3A85AB-6A42-4FD1-AD01-A12DC93289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FB9E590E-B772-4207-8802-0CC633EF0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87A993E7-1DE4-4BEC-9298-9856B06CB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D79B30BE-7621-42D8-9A28-8672B6947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C1E7836A-7D1D-4F83-9A0E-0903E83A3E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6C5B2796-6660-4208-A7DE-D498A31EE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DBD310A8-CBDD-4FAC-AF41-AAC17DF17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9C9F9F4-E9C1-4B64-BF7C-BFDE587871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00C4C50D-E090-4B55-AC47-6D526DC14B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1CDD26A-FECC-4BA3-936F-E5FB9C62E7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8EB0A5A6-22B5-4405-B493-52956BD427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D9794FFB-2A60-4A43-89AF-AEC741060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B4B5B078-68BA-4756-909B-FD928E8AB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ECB1-3664-496F-A45E-F6695B30B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448E6AFA-605C-47B2-BC56-E79584D436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DDFE88E8-2A2F-4CF3-BBD8-1F9A8136C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93EE-B15C-4DED-A098-528D8533DF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A3DA-2E1F-4F74-B4DD-BF058BB09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E850965D-CDCF-4F42-B537-B3D47BA17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E41444C7-6DF0-4D99-89FE-BD884A775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32A6F8A4-34E6-466F-9F47-0DA819D1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4D9210C5-0575-4769-B6B9-2B236769E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65254173-96EB-4D9A-A470-F4E6EBB08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DB3BBE9-2F7C-4DFF-9C95-C033E25AA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04BE8D3F-9401-4260-A26A-89FF26A793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0EF90AF8-9E75-4C24-8ADF-A30032C3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C35EA8CA-8B70-4ED9-84B7-A558A3A19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2E9A-0A7E-41B4-85F3-5B756CB487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1F47B5D7-9EB8-411F-9218-F37E88B64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7AF8ED51-F71A-437A-B390-0A5D8CFED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7E193B4C-031A-478E-A02A-17E8776AC7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C0AF1215-C82C-4A41-94DD-EF78B6570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7FD0DAD7-0937-4C78-A68F-85B22CE8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BDF42CD9-D153-43A0-AB81-E602A05B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F672EBC2-E739-4EEA-8296-2BEBBA7C6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3BCFF30F-CBBD-4C5E-B854-22848AE48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8E3D9A31-69F7-4E96-9406-42BDA05E7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7B4F-12D4-41E7-9545-2EF5E184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BAED966B-E00D-4B1E-89BF-B18246F2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EDB068E1-CA51-4A00-9BC1-AEA96115B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E780360D-8AD6-47B1-829A-99EE82AF6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3083E924-511D-497C-AE04-943A95C94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A8D6AA6A-DCE3-4EED-A4B4-792ABFB10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689A5B2B-D76C-4201-817D-A30353AAB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5635-C022-41DC-AC65-4F98C4A731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32559149-0372-4B66-A82E-8A3197A34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4A3500B5-1776-495C-956E-A8015AE56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88B6C2B6-9E7D-47FA-80DE-5C61C4818B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B36DE3F7-7852-4982-AA6C-2CE3BED45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E7BA2748-A264-4B8F-8D2B-5C6E66321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A6CB9AD7-68B6-492D-BA5B-6217DD0DB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FD621A18-0C52-4EC8-A08E-8846D8E779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55B1BF47-0749-4AFE-AC0B-B951C0F51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39856066-3AB4-4996-BBDA-CE331D72E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33198319-8725-4FF9-88D4-6348C6D5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D7972E90-0380-4DDC-9A3F-B1570C81D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505953B7-4830-4294-B7A2-E13AC64108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DE72-E2A6-4742-8707-68045CC77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02DF-25E4-4AA5-94D1-374A01012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9589F8A6-1D03-4891-A227-15925192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54E007E9-5CCB-4038-B316-F2158B0EA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9870874A-B6D3-447E-89F2-61007C2C5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7C59A2F7-9033-448C-AD02-9DDB52C29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94AE61CB-6FF8-416A-93F8-A550BD18C5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09A7877F-DD2F-48B0-8508-2A299A34E2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D662313D-24E3-46C5-A537-6937A56393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1B20FECB-6314-48D7-9AE1-94D41A7E7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FAFED7E6-90D0-4F79-84B0-685E3DBFA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0DA95C70-374B-4E59-936B-3EC1697DE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9E6F9DC1-0D76-412D-A43D-D1AC0087D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83CB2ADD-1730-41ED-9FB8-9825610FF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020724FF-6E8C-44C1-A20C-587457000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2E4C-AEE6-4185-B025-00E1A93AC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D4DB00D0-8BAC-47E5-8FB2-5207F9EB4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E112486C-38C1-4C16-AD93-ECC8CB66C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3BB-B80F-4F7A-B5CA-00A9C8A17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5FE76ACD-3450-42AC-988E-59A17550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4C570D27-9B6D-422E-832E-15F579F79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4C9EF298-F34D-44B0-8135-A15A798A8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41FA2304-CC85-4E5C-B7EF-1064633C4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7F022237-EE20-4265-BB1C-6207403CD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3B6F-B92F-442F-B5A6-DEC541E59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C4D52F20-C26D-4B62-9CB0-1AC61D12E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343BA528-E98B-4CC0-B6B4-2AE08FCC3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BF9ACBB9-D8A8-437D-B2DF-5154BB978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33B0D263-9CB9-45C5-9E11-0BC2A25D7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1F9EAC24-B8A4-4AFD-9BCC-28EB16826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C814EBED-A606-45A9-A431-57D2E681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E4C4D174-618B-45F7-A78B-FCAFDF9A38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03E06759-B4F3-48E3-9C8F-670E79508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C5765610-745D-4A9C-8872-62B2F29F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1A9AD850-11ED-41FB-AAA2-4D129B39C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24BB15AB-2B64-49C3-87F1-79CB7E6F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E28F2D4A-2CCC-42D8-BC8B-1B8D8D54D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4A63-E90F-4001-8056-EDE749BDF5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DB35C9BF-C586-4F59-A08C-A7B757C83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E974EEB0-1E14-4498-A949-5F6AA13FE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73717ECA-B6AD-4790-8781-38F960A71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ED58BF61-7B64-4875-952C-F0B6D8453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19998A71-032F-419A-AF50-695CF7549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E575D38B-3185-4B4E-8059-7B44A2A19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52F3CBEE-7D8C-4DEF-A4BB-FF5D51EB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D6ED-173D-412B-AF37-6E9408453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030F-F763-4042-913E-7EAF574AE0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AA1EC68B-35E7-45AF-8217-07106809B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E110EDF4-FAA2-4C9F-8EEF-2B66A252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87654687-83AA-4C2F-A468-5C63892E3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C5AC3A1A-9191-4C67-A2E6-036FF37EF0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22073944-999E-48D8-8A26-33FC71782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4BE7-DC24-4113-9D73-6FD94A1C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16A70C15-3404-48AE-B32B-8750F171D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BE8386C-DE71-49F9-92B4-03DD927A5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DB3C4D77-24A4-4A83-84C1-B3403B043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740BD779-DD31-4987-8912-EF5D17D31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125A-1D91-4C60-975D-0F2D80A5D8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EC3A8DDE-7EB9-4655-867C-89F750C5A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32A0-9799-463D-88FC-1649BD76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70164FBD-61B5-49BF-B9C7-EE08FE31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2373CBD6-B9FE-4A0D-9A4A-BFB6E08BC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8E02B6A6-21EF-493F-AB97-4D41C13AB8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98EC-A5E6-47F5-B2DA-948A8146E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0F1F363C-74BD-4C11-AC3A-09E40ECD9C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44958417-782E-4B8E-A6B7-E01DF4647F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BF2687EC-D9BA-4DF0-8141-3D76C80C5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D9508CF0-C8C6-47B7-9BB4-BC7EDC423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B2F59250-A4DF-41B5-8C3D-82DBAD554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FC31-F9BD-4683-A217-135316DFD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47D009-10C5-4866-926F-2FD49273B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F56DDCC5-C1C7-42BE-9EEF-B349187CD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2603-CC0B-49DD-A6C3-5F5840C22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0A23DD8-2301-4632-981B-6E05BEB14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2371-6531-4DA2-B21E-BE5DF051BC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42988811-E71D-4711-83B9-B605F25D5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97D89AD9-7BEC-473C-BD42-5E054807E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013D1A7E-840A-4C1B-99EE-D979438E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5616EC37-66C5-4D02-9E3A-6E5111C06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A6E4C380-CD07-4775-AD8D-FAE1A5170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B8826E74-343B-4D71-94A8-FC38E5DD4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17F1FCD9-C7CD-422B-85E8-B67E33386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2C76-0952-4966-8642-B5AEB5BB5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65CC8588-DD87-42BF-BE0C-014B08D8D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31A70F8D-5386-41B2-B7D9-E645D97FB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3C2045DA-A426-482C-94CA-B65C658CE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8928E27D-589F-477B-859E-D3E4F2004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51195197-FDB5-4230-8DDB-AE689EB8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F61E-5AF7-4FAF-AB64-2D9081AAC4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8BA5E246-D464-4D2D-AE1D-008F6DEF35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1BE99613-0DCC-468A-8DCD-9F7643E8E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A8C9C17D-6786-427F-8711-2B81BCC3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CACAC013-DF92-4157-98AC-1C16AB08B7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994A5C76-898A-49A3-956E-534EAEB3EE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E9BDEB23-7E2E-4BFD-B17A-35E8FA9DA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2289E9E6-8827-4FF3-B2DA-0413A8570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698D18C2-ADFD-4DA6-B129-CD024CAD77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933546-78F4-4ECC-A865-A48E55708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8F37EE4-5528-45A4-A6AA-A09D238BBC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29AD75C3-A078-4B78-ADFC-E204D4918C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D7662-1B61-4160-9AEF-D3EEE487BC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E5FE9B-04F8-4230-858E-8321C5763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B46CA1-4AA0-4370-B6CF-B53A83CBC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584C01DE-4772-4BB4-B9EE-F0E45F71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BC4DC530-CF78-4820-BB7D-990DE8B80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FFAC9064-5DD1-45CE-BA5C-88E9A3100D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BC07BBF0-63A6-4863-A191-5ED17655BF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9F5BA4EF-F944-407E-9B22-30B452C7D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230EA32-C923-4686-A05B-0A94ECBF4F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EF71C996-6942-4AAB-A500-0F6CDF818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E7FBE424-88CF-4699-9223-537985FBCC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754549E8-4692-468D-90AC-8A9DCF4440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08D32F5-C997-40AB-BE83-F47BEF1543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7B0D76CE-0743-4136-B2F2-F979624F9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A7EDCE5E-2FED-4E32-AD58-79EB03CF6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4B5B247-860F-4294-A165-5F6178A729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8E1C4BCA-01D2-41E9-98CD-5E6238FE8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79B9642-5BEB-4563-BE52-0C5E1641C0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34F2B929-AAFF-4EA1-AE82-36A7AC5AF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12D28D17-4720-4555-B1A7-9921D652F8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ED30EE-F3EC-41DA-8D52-B80D7CC614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A49B0DFB-1137-4524-B3F1-A83C852CF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79679B63-B480-4B09-B735-F17D9AF5A7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926542-FD19-4135-A326-FDD9FACFD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0A001110-0883-4D24-B2FA-63F93B2A4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C8D9DC2B-B295-4FF7-A635-C60A2938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33568320-2B07-4989-90B0-E3D7F6A05A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76018B38-07BB-4449-8C4B-78786E307F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AC42A890-85C7-46B7-876D-B14DEC724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D2221C4D-69A6-4FFD-BE94-B5069A46A2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B5B75863-6432-4052-ADA5-161E43580E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160C2896-98A9-40D9-BC67-9D96C2BC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711A7569-4705-4596-88D7-7E8A9DA9E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71EBBDE-8A9F-430B-994B-F58A7D08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B34BA4E1-448D-4B06-B6FE-69C79C489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CF5E68ED-6E96-4385-9478-BB5BFB96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94790DC2-20D1-4066-87EA-7503538300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2737FC5E-98FC-4E9A-9CD3-763D571E8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DF7077B4-A23B-405F-B77B-E3BA194AD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3818DF68-86FD-4969-B72C-E13CBD3EC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CD1FE163-6234-459A-8686-8F58324CF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C7EDD1D6-9619-4914-A0CA-B0CC06B773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A1C35A37-A26C-4942-B8CD-D697E3B27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0258B0D4-50BB-4EC3-A722-ED88EF65A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1E9B8E52-0CD3-424A-AE2E-5C63A4857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9209CFD9-459D-461E-A095-0D4995FF8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37C1039-B6B0-42DA-AB7B-7640CD787E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D2BEF493-52A5-4038-9CE5-33B0025A5E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11236B3D-E5CD-48AA-BC1F-890E33C021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8E0C811B-C441-49B4-A90E-F71637D56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B209B27B-8E59-4583-9A3A-A833649D3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BAC1CAA7-178A-4553-A491-F091DDCFD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F85C04A2-4D3E-4C26-8CF8-E6B0D83DFC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B05F5126-43D9-4FA3-BCD5-D7C1749DA0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5F32063-F6E8-4E9A-B0C3-897FD55E19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FAB8AC58-6751-4C6D-8043-098A17CB9E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B398D05B-2C95-4696-8662-68F1FA191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DC896719-6381-4694-B480-1DEA97746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1CCD7-C83F-4A24-A991-52707AB209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9D3297D4-3C10-4458-AB23-5B0CEF033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C5128D27-E93B-40BB-8004-30B5F972AB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23AB371B-9601-41E7-BAD7-0CAAA8DC29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91AD1D21-8C82-4450-831E-46CF61AF1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379EEB5C-F4C0-4A26-BB87-5E539D0243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001555F-66AC-4F27-AEA4-067F13284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CF5762FD-B0D3-4BCC-B4D3-877451382D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2C3E4644-17CF-4B94-A55E-6DEBBD1BF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BF93608-526A-4124-B3B3-F5653807B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2D9140-07C6-4E07-9BA8-0FB21D4A2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86606531-C846-4403-84AB-D79CB27B5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2B8C1188-426C-412C-BC37-72364C573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F564F188-45FD-4AB5-BDDC-8942B47BB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ECFBB1F5-0D73-4594-B0B9-D9D0528DC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482DE83A-CE60-4A29-9D5B-0DB325E92F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2C316BD8-FE9A-49CA-B2C0-042F995B8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691DDDA4-303E-461E-B414-7B4DA1009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11DA-C493-47E4-B173-FFF55925D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F2FF56-EEB3-409E-B877-6711510DB3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54BB003B-AA6C-4B2E-9245-B8DECEAA2E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025659A8-5FDD-4A66-9AB6-0BB76E6F8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2091BD57-1388-47C6-AE63-2ACA3D2A1B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D621398A-4C9E-4DBF-8DA7-E032E9711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7A999B7E-138B-4134-B87E-36D1AF496A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CEEA289E-EAA6-4EBB-97FF-F2C0EB7E50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AE127A58-5274-4719-A703-2F3F6E102A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D9B479A2-5DFC-4526-BC1C-33F41105E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DF03576C-007C-4BFC-8EF2-5D156B778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252678B5-808A-4BF5-A61D-320D367CA6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3A4081-EE39-4448-B805-F3B5B246B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3B7C3949-0223-45F5-9D2C-85485E68B9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278F8323-4A52-41B0-8660-EB5D23878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F166E7-357C-484B-82B3-265C31048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E26C5C18-A039-4A7E-92BE-16182E6E84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EF1E014E-333A-4B1A-814E-4FCA1070A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ED1F1608-34F1-4618-BD99-3E1B7B11F2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C43271D-F41A-4333-8C05-019AA2CDD4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988613C1-EECB-4297-A023-962EAAC12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B6E698-1175-475E-AFA8-17FAB1AFC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2332011-E546-4181-8DFB-9F2B8FC03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2FCB6A85-8A10-41D4-B64F-55B2E61E3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85AD5291-4331-4E44-80A3-8B0D6DCB1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ADD3D981-6F6D-485A-BEF8-7D7E7ED67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6EC99E8-43D6-4D1C-9DED-ADB191F7DF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D00C044-E5F6-465E-90EE-8CAC461A64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6C73B506-ADBC-4E1C-940B-3822A25A6F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68D45A24-05F3-484A-90B7-8CE0F68C0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5385A487-C4A4-42DA-B26C-03790F35C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EEED252E-9D34-4B66-91C0-5C4DC049C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98F3C7D7-52D7-4ED9-BFFE-8953940033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1FD2EE5B-74DA-4ABA-B71B-B2B295BCF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E3D56-2EEB-47AD-A05A-923A5CCC1B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CFFA56D2-792A-4365-8DD7-3D755DA77B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18750752-6769-497F-A1E7-FFD641E7EF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2684E12-DC95-4126-B507-AF956AE22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F501A5C7-D17A-4DB7-801F-B94FECAE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3DF74-2CD7-47B0-86B1-1D56FCB5A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A1813478-58FC-4E1C-9407-95C8E7200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BD6E0B0-7DA0-481C-823A-808053D91F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04A75262-AC6D-4055-921D-06D955E23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2F2613AB-A073-4DE7-B681-ACD6A3682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56926583-FA26-4BD6-8DB9-FA7425277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564F2-57B2-4C15-9DA9-DC9C9B791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75F03C34-D640-4BB5-A130-527B3DB0C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0B95AD1F-9078-4DCD-BE29-3B88783362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A7A1B01C-0C05-4282-BB66-B3E8E559D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2C807C3-464B-484A-9E8A-66A831A03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C72189C9-16D8-4464-82D2-50E2E717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FAB3862F-64B2-4BF5-9E4A-1E7788026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AE20137-7B2C-412C-BA78-4B9EA3D0DB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934386B8-4105-42CB-95A9-66CD2FBE11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4F9461-4543-48A1-88A9-449490496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425D4FF6-7E5E-4955-97A1-E2042EB44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909EAFEF-4CB2-4425-A0E8-21EED49C09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277776C-F26B-46D2-BA94-C7341772D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8BE50-F6AC-4047-920C-80D9BFD55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DAB66BE-C782-4597-9976-5A53ED7534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3595BCEB-0D2F-4AFC-9958-2A4E3A142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4741982-FC8E-4D2A-8BCA-31FBE00768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B819C4D4-37C2-4243-B979-0002D6B8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8B9D6069-F17A-4395-A370-1593EE06F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C684678-1873-4D69-AAF3-73764EA34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4F2F811A-3DA5-427C-AF47-B10F83185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6CFA80-5DBC-4E79-8883-767BE929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BB249BB-E883-483B-B48B-A41B98565B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97C24869-711E-476B-AE96-D83421510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01E3DD8D-528B-40A2-A764-E07DAEE827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FCFFFB7-0770-424E-85BE-436C03ED6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97C2E90-9E1F-45CA-B9A3-6A44FDF20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D176BF2A-5F63-42C5-8600-DD4D15036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D9E59F54-56CA-481D-97B2-876F7FEF81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ABE9D42-34AF-448E-A6AF-0EBCAF87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1103C731-1104-4CCD-BE79-CDB4556952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8A05F7-F38E-4ACC-A1D5-29F6D84E5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788C6FDD-8EBC-436B-ADF1-A8CB8834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9EBBFC2E-C865-4EE1-8559-2DCAC891D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19E0FA89-9D4B-425C-A90D-D66433E85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E81F71A-0E5E-4088-BFC9-8DDCD7DBF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1DFDC33-F15B-45EF-9847-6A911BEBC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4206B2-E78F-42EC-98A5-C14153E3AC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B2EEDB4E-12EE-4DD5-AEF7-AA6BEDFAE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48A89423-424C-4605-AD77-5270DBE29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0266050E-D0C9-4BAE-B338-277F0719F1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D2D56C17-78C1-4A6C-9297-23A6E0EAF4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9BE09A64-4540-422B-A586-9F424CB0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E782FD78-71E5-4F8D-8B3E-D042180F1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C225F0F-E6B6-434E-AA70-CC83F66AC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5B9510A4-3E17-412E-94BB-7126E825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D4B513DA-1DF6-4CD0-8F0C-1F89083B8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13FF3A9D-2289-403F-9D92-CBDE5EB93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41BC82C-0F76-4A1A-8777-5AB22A31DD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0929023-BE03-437D-B220-3920305D2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1B4C-1354-4448-8F50-306FE1066B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561E89A2-969A-44A3-8CC4-656AE0C248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0484A42-8E0E-4C2E-91CA-C2DCAFE25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D4D3F-20CF-46BF-BDEE-25A1F8321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99BFE24-7579-46B2-A64E-F2F066D75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9E4219CE-B6AC-4672-9E52-2AB6A88019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DEF6C46-398C-45F8-B3AA-FECA7F453F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A4CED6B-DDB8-481D-95C9-10C93F062D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B5F5600-4F4F-4F80-B943-C3950D8A2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77CE7-7346-4DA6-BDBD-C6ACF7951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FBD6-E0CB-43F7-8363-6165A72454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D39009EB-2745-412B-9394-9F79589E32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31C9E9B-ADF3-4C64-9F71-28EE188542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38C97A4-DB22-43A8-AE52-7373486DB6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4C6FF86F-9403-471F-B3E8-94DE21F79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22A8AC6A-36B6-40CD-A9D0-67F90327C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0707D19F-12A4-454E-B69A-BB984A4815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F709E49-1DF8-4610-A688-59B037EB1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9330AA5-95FB-4530-A969-AA9B20233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4C92FBF-1294-4FD2-BFB9-B42B45223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45D651A0-EF3D-4187-A7F1-AD80357760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C9A4E0E8-19E6-4BED-B0F5-A892F3A45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46037A-6590-41B3-96B8-4B71A739BB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76FFD020-647D-4B25-828F-1B82187221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7A9643C6-F20F-4D05-B20F-7D403D3D3F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9C1E941-9B49-4B2E-886B-CFE7C3782D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E1E3FCC9-D7AC-42F3-AF08-0029A2B17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D133-FA47-4C3E-A29E-1B3744840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4A44AAF2-37F0-4A67-834A-32723FA01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76687F5-18AD-43B0-8638-7C6FD8748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94501928-CB35-4EAD-BBD0-CBEDE6A1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6DDA1920-223A-47E5-94A0-B4C2705D80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E287E31C-45ED-4206-8F80-B247C0FCA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9515C6D8-C3FD-4D0C-9EDA-0E2147EAF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2C666D55-8046-41FD-A679-0DE0EB15A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D6C4F8B-3CFE-426C-A106-150F297FD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AD0C0768-33B6-4A0E-B13D-0E86235363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21AF836-CF0F-49F8-AF8C-C34F6C928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CF5E4883-77EE-499D-84CC-8293C6DE1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2BE7579A-7E68-46E9-AAD1-386EDCABC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4DFCE9A2-1E7C-4D0F-B363-6A5DDFA1C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6B47-FA32-42E2-8C7D-3B5B5F26A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504B53EB-3413-44FA-A58D-1776947B9A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396F4609-1F9B-4A27-A014-0193B4F7C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580ACEDE-9DCF-4369-92E5-BFE995F63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A9506128-A739-44EF-9B8E-A09145E85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89B83EDC-5433-492B-9413-A3456CA17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6F3767-23EC-4FA1-B093-016E396B4B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578793B3-8C90-4BFE-B177-ED6DD3E54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8EA764-F320-4E20-A483-008BBC07B3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24F1-DC61-4E97-B874-3F2EE4D75D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9F00DF-B0DC-4B94-A9B5-3EB030D52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A0B70-A5C3-460B-86D4-E7508947B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01AF4818-FD2F-4991-BB5F-EFBA263AC8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C9E7FDC0-DAE2-4463-B6AF-391B2A0AD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5D3D012B-D3FB-4230-8CE6-B70B803A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883B83D6-4D66-4588-A7C1-253E695EB6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655B83E0-B933-43A8-AF9C-2DA6B7824F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1CFBC021-A745-4B3F-853C-89E202E22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F3644077-B082-473D-9A57-E21A6B1EC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0D6FC0E9-AA7C-406D-9DA3-29BF65925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784F2BA0-2CFC-4354-8D04-8AD8744C0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045487-60ED-488B-91B8-DB0C917577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D2D37-9E88-4484-A550-BB6F98F3F0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50A389C0-6499-4AB2-93B7-4C1DF5A92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B30C80E-01AC-4D99-B73C-F9A7CAFCA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D3FC42F-CBC1-40B0-84C7-5F90E003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21E7C20E-ABEC-4598-95F9-BB79852038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969E9DFA-7126-4907-A832-1AA6E05BA4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F7B12255-0A09-4B71-91BB-FEE8070F8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72CB649-3D8D-4357-BD0D-0846D7F63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BF9B5131-7FCA-477A-9756-8A9CFEE98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79A4F3A5-8C5E-4FD5-8CA2-C24E31C2D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9C361308-0404-4722-9392-F1CC5C9564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32DAD566-1195-4886-BE98-D9575787D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5ADA70E-6F8A-4DDD-BDB3-1D10520052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8AC02B18-273C-40B1-85EA-DB182959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00B2-AFFC-4814-BA11-6C8C2971F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F99C5133-BF3D-44B0-A95B-5C7117C1B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FEA1D190-24B7-4C0A-9523-C7A4FD793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8D5E3BAC-01D4-4325-9894-723529C6EB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AB872-F0F2-43B9-80DF-5E4B46CBF5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AEF5FB5E-F923-4ADD-BCC8-7973E44AA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3CDB0EC-A6F2-4889-92F1-9B5FDDF10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7BFCB192-B9A1-49C9-B8EA-398CABC5A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00034870-02E7-4F5F-9379-16A5EF5F6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5D795806-64EA-4912-B862-3CD05E1F0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06F078EB-EBA6-4076-9927-EA0970D893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B760943-F599-4D61-89A1-D2C706E45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E692198-7389-4881-B73A-C9D5B5D48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62A5606B-0C73-4E96-AAF9-532307F321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46E1754-A059-41C7-8964-90034C087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DCFE-D966-42D5-8EF9-22509604B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B0FD3BE-FC50-4275-A0F8-C00B84D05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AED85FE5-5D29-4694-96F6-E26DC16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6F299-609C-4300-B8D7-B395D9EF3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EC25A6E7-A799-4C3B-B073-66ADC37E2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74F3A6-40EE-4A39-AA6A-C13AB6F79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32E9AF78-7389-4379-A353-B7386A68F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7964D26E-2001-456C-8018-41E51B9A4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8B9F9F68-4AE0-4FB9-907D-862E3CD06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2AA6AF1F-53BB-4EDE-96DB-2FD68D0B9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D372FE-7C4B-4081-BF76-91425ABAC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85047B6-DF8B-47AC-9A80-78920E36C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B37B971F-29F9-4EEC-83D0-36C61BEFEE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5F51FE91-0B1D-4D7E-8A93-F4A01382E2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B7173E6A-4639-4862-AF68-90E640AC8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34E7B-B2BF-4749-A05F-8BAD596D9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9BB03A37-4F8A-4F72-9A0E-9B1EE6B40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277D8CC3-4515-4868-ABF1-4372ACDF0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D5203807-FD9F-4DC1-9E86-445F77A56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8CDD-4864-482C-9B27-67E88D52C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6375-EB63-493F-A163-CA699FDF2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F437566E-A991-4B02-8E79-DAD3CBF250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94ABE945-E73D-48E5-B35F-2332AA2EC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A94EBF3-2DBA-45E9-B77E-FBDDD00A4C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D5351BDF-9299-4708-AC8C-F6D4A6B048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05FB1EB7-7B15-41F3-852E-D289B458E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5B07A64-7D3A-4734-BDA7-3FCB3FB0D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B42F520F-3E5A-4D50-A07F-1427511BB1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B45356B3-4D27-4036-962C-1DA29A776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1A656A99-782A-48CD-B5CB-4314E539D6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5D0BBE67-5119-40FF-AC3A-399DF083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0DBDA0-F91F-4E0B-9C09-4457155F85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A8161AF0-6CC7-47F7-BC5B-31EB89A3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C62069A5-7970-4A3D-8990-A63C209DA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B4B86-D6DD-4544-B4A4-FA0C252F4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527A98F4-2164-4DCA-82AF-D31EC0878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84DC45A2-08CA-4193-8E0F-C99F23FA56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A689736A-4603-4EDC-95A8-53F6012D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6C1C7EEE-B131-4AEB-A707-ABAE4220C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69C8F91B-C73C-4439-84FC-A5A212EE51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279BC70-64BC-45A4-8DBA-9D17FF111F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646931C1-6BE0-4469-BEF9-24928024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EDF56CDC-F6F9-40BF-BB7C-5640A7D6D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70D6C3C1-4094-459D-BB71-20C9B4C3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F16F5C3-157D-4114-BC08-D8675A460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CD2B4B71-F23D-4AA2-B78B-326CDA8E8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BA2B5841-1ED5-47BE-A9F5-CA0303F57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6842-9E18-494E-AC30-EABCEA752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6F3D5FD7-CA30-484C-B87F-E04211F83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09480F33-11CD-4DDC-A36F-32E5EC574B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E1F81FE6-98B2-413F-93D6-4763562C0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AAB77250-5EB5-45D0-85C3-DF8FC91321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06D0F25-AA9F-42B6-91D7-D21774B06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E0F9-6F56-41C3-8B23-476F60CFE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413C-5C96-4978-8576-3AB7922AD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4BA4D9-007C-488E-97A7-DC12F1E5E7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87961AC-12E5-42D8-B1BD-6DE487089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D96AB70-1E28-4780-BE67-E38027949E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3EC800B-BC8B-4E70-B2AF-958EF9D63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DE158949-1D6C-4FC0-89AB-64BC6FABDF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9D51177F-7FA3-4535-933A-D123A135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DCA79-97D7-472D-B4AB-44C18C9B8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02F08B8-CF40-48A9-95AB-537EDAD46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1DD1289-97B1-4775-BEC2-AD4B70E7D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F243A07D-F7E4-4C78-8B38-A996067E0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6E06DEA8-1A38-4AAA-8875-86CE854B8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FEFC4BE-826D-4C8C-8CAD-F69ADB415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11062856-DA35-40F0-BF32-4060AF8F21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85CE5CB-1D32-44A0-937A-2404327A5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5B2141D8-5F26-48C4-AB58-166F9439D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5B69B1FC-EF56-44A7-B809-6B9EFFAA1C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7FFD8066-E75D-4FF7-9BBC-75C0B4CF9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029339D2-9571-4978-A7D8-6576B9F51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5B14D1A2-9DAB-4502-843A-983C6084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4861F20-EAD2-414F-8E32-EC5C49435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C8406C33-9E70-44E6-82EB-4314903D6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B1891846-68DA-4917-8E2B-895A421DE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916EDB7-4974-4F3D-BBB7-15DDBCFE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13BAC9-B805-4702-82AA-5042E5BD95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C405DF94-69FA-40D4-9952-03E5CFF395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9D0F8491-6A9F-4033-8595-DB27A7FE8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392DBEB3-0AC3-45BF-A6A6-AADEA3860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D68FF1AD-FA1E-44BA-AC77-5DAE70B39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2FCD4A2C-DF89-4D45-96A3-F2C36744B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D9DDB-4982-48FB-B992-1E1A2E980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E1C33525-EA10-4862-B33B-E3EEDEC5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7A8EE572-C38D-4C04-A031-6BF2F57DC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E526-8821-44B3-8680-17708803B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05B07653-26CD-485D-9F89-69C88A05C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DDED8776-9FC1-40B2-87B0-E4686C6A6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21476-8257-48BB-BA7E-FD4BB285A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81DF824A-44BA-4D83-8E2F-EFEAFF2DB6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C3A85AB-6A42-4FD1-AD01-A12DC93289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FB9E590E-B772-4207-8802-0CC633EF0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87A993E7-1DE4-4BEC-9298-9856B06CB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B30BE-7621-42D8-9A28-8672B6947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1E7836A-7D1D-4F83-9A0E-0903E83A3E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5B2796-6660-4208-A7DE-D498A31EE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DBD310A8-CBDD-4FAC-AF41-AAC17DF17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39C9F9F4-E9C1-4B64-BF7C-BFDE587871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0C4C50D-E090-4B55-AC47-6D526DC14B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21CDD26A-FECC-4BA3-936F-E5FB9C62E7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8EB0A5A6-22B5-4405-B493-52956BD427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D9794FFB-2A60-4A43-89AF-AEC741060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B4B5B078-68BA-4756-909B-FD928E8AB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ECB1-3664-496F-A45E-F6695B30B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48E6AFA-605C-47B2-BC56-E79584D436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DDFE88E8-2A2F-4CF3-BBD8-1F9A8136C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93EE-B15C-4DED-A098-528D8533DF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A3DA-2E1F-4F74-B4DD-BF058BB09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E850965D-CDCF-4F42-B537-B3D47BA17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E41444C7-6DF0-4D99-89FE-BD884A775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32A6F8A4-34E6-466F-9F47-0DA819D1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9210C5-0575-4769-B6B9-2B236769E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65254173-96EB-4D9A-A470-F4E6EBB08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B3BBE9-2F7C-4DFF-9C95-C033E25AA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04BE8D3F-9401-4260-A26A-89FF26A793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EF90AF8-9E75-4C24-8ADF-A30032C3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35EA8CA-8B70-4ED9-84B7-A558A3A19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2E9A-0A7E-41B4-85F3-5B756CB487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1F47B5D7-9EB8-411F-9218-F37E88B64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7AF8ED51-F71A-437A-B390-0A5D8CFED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7E193B4C-031A-478E-A02A-17E8776AC7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0AF1215-C82C-4A41-94DD-EF78B6570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7FD0DAD7-0937-4C78-A68F-85B22CE8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BDF42CD9-D153-43A0-AB81-E602A05B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F672EBC2-E739-4EEA-8296-2BEBBA7C6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3BCFF30F-CBBD-4C5E-B854-22848AE48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E3D9A31-69F7-4E96-9406-42BDA05E7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7B4F-12D4-41E7-9545-2EF5E184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BAED966B-E00D-4B1E-89BF-B18246F2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EDB068E1-CA51-4A00-9BC1-AEA96115B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E780360D-8AD6-47B1-829A-99EE82AF6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083E924-511D-497C-AE04-943A95C94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A8D6AA6A-DCE3-4EED-A4B4-792ABFB10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689A5B2B-D76C-4201-817D-A30353AAB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5635-C022-41DC-AC65-4F98C4A731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32559149-0372-4B66-A82E-8A3197A34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A3500B5-1776-495C-956E-A8015AE56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88B6C2B6-9E7D-47FA-80DE-5C61C4818B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B36DE3F7-7852-4982-AA6C-2CE3BED45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E7BA2748-A264-4B8F-8D2B-5C6E66321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A6CB9AD7-68B6-492D-BA5B-6217DD0DB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FD621A18-0C52-4EC8-A08E-8846D8E779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55B1BF47-0749-4AFE-AC0B-B951C0F51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39856066-3AB4-4996-BBDA-CE331D72E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98319-8725-4FF9-88D4-6348C6D5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72E90-0380-4DDC-9A3F-B1570C81D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05953B7-4830-4294-B7A2-E13AC64108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DE72-E2A6-4742-8707-68045CC77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02DF-25E4-4AA5-94D1-374A01012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9589F8A6-1D03-4891-A227-15925192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54E007E9-5CCB-4038-B316-F2158B0EA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9870874A-B6D3-447E-89F2-61007C2C5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7C59A2F7-9033-448C-AD02-9DDB52C29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94AE61CB-6FF8-416A-93F8-A550BD18C5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09A7877F-DD2F-48B0-8508-2A299A34E2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D662313D-24E3-46C5-A537-6937A56393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1B20FECB-6314-48D7-9AE1-94D41A7E7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FAFED7E6-90D0-4F79-84B0-685E3DBFA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0DA95C70-374B-4E59-936B-3EC1697DE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9E6F9DC1-0D76-412D-A43D-D1AC0087D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83CB2ADD-1730-41ED-9FB8-9825610FF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020724FF-6E8C-44C1-A20C-587457000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2E4C-AEE6-4185-B025-00E1A93AC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D4DB00D0-8BAC-47E5-8FB2-5207F9EB4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2486C-38C1-4C16-AD93-ECC8CB66C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3BB-B80F-4F7A-B5CA-00A9C8A17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5FE76ACD-3450-42AC-988E-59A17550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C570D27-9B6D-422E-832E-15F579F79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4C9EF298-F34D-44B0-8135-A15A798A8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41FA2304-CC85-4E5C-B7EF-1064633C4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7F022237-EE20-4265-BB1C-6207403CD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3B6F-B92F-442F-B5A6-DEC541E59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4D52F20-C26D-4B62-9CB0-1AC61D12E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343BA528-E98B-4CC0-B6B4-2AE08FCC3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BF9ACBB9-D8A8-437D-B2DF-5154BB978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33B0D263-9CB9-45C5-9E11-0BC2A25D7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1F9EAC24-B8A4-4AFD-9BCC-28EB16826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814EBED-A606-45A9-A431-57D2E681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C4D174-618B-45F7-A78B-FCAFDF9A38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03E06759-B4F3-48E3-9C8F-670E79508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C5765610-745D-4A9C-8872-62B2F29F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1A9AD850-11ED-41FB-AAA2-4D129B39C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24BB15AB-2B64-49C3-87F1-79CB7E6F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E28F2D4A-2CCC-42D8-BC8B-1B8D8D54D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4A63-E90F-4001-8056-EDE749BDF5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DB35C9BF-C586-4F59-A08C-A7B757C83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E974EEB0-1E14-4498-A949-5F6AA13FE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73717ECA-B6AD-4790-8781-38F960A71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D58BF61-7B64-4875-952C-F0B6D8453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19998A71-032F-419A-AF50-695CF7549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5D38B-3185-4B4E-8059-7B44A2A19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52F3CBEE-7D8C-4DEF-A4BB-FF5D51EB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D6ED-173D-412B-AF37-6E9408453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030F-F763-4042-913E-7EAF574AE0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A1EC68B-35E7-45AF-8217-07106809B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E110EDF4-FAA2-4C9F-8EEF-2B66A252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7654687-83AA-4C2F-A468-5C63892E3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C5AC3A1A-9191-4C67-A2E6-036FF37EF0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22073944-999E-48D8-8A26-33FC71782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4BE7-DC24-4113-9D73-6FD94A1C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6A70C15-3404-48AE-B32B-8750F171D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CBE8386C-DE71-49F9-92B4-03DD927A5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3C4D77-24A4-4A83-84C1-B3403B043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740BD779-DD31-4987-8912-EF5D17D31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125A-1D91-4C60-975D-0F2D80A5D8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EC3A8DDE-7EB9-4655-867C-89F750C5A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32A0-9799-463D-88FC-1649BD76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70164FBD-61B5-49BF-B9C7-EE08FE31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2373CBD6-B9FE-4A0D-9A4A-BFB6E08BC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8E02B6A6-21EF-493F-AB97-4D41C13AB8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98EC-A5E6-47F5-B2DA-948A8146E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0F1F363C-74BD-4C11-AC3A-09E40ECD9C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44958417-782E-4B8E-A6B7-E01DF4647F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BF2687EC-D9BA-4DF0-8141-3D76C80C5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9508CF0-C8C6-47B7-9BB4-BC7EDC423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B2F59250-A4DF-41B5-8C3D-82DBAD554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FC31-F9BD-4683-A217-135316DFD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A247D009-10C5-4866-926F-2FD49273B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F56DDCC5-C1C7-42BE-9EEF-B349187CD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2603-CC0B-49DD-A6C3-5F5840C22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80A23DD8-2301-4632-981B-6E05BEB14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2371-6531-4DA2-B21E-BE5DF051BC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42988811-E71D-4711-83B9-B605F25D5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97D89AD9-7BEC-473C-BD42-5E054807E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013D1A7E-840A-4C1B-99EE-D979438E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5616EC37-66C5-4D02-9E3A-6E5111C06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6E4C380-CD07-4775-AD8D-FAE1A5170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B8826E74-343B-4D71-94A8-FC38E5DD4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17F1FCD9-C7CD-422B-85E8-B67E33386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2C76-0952-4966-8642-B5AEB5BB5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65CC8588-DD87-42BF-BE0C-014B08D8D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A70F8D-5386-41B2-B7D9-E645D97FB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3C2045DA-A426-482C-94CA-B65C658CE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8928E27D-589F-477B-859E-D3E4F2004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1195197-FDB5-4230-8DDB-AE689EB8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AE020A0A-861F-44F7-8995-DF4FF5CF4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B86452-789D-42A3-A721-A2EE05287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BB00F10F-B291-4DCA-BC6C-F20E5AF06E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C9844E02-1618-410A-8EEC-54EC9EFB85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C009DB7D-FFD1-4A64-8226-31E2F311B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D69DE660-0E50-4FB0-8FFD-D47C155A5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3FB91-D8C0-48E9-992C-E7736C40F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96FF8553-E7AA-44A0-884E-7C53E3A87B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1E5D37D8-A831-4A0A-96B2-F2E69180F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A29A4A8E-3C16-4572-AC8D-37F78D54E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0DCB5108-3703-487B-AD08-F54E6C7CC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8C96FA9F-C3C9-4272-ABC1-9E1AE1D4F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01C2D770-040A-4AD2-8040-0E5E6424EE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940D30DF-76FA-42CE-94F7-6F8D815663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2B460AE6-F5A8-4231-A0BC-2B9C561F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105510F1-9F30-4FBA-9922-F6C36E16E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660C893-6D91-45DE-9E59-7C49F4831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16FCDD5C-860F-4B00-9C83-E98A7EB18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13F243AB-5D2E-4040-A1BC-44BF158103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F5975EEA-429E-4591-AEE1-27C12341E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78EE16EF-1630-4F6B-926E-82A33D910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8F3D2F2A-6873-47E5-85B8-CFF910FB7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8D4494-DAAE-4458-8E80-06CB043DA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8E884-7CFD-4899-B025-F538B52104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84062E09-551B-4D38-A043-3D42A9494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D9F48CE8-DAE5-49DA-863F-9FCE2EC8A6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AAE335-7ECB-4592-A404-6AE4EDDC60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4A42-4484-47E9-A9DE-A858C7DCD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AB7857EC-6DCB-4E25-92C5-68F91C808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795C06EE-DDC3-4367-BB37-2B337B073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E66A3B31-9090-442D-9171-6A3703A83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6CD108-0805-47E8-BEE8-34CD71167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5CBE-E733-4081-8A67-83185855DE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0C1F6698-D4A6-417D-A618-3F5CF5776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DBAE9253-8B27-4E43-B0C0-7B04F3DE27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7A0B31A-B5BE-40F6-862C-4B891429EE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0A52BABD-74E6-4FF3-B4FF-C58E889B13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238BA0B-8247-44B7-A57F-A842700F82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642E1463-BF17-4DCB-9382-9E6FA69964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89B4875-E919-4EEA-9B8C-27CC72F8B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2DBEA7D3-E08A-4F38-BD16-30B47F2D6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6D0C6EDA-47E7-4343-8A6A-222F3A500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5E237AC-A91C-4FFB-A875-01173B324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EF882E15-7B31-4143-87F7-DC99F829BC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77560B6-3317-4E5A-834F-D820C7843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E0242343-FBC8-46D7-B023-05B08A8F0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3E489932-C59A-41A4-8B7A-A0BBB0563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F2D49A4B-971C-4698-B0CE-A9C8032EFD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C4E87160-3175-4A02-8CAF-97744AD927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5C3CC1C2-8C70-4077-A65E-6FCCDA40B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67A4C0B7-9EC3-4056-A8F6-2E09A7C49B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2BF2DB42-2965-4A1B-907E-6A2F0D5CB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2F10D5F-15D9-47D9-A5D2-C26DA2141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E0FC0-2B1B-45AE-81CB-605603DCBF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7D3E-0452-4746-A7A0-4A5C39B7F5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C9A4D-881A-45C6-9F32-D222A525D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4CF42EBA-7E73-4AA0-8F41-3068D492B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F8C3FFC-D817-41E4-ABD9-379D5E78C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882809D-4EDE-4D72-B73E-BC472EAE8E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B3BD844C-982F-485E-942F-371DC635E2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F22279B4-1EC8-41B4-9B6D-3AB3503F5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A535DC-124F-4216-97A3-67796C2487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747BC36-EE3F-4888-8F13-ED22818F1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F42E09AB-FBBB-46EB-901B-596C5931CE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AE85-FF95-47FA-8856-CAF4F5D507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BAE1622-E18E-4AF3-9E4C-C281FE7C6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FF9747B4-FD95-4006-BC34-D8AC44856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951E-D0F4-41A5-AA7E-F4F6F08D8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3E0C-56F1-4D7A-8374-EB7733D58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0819910-C9AF-44E0-8BED-72E9CB6AE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A9641EBC-C281-487C-AADA-35072762E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D545131E-D90E-4B46-9AB4-4CE083EA1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1AF677FA-9C77-45E5-9A12-91E94BDBF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BE09A385-8F67-4E88-94F4-53C6F7B9F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C8D4D25A-EBA7-41AB-A6EC-9F15DB962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2AA3C7C7-F90B-4AF7-8F49-9CAB68204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3423E790-1544-4EDB-B43F-BE962E7B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45393899-71C4-4992-8D53-55270A78E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EFF5C-5E38-40B3-B7E6-EF22A233A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50D27728-6043-4C99-A77E-1C4502BBD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5B884-B790-4A6B-A0F7-484261D7E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5BD9C75B-7BE1-4D3F-83FE-B67E33ECD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DA109B06-DEAF-4E1D-A5AD-B121E6C40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1410465B-50F1-457E-85DC-42B685F57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62B9C02B-6605-4E41-A000-907E9E9D5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123D5CAA-15A0-4A59-BC5B-BF189EF039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E4920FFC-985A-48DF-AE71-29D88C3AF4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668FF646-9C7B-4956-99AE-BF9B990793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27CA9F93-10A3-4967-AEAE-C1242340E6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88AAE618-266B-4478-999B-D806928EA3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6863C-CAD0-4883-B749-5AC3910BE3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0BF07385-A144-4864-836B-D58E81998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B6A86-1317-450B-A79F-30C18AEA6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D2FDEED4-24C9-4CCA-9349-4FFD693F7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43475030-D06F-4D5E-8656-04CF5190A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5C18-0D2B-48B8-B1BC-7A1E0C06D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01E6C84F-D1BF-4C0F-94A4-10D53C64C5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C412BBF4-3974-4AAF-818E-301A9692A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672690EF-D26A-48B3-8A65-8BD9F9091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CA8D68DC-4AC7-40F8-B0F3-D601FF5C2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6BEC6EC4-421C-4BBC-A9AD-7225E4253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14B658-A356-40EC-BDD8-28036DB3BE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0A7692A3-D4F6-4B9E-BC38-9C7CEC692C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CD1F71C-7F2C-4888-8421-C1408BC41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83A39DB5-15DF-4661-9D0A-508FF7411F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A4578A44-66EB-46E7-B534-FBE1CC11AA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9BE75767-1667-4A29-8B86-80E748D42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0515366A-C12B-4FD5-AFDD-4A3DAB0FB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D2A9-8E91-4917-9FE4-92EBBE92F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61700DCD-37CC-4CCC-B9A5-B575E91C30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A37FC031-8A5F-4473-B566-F5700339E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36C19246-9BFF-48E3-81A5-4683888C72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03FAD80B-6648-4455-A2B3-2FBEC78D67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770E-BADE-4FFE-965B-68FD57DE5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AA54CA6F-7E3D-4E6C-B9F2-D71DE6351D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F7D9967D-E647-476C-917B-F4F9C5902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11E0571-3608-4D46-97E2-A8AC275C6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BB1CF-63E2-4A35-BBE1-A6520FF5D9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A84E0161-E3BC-4CC4-B776-D075C50F00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B43CC10E-4416-4D68-BC87-B419518A3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6F6C9258-474B-48BA-899C-A8461247D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E20AF-450D-415D-8D22-77CD2D6A17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4796F-EEC4-4224-832F-9BDDFD1F1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62D44F85-38DF-43BD-98A8-1B05F4D17F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76E49F-F2C3-4036-BB37-8D9540F84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4B5F44BD-06DC-47E8-8D64-410EA20003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34566DCE-C6E3-42B1-85D6-3B4E653901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9B2600E1-D2C4-4EA5-802B-645E834E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73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16305D1A-7D35-4CC8-85BF-9A0C5CF1B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FC7595AD-1EF3-46D7-83D6-004988257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F6453F38-845F-4D13-AFB9-D32DED0B6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11F-13FB-4848-A798-900EFE86F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0B1F520-A18E-4A62-9E98-93F62923C9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BA9413FF-389D-44D1-AABD-2909B103A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E6BFDA7-A4D3-4FC9-A66A-F31C05F2C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C10619F9-ED2E-4F76-8757-579B1AC9E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2B7439FB-6F94-4779-A608-4E4C498C7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041A45CA-D904-41C8-BF84-07EF2F3E1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620CC0FF-CBFC-49AE-8A1C-C67472997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D28B-A0B5-418C-B0B6-E318F4CAD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CAB9C55B-75F8-444D-B0CD-D858899A3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10B0299D-2F5C-4693-9C38-72C17E864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C56BD094-9077-4BA8-9D05-9926761B6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5A44DF5-3AEB-4ABE-B4C8-75326BA69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1D9BE2F-FA57-4A49-8B52-007B537DE1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13AB9293-27EC-4E2D-89E8-C30D58BE8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607CB1B1-38E4-4B9F-A9F2-A17AB5107A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7EAB20F3-7D08-46A2-B84B-33B22CD9D6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8774A9B1-4E56-4365-85D9-3672F0B0A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44000446-7897-4B6C-A5AE-B469B5D056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19BA-BDC4-48F3-B5B2-E29296FB2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5F1355F3-E1DF-40E0-89E7-F799CE6B42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CFED1AE0-7BD6-40BF-B135-03FC211743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DECAF211-6BE3-48A4-B754-8789BCA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9C3B1C8D-0BBD-40A9-845E-2EB9F54FD3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BD4113DC-E5CB-4AB6-A0D2-C192893CF1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475D2341-4679-4C63-89B7-335490C0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DE6EEE4B-09FB-4C8A-A24B-98785E8B4A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F83E61FF-983D-4547-B97E-7F6E071F51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F3F46296-E36F-40DC-A9BD-7C1342DF3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032327C8-8598-422E-836A-07FDAB638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CCC1517-2364-4645-84EF-3466720B01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FB056321-59D9-48DC-8625-405F3A174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68E3C1DC-BBB7-4367-9355-A6D0D37D3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592389BE-4029-402E-B4D3-CA9FA653D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A810308A-509F-4B1A-A6CE-303D10D4A3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3737EEFA-7BE6-49F0-B285-56B94B7FF3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E43698E-5D17-43A1-BBA0-9DA61FD5A4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86339139-38A7-4F89-BACF-E733741280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F06C6152-89E2-4505-A3A0-3C91B0C525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94F509A-2F11-488E-8E14-B9A1C39E2E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204682E7-504A-4C28-815B-76872FB719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7422DF47-54F0-48CA-A0EB-47937743B2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BA842512-E454-4167-86BF-A0DAFE059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C933B9C3-8772-4BE0-AB0A-7D79437976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6856D552-81DC-4DFA-8769-0BE5ABFD8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9DEA6C83-A3F2-4B9A-88F6-890496681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0CAE84EB-5782-43EB-A646-ABCDB4E4A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0A2AEE0E-1A18-434B-8181-0FE0FA6A72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FBBCD028-7F4C-4ECF-984A-C8FD27B923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F2E93DD3-8A78-4B61-B5EB-437E0BDB08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D5D6BFF2-3F59-4C9E-97B7-9911BDF57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795BC00C-2887-4B46-8972-E4295FD500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FF5CCDBB-CCE5-4A90-AE61-94218D42D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7D3692DC-FB52-4530-89DA-80A41D1A6D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DB2EEF78-136A-4CF9-9D50-FB5F4BB0E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E4FC-0ED5-4B08-9169-41E1A9347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598E2F30-CE2D-4028-B061-3C007959DE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31D89DFF-9AC7-491E-9D67-202D32565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EF9082D6-421C-4A84-9573-C313B912CC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3F10758F-B423-4433-B9BC-8FAA12EAAC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FFE38BE9-BF8C-4691-B2F8-8D9C92FD2E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C7416FA5-8A0F-4B21-B204-F78D490109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A56E82F2-C20E-474E-9B0D-D97C530E2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30BFC118-C5CB-4785-AC45-65F689155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351EE767-3A0C-43B2-9DE8-5DDBADB1B4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A44C5025-F3DD-4E9C-929B-B55B0F1EFC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884D2B58-23C7-4A1F-9DFB-B0A83B812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257D0AE-4BA3-42E3-9FE2-B4DCB7E578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DBE0F634-37E9-4CFD-988D-E2E9DCE8D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DCA9F77-761F-4687-AACA-790BEAD8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6DC175B6-CFDB-454A-8AFC-C35828507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CF8AA0FB-8F12-4CC1-8482-3D8CF08B06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7D2077B8-5C16-4A3C-97C4-47F2504F6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D12A1ED1-05FB-432B-A642-953EE3161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A6654F00-DCA9-4F59-8446-0E8DF83C14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4761472B-EEB7-447A-BD12-977BD5DD1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43E54E08-A507-4999-AF43-1118344152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96B465DF-60DC-4BA9-8FE1-F4468DA5C4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499B8C39-BB3B-48F3-A62B-6D7823BC43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05E4E30F-F200-4D99-888D-963FED48E8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B626FD5F-9732-460B-9759-570CD2438F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34FAA6C1-BEA7-48A6-8C1D-5B10F3BC4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E41DB9AC-4609-4239-84B8-F2B8A7248C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52893EFA-C6D1-4E97-A763-6EAAD4124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81C50E3E-F0FE-4AAC-B8EF-3824472161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500D027E-C4C3-4518-8802-CE1505B8A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090D2AF3-801F-4EEF-B93E-644DE5CD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9D6F7D71-B211-4974-B366-376DB8AACE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CAEF0D80-B8BF-4E76-97C7-E1187A27F7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F73BEC62-D2BD-4F6E-843C-803A3A969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5B79E95-00D2-4D93-8726-0C87EAA31E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EDC2F85B-846E-497E-BF8D-2CC21ECB8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EC550D85-D308-478E-8335-0F2A3B0F2F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885B39D-ADA9-4C68-87A4-C5074295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FD8166-610A-40BA-9544-394AFC01D5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147110ED-924C-4DF1-A169-AB82284A4F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6A06E5A3-C990-407D-AFE5-545C6626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2D71261E-90D1-46F7-A4C5-6434D8FF9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F4BC06-F03D-4930-AE61-F7A1A030E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8B129D50-74C1-4C89-B63A-117C6A90E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177071D0-5323-48D0-A2CA-22BCB3024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CC4FBC0D-EE6E-4011-85F0-6B7C57635F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B9345999-4B6B-4719-9173-A7F6D5AF4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6735865-289D-4A91-B191-F7B6FF48B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A03EB66A-6DBE-4497-BEA2-0ABCA393C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C3B194DB-0D94-4868-B928-FEE095109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7D07DB18-EA76-49F2-BA30-10361F808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1C8D393F-D20B-428E-B85A-21715AA4F1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DDCE007E-5474-41CC-99E4-14130BFEA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6DAE27C1-AE3C-47E7-BCFE-ABA1843812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4543955C-C361-4771-A233-3C83E493C9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190D1A13-0BE6-4913-A528-AF7714E3A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67D9F657-3CA7-4E69-89D1-6889F13963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F0E23659-F330-433D-9C1E-4C74131B62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5A38DB52-9DC3-4DE5-B9A6-FD2B82AA8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849DA6B2-ACDC-4E8D-9F15-E02ECFAF6E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C6EAF771-2C75-4652-A161-DAC632D079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693F2B86-5EC0-49BF-803A-43CC315B4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BD085169-B279-4122-BDA9-41E8C3ED7E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3338B897-B56F-46AB-9AF6-D3604DFAA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352A314A-17BF-490E-A49D-962F32A6D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909D2380-2BA5-4FAF-920F-4B0D7D4CCB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6732E959-F2B5-4C20-8A5A-87194B8538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BC0EDE66-A301-409E-B395-10F8222F6A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14F449B6-F0F2-49F9-AA7C-1B25BC1CA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96855CF-A8FF-4199-AB82-2E8728261F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304224CD-DAB2-4B30-892C-7599B7CF28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1DE0E979-4798-4C12-AA3F-9034FD7864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18D9B1E6-68FA-435D-9323-80ACCB898A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391949F7-B068-4DFE-AB24-E667F3529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28291062-AC32-4878-BA6C-AAB756164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FB7E0084-784F-44FA-835B-835475604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6DF857D5-4612-4D8D-81EC-313B230CAD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69B8A57-4062-4476-98B5-DAE3D8620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2B3CD66D-1D6C-4C05-B389-06769B661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F1DB3976-6EDC-4CC4-8995-46BC0CE27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682BBBB7-C032-4BE2-9348-47042EAB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CF43B6C9-00A4-4AF0-87B9-F818117670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571FCF79-EA85-4140-83D5-A200B933AE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6BA10E90-1E1A-48C8-BFDE-5676473E7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EBDCB649-F285-49B2-A6C2-B20BE8C2A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5961ED4-7BC3-4DD8-BCDC-948BA40AAE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CDAA11E4-53BF-4946-9A9C-E6F47A56C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FD736567-5AA4-4E28-AC04-18CF028AD1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8884E982-E764-4957-8719-8E8B7A68FB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2B67F079-4AEC-4AE8-A274-A09E7639D2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1DBADE9-D8C3-42B2-95FF-F52F5DCC7D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02161C76-D0F2-47C5-827C-A852B6B52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C27E9F60-2D88-49F3-894D-80103D06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320FBFDA-4AD4-45ED-9098-9F13E208F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92A4C89C-FB2A-4B97-AEB8-C7E055141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02287C6-771E-4EA7-BCA3-DE3F627BE1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C10A68A4-FE9E-4DAC-881D-CF70BCFBF8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242FA1EB-A3B3-4211-B185-34834067F9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8420-E8C3-4C19-BEAE-6F088121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4743D383-1806-4B76-AB87-F36801F35C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F318B022-D613-489F-8F5B-8CE846F42E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F008B19F-8AC7-4515-A86D-122255E4C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29FF3796-6925-46FA-B595-10A87C0134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7B1B0E-608B-4CB7-9BED-7BFD481FC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CCC5673A-A853-4686-B40E-42017BE43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CFB21562-4564-4372-9F3B-5A080AE34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7947F4AD-EDC6-4F9B-875A-2E6CA7272D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37816256-95D5-4C6E-913A-C3DE3DEEC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5D111980-4012-4E78-8D5C-2695D4BC76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8244508-D983-4724-9BDF-475912510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7F913C6F-F3C3-466B-B218-69D63BDC64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3BC0C958-0884-47F9-A4E2-B4B96C5BB1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99E8BE-50AF-4BF4-8EB5-14BB41324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E8DA0F8-7FCC-4E24-8CFE-95D2C6DADC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8ADE5835-63E3-4F10-8416-A1466ECAA5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83DD38B8-5ACA-479B-8E4A-F435D5517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70FC1ADF-44BB-431A-8C9D-4300C85C1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6D171D4-6736-4BE2-86A9-B5054DEAEA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CBF33D3C-D023-46B9-ABE5-0DC6A44B92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AC3F13B1-AB58-4E83-8B54-5D3D8FE521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8132A6A6-FB71-452D-801E-1FB1E1653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F12A0483-0EAC-404A-BAD7-1DE97649D4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C44C6F2-17C1-4D55-87C3-5E00736655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2CD389DB-9025-4885-9DE1-5A2A1ADAFC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6FE96F70-755A-441F-8A5B-46A8180C6E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7A916066-0B69-42FC-9276-81544543E7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D122CDCF-47E2-4EC8-BED7-4784114FA8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A1C552FB-CC8C-4DFD-BE6A-74F579186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675D7567-F981-408A-84AD-160841CE52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1E3CD85A-F39A-40B8-89ED-5101E41C8F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3306F2EA-7802-4E87-9F9B-39F4A6BEA0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56EE2A97-D598-41A5-885A-A5A0C65EC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89592FE8-3BDD-475A-8809-D1F70EADE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DB98DCA8-6AEC-42B3-BBC1-744C8AA3DD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B321182-E703-460A-ACA6-E2FF81D4E8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DF0172B3-8042-4095-898A-C1D6744A4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11A45C2-D0D6-478A-B78A-5BB8968713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831BE41A-0A3E-429C-98DB-752BB627D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348344B-6603-4E34-A110-FE88724E1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F39A8A04-344D-49CD-972C-E7C63DF724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67C5C22F-CC40-40BB-8A79-A46D488830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1EB4B5EF-3B5A-4191-899F-233B612887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A4B0D6-A692-400A-A651-31C7129306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F6184953-E8F2-4976-81E4-513D7BD46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327D3B4-8522-4FA1-AB8C-8DA34A28A3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88ECEDB4-1CA2-4ABC-8AC4-3E8050D75A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BA2A84DE-200E-47EA-BE0B-D64BD4B93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1EDBDDCA-DD42-4FA8-BF9F-5479347332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4E422416-0C04-4127-9D56-DC456BA2E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DEA4699B-838B-41CC-88B4-2458C772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E3655E58-95F6-4922-AB17-E3B404EED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DFE8E21A-D148-427B-A9D0-9EE4D1F47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F972F82B-3107-40E2-9BC1-9BD8776F32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EBAE6100-B9CD-496A-8F29-84E4073DC8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CB3571B9-22F8-4072-ADE9-6D079449D7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30969-3DBB-4317-A215-1CFF002694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7BBD4ABF-DF84-405F-8DD3-B6A4B4B99B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107DDEAC-C259-4E64-9059-AB55994E3A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D4243B5E-D20D-437F-9891-043CAB790A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8017FC24-AF1B-48FA-8740-83C34A9A16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07DA-D21E-40FD-A56B-C277F120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99BCC308-DB71-4416-895B-29E16D7A1E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09E95E00-C9BA-40FF-8A81-3CFAB90A5E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A5030552-075A-4CC0-84CC-F3F7173A4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4AF6C48E-2218-4BA8-8774-D0D62ADBE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F365762-CBE5-4FF4-80CA-3E77EC3A21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C099B55B-439A-46F7-A9A7-1D76A4BD53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CB658F5F-7288-450B-80F0-4DE86C9CE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F74FC5A5-BD17-4C3E-9B35-456ADA37FC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6FF4-1716-4F67-BC29-3A010FF63B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E6FD3FEE-EC85-4AF6-8C64-48B3AAEB0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164EDC64-3236-41D8-8C78-B89ED472E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91D0B35C-8AE0-4CCE-896E-B3390EABA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7FEE8D08-5DD0-4294-8746-FD40F9AAEA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F148-0D1A-4A83-8E94-870E672FF7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6CCDAA01-4DAE-481A-9C59-7A9394F421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124AA814-1482-4CD3-B6CC-858812CBA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F548-E142-4029-B7E7-141F024B52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0C79DFBF-A963-48E4-B660-0DA7966FB6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D7CD4BA0-B9F4-4CE2-9B5C-928FABC10D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2CC2-8A6B-43B6-81A6-8C6572AB91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C4B99DCC-D6ED-45C6-AA9B-B5651FB581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1706922D-CD27-420A-AF30-8C7E24712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86B01E5E-0010-4B2E-B4C4-0EFFC654A2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6ECB901C-7F45-475A-B0CB-636020B547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42214BB2-E280-428F-8F4C-683C21D45A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14496BDD-7049-4D2F-BE26-DB44087E29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34686D45-9C12-4234-AAFF-0185599C5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DD40AF44-672C-44D2-B455-7F6D028C69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CF6B859F-6E0E-4281-B264-0EAF08CBCD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31A46B03-1415-4776-9D19-4AEAB2A3F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8587EF40-5155-45C9-8ED8-C9765018C1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101F7E68-8247-484B-9D70-1A6499CAB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4ECCE1A0-1DCC-428F-8EF5-C40AE5783D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B46711D8-E978-4075-A00D-43951199A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F62AB8CC-4071-47B4-8678-E3EA62D01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596DFB39-DF13-415E-B694-34718430EA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2642529E-AFA3-4CBD-8F2D-ED7E2D86D5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8E53BD76-661B-4984-8E27-F941F50112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F6EF4EC-E084-4EE7-BBA3-45BAFF9EF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C9092DE5-521E-4E2D-8074-656DBB433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A332399C-17DD-4557-9866-A25F47376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732C808A-3C75-4E7D-86D0-09AF8496D7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D999EADB-0054-4704-8D87-88F01A3AB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4BC44A22-3A07-4FAD-9F61-4EA4266D23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DC804CDA-8B47-48D2-8031-A66B8EB0E9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EAC46862-CA78-41E0-A04F-D77618225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47E35732-CF5C-4FD1-96AA-7A7D6C3F3C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1733D5A-6373-4B7D-915B-634FEA288C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4AE213E7-B9E6-49EE-B9D5-03805FEA58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37DC6C2E-3FA2-4AE8-AEE1-FD42BB5DA2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E137E6AD-DF2B-4F7E-B729-68BFDA2185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92A8679-29FF-4F40-8E7F-97E2D58809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365DF825-0435-40C8-B405-40C217D1A2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99B009DE-400D-41AE-886A-9B3F7BD425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FE35D30A-5DFF-41DB-AC4A-4A77DAD88A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1171D82C-5275-4D68-B98E-67F730757B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54B02DC4-5E35-48ED-AB00-B747A9F080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C5CBCC82-BA67-4C7C-841C-4E78EC8D3D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5B33E441-83EA-4134-9186-286243BD9D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EB480847-8143-423C-96D1-D2CB14E570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C6F8-4876-4098-94A8-5B7A0295B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D90847BA-FEF9-4CF8-A5D2-AA99156A29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C2403B4A-D6D7-4611-932A-71099F60FA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8525180D-390C-41FA-9AED-51281F97F4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A176B2E2-2ABF-49ED-87A4-C46023EB0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8DA85B60-6C62-45AE-9FDC-E498179DC2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A2AC2B9D-766F-4E17-9116-50F4AC0CDA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61E0A15B-0DC5-46E3-844F-EE23F40B9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5E3E4E84-23C5-4D82-9AFD-D93C7A609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F55FE4C7-8781-4505-9FF8-AAB35713F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516AB0C-A1D4-4A3C-800C-15CEAA2A4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7B93BE52-3804-4F93-9E3F-DC402EFD39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9008A72D-812C-4A64-A44E-99DBDEF4B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A4E9D1C2-6522-4D23-811C-D498FCFD4B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1F5CA11F-3D27-4587-B3B5-0B32F77C39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0A57D885-81F5-4145-B5C0-DADB2A81F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47FF862A-BA38-4AFE-A3D0-79DCB283A7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B4B3F363-48CC-4122-BB26-DB96B04432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24C86149-B46D-4843-9CAC-4C6C86DF11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5B5BEF99-A2E9-447E-A50C-A17B0F9DE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472AE13E-52B8-4061-8B7A-B311E0CF31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9F58C223-F668-4446-B4C7-F74D1E12B0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2380AE58-7AAF-43FF-BD9F-5FE86D4F0A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2E4367AB-8288-4DDF-865D-52E073DA6F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13CFE9C1-B5A2-4FFA-A6F0-A66C038182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8A764627-655D-48AA-A48D-0DBF5A3FA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0361AFB5-20E7-4D79-B749-8DC9E338AE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74B4887B-CEE9-4AB6-ABAE-02552DBBA5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0883479F-CD86-4EB3-851A-40639C546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FC8DBDD2-CFFF-429C-90FE-AB2B05D9CE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C196C190-7F82-4060-BBD4-49BA49A69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9C52AFEF-5B39-403C-B45F-A521F0A9B7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F90DA668-99BF-4873-AE45-5BA16B045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1F3D180-2660-4690-AB45-9944E20C93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1A7CBDF2-BBAF-4EED-8845-F6CED7B806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7A7F19D6-CEFA-487C-80FE-01DD59060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4B781C05-9DE0-47EA-AC46-018B6DBE6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B3F23A87-FD80-439E-BBF8-0261EE2BA0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67448496-A23E-411C-9D96-3BB912D67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8C02E8C1-A36C-433A-B76B-8D2F9A02DE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94F85791-B0D3-46E9-89CF-39DCED3DB0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80F1969E-EADE-4F9A-9D56-CA528F4A9A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87D51A06-48F6-4C1E-A1E6-DEA57E11B4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6402145A-5DA1-41F8-9256-ABC3A2DC44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73E840FF-5830-4FBA-9FE0-1FBE35584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DE9EAFAD-8BE6-4179-B283-A56854F14F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0CFC3788-5A9C-4ECB-83D1-B26FEEE675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C2DF5A08-A7DB-40CC-8EFE-17ECE0B36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09B77753-526B-49B7-8897-D6965FD348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E6E5377E-4975-4C54-9523-4160E919E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E7A76373-D586-46FE-8170-53E2FFCD5F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D5B2B27C-5A0D-494E-B5FF-93A64F1802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9D0A9B6F-DF27-481E-BF31-EE44B9A445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2231CF76-00D7-4F21-85EB-1A87EDD0DE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60706C89-FBE6-48EB-A7FF-2A9A4DB5E9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B2EF1692-A17A-401E-B97C-D7C92824C1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DBF5490E-13B7-4E3C-837D-162D5DBBA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AB1EBD75-E71E-4B1C-9258-2C0496593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69EC07D9-4527-440F-BBE8-C8441C3947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B4CE39C0-1E83-4E62-83D4-C548476A1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CEAC1580-6504-4F86-B11F-40F105185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36AC08A6-3203-4445-9284-742FAC21B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A00AB6D5-DFFA-489E-B7DB-E66FFF0E5E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AFC45998-C392-4731-8C99-ECC7ADC285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37BB546F-C798-4928-9D2C-91E8BBA5CA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4FE2DC94-10F8-4F43-A306-FCD21D8975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B0C16C1B-1B9C-4D64-AB90-B387FC0FCF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EE1C5FEA-8FDD-40F6-8179-6C2E3DBD79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A2A81D22-3EF0-418C-93CB-BFF994DFF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B5EEE208-CB84-4317-9264-775EFF33FB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E5CBE7E7-42C0-4E21-A922-FAD88E7782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9A6CF0FE-EB88-410B-A36A-449F7C54D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7C2E17FC-BC26-4564-9250-CB5A924F8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697AC03E-2973-4B6D-92A2-304B56126C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BE6CDA9A-407E-41CA-A595-6222E676E0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4D56F63F-CB88-45AB-B59F-86CBD13362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4E4BDAB8-E916-42C0-9B72-8042866C54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BF7BD4DD-9A3B-453C-A602-A1832323E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2603B44E-2798-4A9E-B8F2-9413592686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2D9CC63F-88CA-4919-B430-BF03A6342D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34619666-EC58-4289-A2A0-6AF4376A66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CDBCBF27-B628-4809-AB83-93708A84D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BBDF43FE-014E-4B6C-828D-77D0F8FB9F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B26F85D6-73B2-45F4-B97D-72D9158CC9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10AE23F0-3CCF-4A87-956C-B10A3E78C6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AC72DFB3-BB38-4993-83F7-3321160341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298DA637-DDD0-4825-95DC-EFA192EA00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1D6A275B-18F1-41AB-BE2E-EAE2D365F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CAC3038-3539-4CBF-949D-C50DAC47B0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E49C8A99-2DA6-4656-859F-EFA0357872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14D0D1E5-B730-4D19-A1A6-6B1BB98299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2D4AE17A-D6B2-4573-8BBC-29FF1B0058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35D81B41-73F0-43A7-8408-F24A947765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08F3907F-5FC6-46A9-A6AE-7AFAA05ECC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1DF4CEEF-A902-47B0-AE05-E22D3FBBE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74BB7FB2-C42E-45DC-9848-2A4CB888C9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00EB7430-DB96-439C-AAA7-9611AEFD8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F5BDD713-A3D6-4B2D-92DB-4DE0EFAA36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9A628532-2521-495B-98AB-D0546B0A22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CCEFE8D3-44E2-4CFA-9D97-C29B35E3F1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91795F2A-D948-4C97-946B-11F6B2524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38F8C8EA-2C37-4400-B473-9624A4429E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5A16E4DD-394E-4A6A-9167-26ADD9C9A9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D09CE343-28A3-4BFF-95F5-3FA38CCEF6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7F958408-63FD-42B3-A67C-47C8A051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4F683AD0-0E15-4024-85E2-9CABA6BDCE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064A1916-DA45-4E50-A33E-317C359F0F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641EFA0C-A616-4361-B207-E2B56B1BFF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04806378-E3F5-40F6-BBA4-7D7B28C03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90D571EB-179B-413B-883B-ABB0076032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B3777FDE-0CEA-4610-95A7-44773C17B3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F8E9567A-E7DC-4126-8F40-AB72E0E7E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CE60F589-307D-4147-9DB9-0142C429A2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185992D8-8EE4-46EC-828C-C8BCB663F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8B5BA1F-4E43-425B-999C-A02E27D5BE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5A19B7D9-D143-4195-9C1E-90AC2CF0B9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7C531E5F-53D7-44C9-A168-D32EB8D8C1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A550A140-4D86-436E-AD45-6E84097C2D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9A8C376B-8E66-469F-8818-CAE29AF1A1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A3B0953-D918-44CB-8BB2-C461AC9D92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A3110FC-AACD-416E-AB45-99F906A774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E1355976-A6B2-4870-BA1B-E4CEEC2227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39713C-7E57-4040-8AD1-F3DA6F610E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34E98A26-F060-48FE-8FE3-7A6A850FF3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86A22C2E-9C0B-4952-90FA-2A257428E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3893D0C2-69DF-484A-AB71-C57624435F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035068E2-8251-4001-9EC5-4A4CF7D455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125E2395-E685-4667-A77A-6789FAEFE4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0F31084A-431E-48FB-9AF2-9C444B849B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AF73594D-D108-4940-85CC-04FAE2AEC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873B00F6-D25D-4A9C-B03D-1636868F2C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03942860-EB26-4447-91D8-76F7B3FE9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2489CC31-36AB-42E5-B77A-0F8B039AD7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B82E2983-BE29-4492-A628-CF201C5CBE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A521CE0-2B7C-4571-97EE-0985E1906F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1C43107-9E24-463E-AC54-6AFCD8252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330B20D1-D67D-4625-BA37-46EF9C4E4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9BC63850-5147-42B8-AF8B-3860B22E7A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0E8BECB9-BE3F-41CC-9FA2-DA3886A1EE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FC85B1E2-2B3D-4553-83E6-D51D46857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920CEEB0-7E9C-46C4-B6C0-F3D8B3386A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434B0B6E-7914-40EE-B381-53C018917A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08A7C4A0-BEDC-4EF0-860B-D17B90ECD8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EA5E49A8-A8B3-4CA9-9A34-2121F1FC87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DB4E65ED-00E2-4051-B722-61F420B2A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737D95A3-1784-4CFF-81EA-4D3048F380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E165EE6F-9401-4835-8915-80AAEF2BA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6F43795A-5114-409D-AD9B-2BAE499A66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606E2B7D-B351-4749-AD6E-E4083A30A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24C72F09-D07E-4F0C-9246-4F905A21F1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73419468-04EF-4154-B157-BD636EDF57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83375FA2-2B1F-4C6F-ADDE-42D76CBC8C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F2CF3A56-568A-4676-BDC5-203D476853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5A67956D-B30E-49BD-A4A7-70BA2D788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2378C8BC-E666-4F7C-AAA9-85CFEFAF7F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E15D0583-F264-4884-8DE8-9E46671559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9B636B81-EC14-43E1-8823-03488C6F38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953D905F-C0A6-41BF-8992-4877EDF7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3ACEE807-20A5-429A-A6A0-57AA1E6782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2CD9763F-7B7A-40A0-BB3A-44D6F4452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5A18575F-768C-4BBE-B906-BE32E19278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2505C061-CA0E-4AEC-9CA6-1B4D667427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71E09B5B-52A7-4146-A4FF-59CBB7510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5A1A81BA-D3E6-43A2-8D5E-B900FC0DC6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B6329E24-B2EA-4C9A-A156-92727E9143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9985DD81-6989-4B29-A87B-3CF4CD4EA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F02E3EE3-D483-433B-B408-A4AB1B511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70C9CD40-2EA3-4184-9E6B-6002DBAC7A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F330BB90-C47B-4774-8B44-17E2C8E4E0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55D39831-EEC3-4DE4-A2D8-138D9B812C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C9068DF6-ADEB-4F81-AE93-168EE8CB4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CABBB2D7-F403-4B38-9DFF-96BFC3CF4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662D0CF3-3E1F-4FCB-8DEB-7D110F1EB5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7334D1C6-F722-4E83-9DC8-A9468C2AAE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A2E08AE4-C0D2-4031-B375-60DF1AB47A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B5DA7383-9BB1-4989-BBAD-A8DBE1FDEC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002F37A7-8136-442C-BD07-771C05CCAA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0F85D320-B9AC-419A-B8F6-A1856CF3E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5847C06F-A365-43ED-955F-DFE7DD5CA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1B73661B-4E0E-40A0-831D-E076D1E3D5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6B3ED595-144F-4175-871F-6F96247CD2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633BD39F-6366-43D9-9057-24695C02E1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A4E447D8-C428-480B-A990-1BB2C9E28B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0B10056A-40BA-4A1E-9CD5-A41BA1504D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71C19892-926F-48C2-B103-2A72B81B2C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B605002E-76BF-4D94-8B6F-EDB1DBFEF0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9866C300-2988-4D00-924E-783940F8F2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A9F1DDD5-6D10-46D0-AD4C-8F758E4EA6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25A-EC88-4DE6-8942-FC1BF876F3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C09B41E4-C4DF-4255-B834-8C156CC0CA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EF3C9F29-5DC5-4E24-BB7C-98391EBE43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E28B72E1-CFB6-4EB9-B370-E94DC2BDB9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D94A1BA2-7281-4733-8BFE-60ECBF0970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B7E49118-DA65-4583-B07E-E867DE957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DD642965-4F79-4B51-B5E4-46347342E5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24FC665A-7EB2-4AB6-B29E-F09A34592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18C1860D-8477-41BC-9C3B-CD6236CE8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17C0E729-D059-485C-9DC4-9F42AE6612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718B4DF3-76BC-46B7-8BF1-FA2A533D1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0ED5CB8B-30DD-4D46-8755-3DEC689C39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FD0F87DA-62AD-4CF2-98C7-6AD3B80307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3FE58195-1564-42B1-AB8D-D7386EA5FC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5E80B06E-A7CD-4392-AC88-24BB8D9A54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D4A52EE6-CE13-442E-84D8-1BE680E248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5B812364-412B-4F90-8521-D9E027F3C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185467D5-E81C-4517-A0C7-1EC991BAC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7F51F07C-EFBB-4517-998C-1E2F0712A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4FA741A0-6F3F-4F23-AFDF-B174D0E7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E85D56F2-BC1C-4755-93A5-55CA818242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B5297EE7-11AE-4FB7-A453-F21BEE2C65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499FFE87-CB67-4415-A040-8355669077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93A964FD-06E8-4004-91D8-03EC4AFEF2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C5F7A3CB-C6C6-4392-BE9F-C7D4745765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5018C4FE-7C66-46A9-BD2C-74742FC686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C91836C4-E87A-456C-91BE-5FC5D110E1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621ABF6-273E-4423-8CE2-A464269FC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852D65C5-9CA5-44FD-A19B-D7B71200E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01521A8B-3BE7-4038-92EF-5202B2045E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1C365670-9454-412D-A2EE-FB11ABD32B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DA853F27-B4ED-420F-8E7F-4EC1154510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3045E378-38C8-4F2B-B947-0B9CC01F5C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A73DB106-8627-40DA-B94C-AEEA082017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0C5512D4-716D-4680-ACBA-526B59866C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C1174384-9C64-4F6F-BD01-FD963C1348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F73128EE-C57D-412B-8557-31CD57DB67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90AA4338-4093-4575-9A61-19592C2E5C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40B6E292-2B8A-4965-BE1E-EA56B9372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2BDE9D98-0272-44E9-9F50-4261738461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5ED401FE-B212-4177-A409-2CB322E5A2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E49BF7CD-3E5B-4E4C-AD84-6FC96FECE2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5E6EDA8B-BE8A-46E1-AFE0-0EFEF23E0A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FC4ACA3E-4C71-4F56-8D7F-060A31D7B3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77095BE4-A6C6-4AFD-BBAE-422E8C10A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C9E3-71EA-4D4F-8512-26C524AAF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E1C5F607-4C83-4C39-9C1A-ACAE0318A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667BB241-28FC-4ABE-81F0-E5295E82F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1E48F-11A8-4C15-B14B-C4249AAA2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2FF0FC9B-FACE-4434-AACB-10B86D18F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7026E15E-560C-45BD-8A3F-81AAB96318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A208E97B-0852-4928-9593-B5C806F69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80111518-1420-4216-84F9-50B1DDACE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A89A8A5D-9CC6-4663-B05E-87089F7E6B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5EF40822-44B5-4DD7-A6A8-792C9BF8E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EA1205E3-5DDE-42F4-8967-3615D5993E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79D59A53-F4A8-47F1-A2A6-7ED82B9BC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7984BC59-E237-41B7-A4EE-5E7D69074D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EE2A639C-7DED-4D34-A432-76CC0AFDE4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86FC6C84-D43C-44A7-A4F0-754452E12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F5FB5-FD1E-4DD4-A375-7CA5FD663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69E04C4E-960A-458E-A557-2F07673CD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3DDE98-B4AC-4154-A9A2-12183E0E3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64A2A700-74C8-494B-AC5E-8AE8CD8B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9398A2AE-9AE0-4404-8D27-042B34D5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5908AB05-1AEF-4C7E-8CF3-884C5A592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FCD1C5E0-9754-40B4-A316-E8F71F038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6A72345B-4781-4CA5-A5D2-6DC390C32F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91DBF5A9-865A-4890-B0E5-A8FF6174D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D35E6D04-90F4-401C-8A73-060680566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B482C108-6D75-4918-866C-9C8E651F7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FD2B1-B17B-4CA5-A421-1C5F31F7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AD9CFFB0-5E43-419A-B04A-F009FC14C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855F-C965-48B4-B2AA-09C86C794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2930E0DC-8F7B-4D65-B5B2-895A575AA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985B84D4-E080-40CB-9C4F-3B43ED05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D7BBB69E-DD95-4782-B2E0-B71F2E57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9B0D416-D4C4-4D31-B576-2B03644E9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05FC55DF-6E2F-4105-9AB9-B52D2811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93F84-DB58-48A6-BF5D-7EC76BB8F3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8A317EE0-B2C4-4CE2-9CA4-D2EF28734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F5316BD2-A3D5-4F99-81D2-900E2A964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B52DE299-386B-4697-8773-5876FDCA5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DE76-80BE-4E77-B1A7-D69DE192A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F5AA7-4276-4089-9A79-54C7DC13DE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0E0861CD-2690-4883-8FE7-6ADCDE2D5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B174CDF1-02A9-4B1E-9D2C-D79A4C340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C3A82522-7674-434F-BA9F-83848735F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D680A80-C321-4D33-832B-9F5F47C6E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805D8563-5016-4965-BEA4-1B8120C7D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1D4670E3-C975-4075-9EEF-EE43C984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C83791D4-681B-4372-B703-941747835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7F147EE7-6EC3-4841-8719-FC3E428DC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D005A45F-80B1-4C55-ADC8-E8CC4F939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F3679B05-5A28-4E01-A809-ADB2E402F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D51637A2-8325-4BE1-8BD5-8AA6D2B0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1E2222DA-5F93-418F-AA0A-DF94CB385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B38A0F00-0BFD-4FE8-9A6B-B5343D225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806755DB-F12A-4FBD-AD00-963B94FF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15D98A1E-E88A-470C-8240-F20F537EB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AF24544B-3FEB-41BE-8BF9-9E72C995D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4F6562EF-8909-4F66-AC2C-49D7D88E5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25770EFB-B1F3-4190-9A3C-EEE8817E2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BB1E-4513-4556-B097-84FC78F73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AF2C865D-8FDB-4E1C-8256-87ED61CC0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0D6B-5035-4526-A793-BA6EC79180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F0FEBECB-06B5-4B5B-A882-62839D931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ACB71D4C-A7B6-4054-A9A7-F6EC46893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8E9E3-4533-490A-B91F-FC850020BB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2C84A4D8-A0E5-440A-997E-B13228039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CDF5-34F9-4170-A8DE-F6B441EDD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9E1FF6EE-52D9-4C49-A5CA-50C3F98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792F28CA-186F-4381-B20B-A09C873F2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94B73F7F-B65A-485A-8064-59798ACC2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65565E65-0D3A-4EFD-B645-46B5B0237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9EFE08DB-C78F-4C58-A208-7A84DFD3E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DCBB255A-2A7A-4EED-A535-C9188D562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28646085-A0FB-4FBC-AA04-B75BCA534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8D20B618-1B3A-4054-8EFC-0C0C34A5E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3EEC011F-6F24-4C3B-B400-892C252559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7B7E43BF-BE15-48CB-ACAB-A59BB47C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8685-D360-412F-B711-1A23D7CC8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D05A5E0C-8F3A-4516-BFE6-A688165F2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D825B680-5A94-4331-8999-EBF02962A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44BD6282-41E0-4310-92E3-AFC6F456B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D54CAE95-7F04-47A6-BECE-A49E7B3B8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49E73-EC18-48CE-A283-E381509AB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58CD024-A6F9-4CB4-82B2-8847E6606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D0837A2F-1649-4EC1-BFC5-1303246F8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579BDFC5-258B-4AC4-AF09-BC738CB3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2BDF33A4-A93F-49CC-AA97-BA4E56EBB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274EDC82-DAB7-4B16-930C-16AE0F79F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C3452A0E-6B0A-41C6-8904-000FE9574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65ACDFA-AC5A-4237-82AA-3F295AC41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C80BDBD4-ABE9-4309-9A2F-1D5FB753F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C9B5C053-5F6C-4E74-812D-B2C297200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1C0C-6186-4163-B9FD-CF8C5737D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537F9300-A62F-4B86-92B7-328A6B4CA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9EE648EF-1F11-4D5E-A522-74C083678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D33AF1FB-027F-4B4E-9214-8A6CD4FC0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9544172B-9B82-4CCF-BDD0-A7B6A4A8F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23C4-E7A8-45D3-A453-EB2ABCD8C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80B6123E-2C91-4A23-A688-B0A54A2C4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CA77A5F7-363A-4647-B038-5F7361846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E1BC6278-8773-4564-92C5-D63BCA307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5BDF-B01D-46BD-97B1-F36598306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D2BB6E24-B5E2-4FBE-8241-A35C29995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ED776-1B30-4E30-A835-3FE540BB8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1F62BCEB-AEA8-4C01-BCF1-BA78298C8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EC32BE-D380-4BA0-95E3-A4C19A3A8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7EDEB113-A4A8-407C-9648-97FFD421D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CA009342-2A49-427A-A3DA-D2E23D6B1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AB74EAFC-5047-4453-A7D3-4D884F3FE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7356DE89-9D27-42C3-8041-7C95D96D4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1EB855D9-E020-4799-9705-DF9E6440B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00D9D3B2-33BD-4EB5-B961-085F5595F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2FFF9-A046-4CCF-822D-C82E86CD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D523FAE-8A78-4212-BAE0-F4388E3CC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0B883881-1138-42D6-AE1B-35563C1E6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32CE-0730-45F1-8869-B1663A235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710B2C04-AEDE-46E4-98FF-B5FF17F75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F4816C71-6A46-4077-9ED1-73EB56849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A6EDE-D034-47AA-8B96-2D74ABB105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6E398E8C-6F1D-40C1-A626-61A7329E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C094F9BC-F3C9-45D0-92A6-A9D5A84D1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1765E564-3CA5-4E63-9CED-0B9FE964E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7E214AB8-82CB-4B7E-AABD-EFA7164BA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6C0BEF48-FF37-4AD3-9798-F7F150B34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4A4F934C-F6E0-4F3C-8C9F-5BBEA13F2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6A82C85F-5BE9-4403-8746-FC3C4F6E9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A0A0717C-1BD1-4542-9CEB-0A6310686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A8E6D53D-0902-4A64-A688-294F84BAB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0" name="CaixaDeTexto 1">
          <a:extLst xmlns:a="http://schemas.openxmlformats.org/drawingml/2006/main">
            <a:ext uri="{FF2B5EF4-FFF2-40B4-BE49-F238E27FC236}">
              <a16:creationId xmlns:a16="http://schemas.microsoft.com/office/drawing/2014/main" id="{393B74F8-5BA9-48EE-A451-E16F2B8C0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1" name="CaixaDeTexto 1">
          <a:extLst xmlns:a="http://schemas.openxmlformats.org/drawingml/2006/main">
            <a:ext uri="{FF2B5EF4-FFF2-40B4-BE49-F238E27FC236}">
              <a16:creationId xmlns:a16="http://schemas.microsoft.com/office/drawing/2014/main" id="{E90107E1-36ED-4559-86D8-94CBADB8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D555-6A44-4EE0-B506-EA58C03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3" name="CaixaDeTexto 1">
          <a:extLst xmlns:a="http://schemas.openxmlformats.org/drawingml/2006/main">
            <a:ext uri="{FF2B5EF4-FFF2-40B4-BE49-F238E27FC236}">
              <a16:creationId xmlns:a16="http://schemas.microsoft.com/office/drawing/2014/main" id="{B103405B-42B1-4111-BC54-1FC1BBE9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4" name="CaixaDeTexto 1">
          <a:extLst xmlns:a="http://schemas.openxmlformats.org/drawingml/2006/main">
            <a:ext uri="{FF2B5EF4-FFF2-40B4-BE49-F238E27FC236}">
              <a16:creationId xmlns:a16="http://schemas.microsoft.com/office/drawing/2014/main" id="{D7755E24-F171-4ECF-A5BF-9FC1EF161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5" name="CaixaDeTexto 1">
          <a:extLst xmlns:a="http://schemas.openxmlformats.org/drawingml/2006/main">
            <a:ext uri="{FF2B5EF4-FFF2-40B4-BE49-F238E27FC236}">
              <a16:creationId xmlns:a16="http://schemas.microsoft.com/office/drawing/2014/main" id="{AA85371B-D80C-41FB-8210-A6E8AFD46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6" name="CaixaDeTexto 1">
          <a:extLst xmlns:a="http://schemas.openxmlformats.org/drawingml/2006/main">
            <a:ext uri="{FF2B5EF4-FFF2-40B4-BE49-F238E27FC236}">
              <a16:creationId xmlns:a16="http://schemas.microsoft.com/office/drawing/2014/main" id="{F39257E7-3EC1-45FC-8F91-E49975543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7" name="CaixaDeTexto 1">
          <a:extLst xmlns:a="http://schemas.openxmlformats.org/drawingml/2006/main">
            <a:ext uri="{FF2B5EF4-FFF2-40B4-BE49-F238E27FC236}">
              <a16:creationId xmlns:a16="http://schemas.microsoft.com/office/drawing/2014/main" id="{083B3537-3335-4939-A910-B9619D54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8" name="CaixaDeTexto 1">
          <a:extLst xmlns:a="http://schemas.openxmlformats.org/drawingml/2006/main">
            <a:ext uri="{FF2B5EF4-FFF2-40B4-BE49-F238E27FC236}">
              <a16:creationId xmlns:a16="http://schemas.microsoft.com/office/drawing/2014/main" id="{84D51F43-1279-4D10-B5A3-F2F6D729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9" name="CaixaDeTexto 1">
          <a:extLst xmlns:a="http://schemas.openxmlformats.org/drawingml/2006/main">
            <a:ext uri="{FF2B5EF4-FFF2-40B4-BE49-F238E27FC236}">
              <a16:creationId xmlns:a16="http://schemas.microsoft.com/office/drawing/2014/main" id="{E7652C74-C217-4FEE-8EF5-A0F2A0B4C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0" name="CaixaDeTexto 1">
          <a:extLst xmlns:a="http://schemas.openxmlformats.org/drawingml/2006/main">
            <a:ext uri="{FF2B5EF4-FFF2-40B4-BE49-F238E27FC236}">
              <a16:creationId xmlns:a16="http://schemas.microsoft.com/office/drawing/2014/main" id="{DFFE66CB-1C87-4D01-A32C-65A10F393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1" name="CaixaDeTexto 1">
          <a:extLst xmlns:a="http://schemas.openxmlformats.org/drawingml/2006/main">
            <a:ext uri="{FF2B5EF4-FFF2-40B4-BE49-F238E27FC236}">
              <a16:creationId xmlns:a16="http://schemas.microsoft.com/office/drawing/2014/main" id="{02647B76-E181-4912-9187-BE6F19B3B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2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AAD0-DF97-4217-8B7B-8CDC43A5A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3" name="CaixaDeTexto 1">
          <a:extLst xmlns:a="http://schemas.openxmlformats.org/drawingml/2006/main">
            <a:ext uri="{FF2B5EF4-FFF2-40B4-BE49-F238E27FC236}">
              <a16:creationId xmlns:a16="http://schemas.microsoft.com/office/drawing/2014/main" id="{6F554880-8440-4BBE-ACE2-9D43D7881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7F04A-5145-48C5-A1AF-3B2AD3910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5" name="CaixaDeTexto 1">
          <a:extLst xmlns:a="http://schemas.openxmlformats.org/drawingml/2006/main">
            <a:ext uri="{FF2B5EF4-FFF2-40B4-BE49-F238E27FC236}">
              <a16:creationId xmlns:a16="http://schemas.microsoft.com/office/drawing/2014/main" id="{AA5632E4-0060-4C80-B7E2-1E720E3D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6" name="CaixaDeTexto 1">
          <a:extLst xmlns:a="http://schemas.openxmlformats.org/drawingml/2006/main">
            <a:ext uri="{FF2B5EF4-FFF2-40B4-BE49-F238E27FC236}">
              <a16:creationId xmlns:a16="http://schemas.microsoft.com/office/drawing/2014/main" id="{DCEF3784-4B6F-4308-AFFE-3A4A82E37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7" name="CaixaDeTexto 1">
          <a:extLst xmlns:a="http://schemas.openxmlformats.org/drawingml/2006/main">
            <a:ext uri="{FF2B5EF4-FFF2-40B4-BE49-F238E27FC236}">
              <a16:creationId xmlns:a16="http://schemas.microsoft.com/office/drawing/2014/main" id="{40DB2428-4978-4FDE-A81F-E8889FF0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8" name="CaixaDeTexto 1">
          <a:extLst xmlns:a="http://schemas.openxmlformats.org/drawingml/2006/main">
            <a:ext uri="{FF2B5EF4-FFF2-40B4-BE49-F238E27FC236}">
              <a16:creationId xmlns:a16="http://schemas.microsoft.com/office/drawing/2014/main" id="{E9AAD806-FCED-4E21-A8AE-68EBBAB45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9" name="CaixaDeTexto 1">
          <a:extLst xmlns:a="http://schemas.openxmlformats.org/drawingml/2006/main">
            <a:ext uri="{FF2B5EF4-FFF2-40B4-BE49-F238E27FC236}">
              <a16:creationId xmlns:a16="http://schemas.microsoft.com/office/drawing/2014/main" id="{D30A29BF-BFA3-4109-BC19-69CB6DC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0" name="CaixaDeTexto 1">
          <a:extLst xmlns:a="http://schemas.openxmlformats.org/drawingml/2006/main">
            <a:ext uri="{FF2B5EF4-FFF2-40B4-BE49-F238E27FC236}">
              <a16:creationId xmlns:a16="http://schemas.microsoft.com/office/drawing/2014/main" id="{F70650F2-35C2-43ED-AAC2-B20BB3219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1" name="CaixaDeTexto 1">
          <a:extLst xmlns:a="http://schemas.openxmlformats.org/drawingml/2006/main">
            <a:ext uri="{FF2B5EF4-FFF2-40B4-BE49-F238E27FC236}">
              <a16:creationId xmlns:a16="http://schemas.microsoft.com/office/drawing/2014/main" id="{E08E5E0C-9CC0-4DB1-87C4-3233C7C32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2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B156-1266-4CD4-84AD-592662127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3" name="CaixaDeTexto 1">
          <a:extLst xmlns:a="http://schemas.openxmlformats.org/drawingml/2006/main">
            <a:ext uri="{FF2B5EF4-FFF2-40B4-BE49-F238E27FC236}">
              <a16:creationId xmlns:a16="http://schemas.microsoft.com/office/drawing/2014/main" id="{307BCABE-4A0B-466F-8E42-28022AE0B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4" name="CaixaDeTexto 1">
          <a:extLst xmlns:a="http://schemas.openxmlformats.org/drawingml/2006/main">
            <a:ext uri="{FF2B5EF4-FFF2-40B4-BE49-F238E27FC236}">
              <a16:creationId xmlns:a16="http://schemas.microsoft.com/office/drawing/2014/main" id="{D2A06DE1-BB34-47CE-8A9D-E83E96A8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5" name="CaixaDeTexto 1">
          <a:extLst xmlns:a="http://schemas.openxmlformats.org/drawingml/2006/main">
            <a:ext uri="{FF2B5EF4-FFF2-40B4-BE49-F238E27FC236}">
              <a16:creationId xmlns:a16="http://schemas.microsoft.com/office/drawing/2014/main" id="{D140F495-A373-4A76-9278-873FAD2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6" name="CaixaDeTexto 1">
          <a:extLst xmlns:a="http://schemas.openxmlformats.org/drawingml/2006/main">
            <a:ext uri="{FF2B5EF4-FFF2-40B4-BE49-F238E27FC236}">
              <a16:creationId xmlns:a16="http://schemas.microsoft.com/office/drawing/2014/main" id="{9BEE0472-3FDE-4F39-BD90-7D667387C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7" name="CaixaDeTexto 1">
          <a:extLst xmlns:a="http://schemas.openxmlformats.org/drawingml/2006/main">
            <a:ext uri="{FF2B5EF4-FFF2-40B4-BE49-F238E27FC236}">
              <a16:creationId xmlns:a16="http://schemas.microsoft.com/office/drawing/2014/main" id="{48871FB4-DCF0-4AA0-BABD-DE879E1AC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8" name="CaixaDeTexto 1">
          <a:extLst xmlns:a="http://schemas.openxmlformats.org/drawingml/2006/main">
            <a:ext uri="{FF2B5EF4-FFF2-40B4-BE49-F238E27FC236}">
              <a16:creationId xmlns:a16="http://schemas.microsoft.com/office/drawing/2014/main" id="{AE34A156-C4C5-49D2-9327-4DA26D74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9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2676-01EA-4A23-8439-33926EF68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1A7B-FEF6-4270-8B5D-A3E7E0BED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1" name="CaixaDeTexto 1">
          <a:extLst xmlns:a="http://schemas.openxmlformats.org/drawingml/2006/main">
            <a:ext uri="{FF2B5EF4-FFF2-40B4-BE49-F238E27FC236}">
              <a16:creationId xmlns:a16="http://schemas.microsoft.com/office/drawing/2014/main" id="{E97EF98A-F7EE-4B3D-899F-65A105DBD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2" name="CaixaDeTexto 1">
          <a:extLst xmlns:a="http://schemas.openxmlformats.org/drawingml/2006/main">
            <a:ext uri="{FF2B5EF4-FFF2-40B4-BE49-F238E27FC236}">
              <a16:creationId xmlns:a16="http://schemas.microsoft.com/office/drawing/2014/main" id="{4EDD5BE1-2B1A-4485-A4D7-C321AE996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3" name="CaixaDeTexto 1">
          <a:extLst xmlns:a="http://schemas.openxmlformats.org/drawingml/2006/main">
            <a:ext uri="{FF2B5EF4-FFF2-40B4-BE49-F238E27FC236}">
              <a16:creationId xmlns:a16="http://schemas.microsoft.com/office/drawing/2014/main" id="{354EE403-6F37-45D7-96D6-C8F142397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4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9D4-0976-442C-A94C-E85BE86DB3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5" name="CaixaDeTexto 1">
          <a:extLst xmlns:a="http://schemas.openxmlformats.org/drawingml/2006/main">
            <a:ext uri="{FF2B5EF4-FFF2-40B4-BE49-F238E27FC236}">
              <a16:creationId xmlns:a16="http://schemas.microsoft.com/office/drawing/2014/main" id="{0C62E998-A22E-416F-8FC0-42A484C86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3D64E-21D6-4EBA-BFD1-03F6335C7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7" name="CaixaDeTexto 1">
          <a:extLst xmlns:a="http://schemas.openxmlformats.org/drawingml/2006/main">
            <a:ext uri="{FF2B5EF4-FFF2-40B4-BE49-F238E27FC236}">
              <a16:creationId xmlns:a16="http://schemas.microsoft.com/office/drawing/2014/main" id="{1DA6A13E-E92C-4488-93D4-87C3D6728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8" name="CaixaDeTexto 1">
          <a:extLst xmlns:a="http://schemas.openxmlformats.org/drawingml/2006/main">
            <a:ext uri="{FF2B5EF4-FFF2-40B4-BE49-F238E27FC236}">
              <a16:creationId xmlns:a16="http://schemas.microsoft.com/office/drawing/2014/main" id="{64980B7C-4152-4C72-80F6-871039F20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9" name="CaixaDeTexto 1">
          <a:extLst xmlns:a="http://schemas.openxmlformats.org/drawingml/2006/main">
            <a:ext uri="{FF2B5EF4-FFF2-40B4-BE49-F238E27FC236}">
              <a16:creationId xmlns:a16="http://schemas.microsoft.com/office/drawing/2014/main" id="{C22DE269-FB59-4653-9012-EE84E054A5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0" name="CaixaDeTexto 1">
          <a:extLst xmlns:a="http://schemas.openxmlformats.org/drawingml/2006/main">
            <a:ext uri="{FF2B5EF4-FFF2-40B4-BE49-F238E27FC236}">
              <a16:creationId xmlns:a16="http://schemas.microsoft.com/office/drawing/2014/main" id="{5088076A-D49D-4B56-BD22-8DB599470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1" name="CaixaDeTexto 1">
          <a:extLst xmlns:a="http://schemas.openxmlformats.org/drawingml/2006/main">
            <a:ext uri="{FF2B5EF4-FFF2-40B4-BE49-F238E27FC236}">
              <a16:creationId xmlns:a16="http://schemas.microsoft.com/office/drawing/2014/main" id="{5CCBB15B-198C-4A98-9D77-D8E95623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BEA3F4-A62A-43B2-8938-43417C359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3" name="CaixaDeTexto 1">
          <a:extLst xmlns:a="http://schemas.openxmlformats.org/drawingml/2006/main">
            <a:ext uri="{FF2B5EF4-FFF2-40B4-BE49-F238E27FC236}">
              <a16:creationId xmlns:a16="http://schemas.microsoft.com/office/drawing/2014/main" id="{C063F2FA-3CD4-4BCC-B5AA-FE5644956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4" name="CaixaDeTexto 1">
          <a:extLst xmlns:a="http://schemas.openxmlformats.org/drawingml/2006/main">
            <a:ext uri="{FF2B5EF4-FFF2-40B4-BE49-F238E27FC236}">
              <a16:creationId xmlns:a16="http://schemas.microsoft.com/office/drawing/2014/main" id="{4172E6E3-549A-46FF-A72C-89ACF80B5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5" name="CaixaDeTexto 1">
          <a:extLst xmlns:a="http://schemas.openxmlformats.org/drawingml/2006/main">
            <a:ext uri="{FF2B5EF4-FFF2-40B4-BE49-F238E27FC236}">
              <a16:creationId xmlns:a16="http://schemas.microsoft.com/office/drawing/2014/main" id="{379674D0-8C6E-4E49-B9C8-975D72777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6" name="CaixaDeTexto 1">
          <a:extLst xmlns:a="http://schemas.openxmlformats.org/drawingml/2006/main">
            <a:ext uri="{FF2B5EF4-FFF2-40B4-BE49-F238E27FC236}">
              <a16:creationId xmlns:a16="http://schemas.microsoft.com/office/drawing/2014/main" id="{9151AC24-04B0-48B8-962E-930F78880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7" name="CaixaDeTexto 1">
          <a:extLst xmlns:a="http://schemas.openxmlformats.org/drawingml/2006/main">
            <a:ext uri="{FF2B5EF4-FFF2-40B4-BE49-F238E27FC236}">
              <a16:creationId xmlns:a16="http://schemas.microsoft.com/office/drawing/2014/main" id="{854B58BF-4C47-442E-A145-F32CC770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8" name="CaixaDeTexto 1">
          <a:extLst xmlns:a="http://schemas.openxmlformats.org/drawingml/2006/main">
            <a:ext uri="{FF2B5EF4-FFF2-40B4-BE49-F238E27FC236}">
              <a16:creationId xmlns:a16="http://schemas.microsoft.com/office/drawing/2014/main" id="{8356797B-55AA-447D-9466-02DB8ACED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9" name="CaixaDeTexto 1">
          <a:extLst xmlns:a="http://schemas.openxmlformats.org/drawingml/2006/main">
            <a:ext uri="{FF2B5EF4-FFF2-40B4-BE49-F238E27FC236}">
              <a16:creationId xmlns:a16="http://schemas.microsoft.com/office/drawing/2014/main" id="{281AFC97-AE3E-439A-836A-375B2B0B3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0" name="CaixaDeTexto 1">
          <a:extLst xmlns:a="http://schemas.openxmlformats.org/drawingml/2006/main">
            <a:ext uri="{FF2B5EF4-FFF2-40B4-BE49-F238E27FC236}">
              <a16:creationId xmlns:a16="http://schemas.microsoft.com/office/drawing/2014/main" id="{BBD67F2A-B88D-4B68-8686-D7EFA9DBF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1" name="CaixaDeTexto 1">
          <a:extLst xmlns:a="http://schemas.openxmlformats.org/drawingml/2006/main">
            <a:ext uri="{FF2B5EF4-FFF2-40B4-BE49-F238E27FC236}">
              <a16:creationId xmlns:a16="http://schemas.microsoft.com/office/drawing/2014/main" id="{376813F1-7FC0-4FAE-AE11-0598D22FFE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2" name="CaixaDeTexto 1">
          <a:extLst xmlns:a="http://schemas.openxmlformats.org/drawingml/2006/main">
            <a:ext uri="{FF2B5EF4-FFF2-40B4-BE49-F238E27FC236}">
              <a16:creationId xmlns:a16="http://schemas.microsoft.com/office/drawing/2014/main" id="{E359B112-2908-4428-8673-7219263BA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3" name="CaixaDeTexto 1">
          <a:extLst xmlns:a="http://schemas.openxmlformats.org/drawingml/2006/main">
            <a:ext uri="{FF2B5EF4-FFF2-40B4-BE49-F238E27FC236}">
              <a16:creationId xmlns:a16="http://schemas.microsoft.com/office/drawing/2014/main" id="{29C6BBCA-EC17-46E7-A47D-980D15FB2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4" name="CaixaDeTexto 1">
          <a:extLst xmlns:a="http://schemas.openxmlformats.org/drawingml/2006/main">
            <a:ext uri="{FF2B5EF4-FFF2-40B4-BE49-F238E27FC236}">
              <a16:creationId xmlns:a16="http://schemas.microsoft.com/office/drawing/2014/main" id="{E1F21F7D-0DE6-49B5-81C8-4EA0BD824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5" name="CaixaDeTexto 1">
          <a:extLst xmlns:a="http://schemas.openxmlformats.org/drawingml/2006/main">
            <a:ext uri="{FF2B5EF4-FFF2-40B4-BE49-F238E27FC236}">
              <a16:creationId xmlns:a16="http://schemas.microsoft.com/office/drawing/2014/main" id="{49ECB32A-67D1-4026-AB14-C24EEC890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6" name="CaixaDeTexto 1">
          <a:extLst xmlns:a="http://schemas.openxmlformats.org/drawingml/2006/main">
            <a:ext uri="{FF2B5EF4-FFF2-40B4-BE49-F238E27FC236}">
              <a16:creationId xmlns:a16="http://schemas.microsoft.com/office/drawing/2014/main" id="{A9A1DCBF-603D-4875-99DC-76B2C88DB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7" name="CaixaDeTexto 1">
          <a:extLst xmlns:a="http://schemas.openxmlformats.org/drawingml/2006/main">
            <a:ext uri="{FF2B5EF4-FFF2-40B4-BE49-F238E27FC236}">
              <a16:creationId xmlns:a16="http://schemas.microsoft.com/office/drawing/2014/main" id="{0C71234F-073D-498D-9D8C-96EB04F6F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8" name="CaixaDeTexto 1">
          <a:extLst xmlns:a="http://schemas.openxmlformats.org/drawingml/2006/main">
            <a:ext uri="{FF2B5EF4-FFF2-40B4-BE49-F238E27FC236}">
              <a16:creationId xmlns:a16="http://schemas.microsoft.com/office/drawing/2014/main" id="{CEE279E1-29B6-4586-8851-481B05F70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9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E35-B2E8-4878-BA9F-389C0B994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0" name="CaixaDeTexto 1">
          <a:extLst xmlns:a="http://schemas.openxmlformats.org/drawingml/2006/main">
            <a:ext uri="{FF2B5EF4-FFF2-40B4-BE49-F238E27FC236}">
              <a16:creationId xmlns:a16="http://schemas.microsoft.com/office/drawing/2014/main" id="{118DF883-8F49-41E6-ADDE-D06E5ADD3E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1" name="CaixaDeTexto 1">
          <a:extLst xmlns:a="http://schemas.openxmlformats.org/drawingml/2006/main">
            <a:ext uri="{FF2B5EF4-FFF2-40B4-BE49-F238E27FC236}">
              <a16:creationId xmlns:a16="http://schemas.microsoft.com/office/drawing/2014/main" id="{46DF482D-A5DA-4507-B474-8A470CD19E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2" name="CaixaDeTexto 1">
          <a:extLst xmlns:a="http://schemas.openxmlformats.org/drawingml/2006/main">
            <a:ext uri="{FF2B5EF4-FFF2-40B4-BE49-F238E27FC236}">
              <a16:creationId xmlns:a16="http://schemas.microsoft.com/office/drawing/2014/main" id="{00D5A1C2-A7D9-4901-BC97-7626F8EA4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3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8516-0562-4345-A6D2-FADDE9373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4" name="CaixaDeTexto 1">
          <a:extLst xmlns:a="http://schemas.openxmlformats.org/drawingml/2006/main">
            <a:ext uri="{FF2B5EF4-FFF2-40B4-BE49-F238E27FC236}">
              <a16:creationId xmlns:a16="http://schemas.microsoft.com/office/drawing/2014/main" id="{A014AA5A-861F-4B32-A5D8-9FC990233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5" name="CaixaDeTexto 1">
          <a:extLst xmlns:a="http://schemas.openxmlformats.org/drawingml/2006/main">
            <a:ext uri="{FF2B5EF4-FFF2-40B4-BE49-F238E27FC236}">
              <a16:creationId xmlns:a16="http://schemas.microsoft.com/office/drawing/2014/main" id="{3D867D2E-E277-4721-96C4-E7A92F4D6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6" name="CaixaDeTexto 1">
          <a:extLst xmlns:a="http://schemas.openxmlformats.org/drawingml/2006/main">
            <a:ext uri="{FF2B5EF4-FFF2-40B4-BE49-F238E27FC236}">
              <a16:creationId xmlns:a16="http://schemas.microsoft.com/office/drawing/2014/main" id="{085FBF4E-4D35-4C5A-AF4F-22A4BFC48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7" name="CaixaDeTexto 1">
          <a:extLst xmlns:a="http://schemas.openxmlformats.org/drawingml/2006/main">
            <a:ext uri="{FF2B5EF4-FFF2-40B4-BE49-F238E27FC236}">
              <a16:creationId xmlns:a16="http://schemas.microsoft.com/office/drawing/2014/main" id="{9CE9A7A6-D6C8-48A9-9041-E1428826CA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8" name="CaixaDeTexto 1">
          <a:extLst xmlns:a="http://schemas.openxmlformats.org/drawingml/2006/main">
            <a:ext uri="{FF2B5EF4-FFF2-40B4-BE49-F238E27FC236}">
              <a16:creationId xmlns:a16="http://schemas.microsoft.com/office/drawing/2014/main" id="{B0FEFE1C-615A-4A68-9487-46607AA11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9" name="CaixaDeTexto 1">
          <a:extLst xmlns:a="http://schemas.openxmlformats.org/drawingml/2006/main">
            <a:ext uri="{FF2B5EF4-FFF2-40B4-BE49-F238E27FC236}">
              <a16:creationId xmlns:a16="http://schemas.microsoft.com/office/drawing/2014/main" id="{C3505BB0-03AD-4084-8911-CB3CC5E3A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0" name="CaixaDeTexto 1">
          <a:extLst xmlns:a="http://schemas.openxmlformats.org/drawingml/2006/main">
            <a:ext uri="{FF2B5EF4-FFF2-40B4-BE49-F238E27FC236}">
              <a16:creationId xmlns:a16="http://schemas.microsoft.com/office/drawing/2014/main" id="{95BD7639-7BD2-4AF8-9E55-C3A98A378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1" name="CaixaDeTexto 1">
          <a:extLst xmlns:a="http://schemas.openxmlformats.org/drawingml/2006/main">
            <a:ext uri="{FF2B5EF4-FFF2-40B4-BE49-F238E27FC236}">
              <a16:creationId xmlns:a16="http://schemas.microsoft.com/office/drawing/2014/main" id="{3A4B9410-A16D-4601-A881-739D052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2" name="CaixaDeTexto 1">
          <a:extLst xmlns:a="http://schemas.openxmlformats.org/drawingml/2006/main">
            <a:ext uri="{FF2B5EF4-FFF2-40B4-BE49-F238E27FC236}">
              <a16:creationId xmlns:a16="http://schemas.microsoft.com/office/drawing/2014/main" id="{E8F4BA1B-04A5-4F0B-9DE9-8E690B7E2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3" name="CaixaDeTexto 1">
          <a:extLst xmlns:a="http://schemas.openxmlformats.org/drawingml/2006/main">
            <a:ext uri="{FF2B5EF4-FFF2-40B4-BE49-F238E27FC236}">
              <a16:creationId xmlns:a16="http://schemas.microsoft.com/office/drawing/2014/main" id="{824F8876-2F32-4D0E-A8C3-BBC7E492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4" name="CaixaDeTexto 1">
          <a:extLst xmlns:a="http://schemas.openxmlformats.org/drawingml/2006/main">
            <a:ext uri="{FF2B5EF4-FFF2-40B4-BE49-F238E27FC236}">
              <a16:creationId xmlns:a16="http://schemas.microsoft.com/office/drawing/2014/main" id="{9BBC1DAA-CEAA-4036-8FD8-0EE757F0D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5" name="CaixaDeTexto 1">
          <a:extLst xmlns:a="http://schemas.openxmlformats.org/drawingml/2006/main">
            <a:ext uri="{FF2B5EF4-FFF2-40B4-BE49-F238E27FC236}">
              <a16:creationId xmlns:a16="http://schemas.microsoft.com/office/drawing/2014/main" id="{D61EE2F6-A1C0-446B-81D7-7353733F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6" name="CaixaDeTexto 1">
          <a:extLst xmlns:a="http://schemas.openxmlformats.org/drawingml/2006/main">
            <a:ext uri="{FF2B5EF4-FFF2-40B4-BE49-F238E27FC236}">
              <a16:creationId xmlns:a16="http://schemas.microsoft.com/office/drawing/2014/main" id="{DF37972B-0E6E-41B9-AC61-B5ECC6E27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F1A514D-6498-4035-A2CC-7CD18E282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1010-2F1C-417F-B643-3785185FE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9" name="CaixaDeTexto 1">
          <a:extLst xmlns:a="http://schemas.openxmlformats.org/drawingml/2006/main">
            <a:ext uri="{FF2B5EF4-FFF2-40B4-BE49-F238E27FC236}">
              <a16:creationId xmlns:a16="http://schemas.microsoft.com/office/drawing/2014/main" id="{CD66AA90-353A-45FA-8F29-DD8266E57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0" name="CaixaDeTexto 1">
          <a:extLst xmlns:a="http://schemas.openxmlformats.org/drawingml/2006/main">
            <a:ext uri="{FF2B5EF4-FFF2-40B4-BE49-F238E27FC236}">
              <a16:creationId xmlns:a16="http://schemas.microsoft.com/office/drawing/2014/main" id="{C5919B3E-60EA-409F-8A4E-B6B7F84E2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BB08-9012-452B-8AD8-00B6878F6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2" name="CaixaDeTexto 1">
          <a:extLst xmlns:a="http://schemas.openxmlformats.org/drawingml/2006/main">
            <a:ext uri="{FF2B5EF4-FFF2-40B4-BE49-F238E27FC236}">
              <a16:creationId xmlns:a16="http://schemas.microsoft.com/office/drawing/2014/main" id="{39CF9D0D-2D43-4FDC-AB85-E3018F69C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89DED-AABA-42E9-8253-8FAE8778C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4" name="CaixaDeTexto 1">
          <a:extLst xmlns:a="http://schemas.openxmlformats.org/drawingml/2006/main">
            <a:ext uri="{FF2B5EF4-FFF2-40B4-BE49-F238E27FC236}">
              <a16:creationId xmlns:a16="http://schemas.microsoft.com/office/drawing/2014/main" id="{B0C3361D-97A8-4EED-AD05-9948B29BB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5" name="CaixaDeTexto 1">
          <a:extLst xmlns:a="http://schemas.openxmlformats.org/drawingml/2006/main">
            <a:ext uri="{FF2B5EF4-FFF2-40B4-BE49-F238E27FC236}">
              <a16:creationId xmlns:a16="http://schemas.microsoft.com/office/drawing/2014/main" id="{2232DDE2-04C2-4BC4-AB00-8D9B04B9A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6" name="CaixaDeTexto 1">
          <a:extLst xmlns:a="http://schemas.openxmlformats.org/drawingml/2006/main">
            <a:ext uri="{FF2B5EF4-FFF2-40B4-BE49-F238E27FC236}">
              <a16:creationId xmlns:a16="http://schemas.microsoft.com/office/drawing/2014/main" id="{4306648F-21F3-4896-A3F9-66B14C2AE0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7" name="CaixaDeTexto 1">
          <a:extLst xmlns:a="http://schemas.openxmlformats.org/drawingml/2006/main">
            <a:ext uri="{FF2B5EF4-FFF2-40B4-BE49-F238E27FC236}">
              <a16:creationId xmlns:a16="http://schemas.microsoft.com/office/drawing/2014/main" id="{F4D74134-D6FE-45A4-967F-5F0D99998F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8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4A0-D15D-4828-816D-B8A28AC9E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9" name="CaixaDeTexto 1">
          <a:extLst xmlns:a="http://schemas.openxmlformats.org/drawingml/2006/main">
            <a:ext uri="{FF2B5EF4-FFF2-40B4-BE49-F238E27FC236}">
              <a16:creationId xmlns:a16="http://schemas.microsoft.com/office/drawing/2014/main" id="{7B155943-83F7-4A26-9CC1-97A7934F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0" name="CaixaDeTexto 1">
          <a:extLst xmlns:a="http://schemas.openxmlformats.org/drawingml/2006/main">
            <a:ext uri="{FF2B5EF4-FFF2-40B4-BE49-F238E27FC236}">
              <a16:creationId xmlns:a16="http://schemas.microsoft.com/office/drawing/2014/main" id="{47D8B614-CF98-48FE-873A-6F83982B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1" name="CaixaDeTexto 1">
          <a:extLst xmlns:a="http://schemas.openxmlformats.org/drawingml/2006/main">
            <a:ext uri="{FF2B5EF4-FFF2-40B4-BE49-F238E27FC236}">
              <a16:creationId xmlns:a16="http://schemas.microsoft.com/office/drawing/2014/main" id="{8CDC3556-8622-4418-A012-1139887E2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2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5E64-49CA-4E63-81BD-D6C54F04D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3" name="CaixaDeTexto 1">
          <a:extLst xmlns:a="http://schemas.openxmlformats.org/drawingml/2006/main">
            <a:ext uri="{FF2B5EF4-FFF2-40B4-BE49-F238E27FC236}">
              <a16:creationId xmlns:a16="http://schemas.microsoft.com/office/drawing/2014/main" id="{C6E7FBF8-2C27-4247-810B-6FBD60B4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4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B68E-0E17-4B8E-B91F-F764B9A20A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5" name="CaixaDeTexto 1">
          <a:extLst xmlns:a="http://schemas.openxmlformats.org/drawingml/2006/main">
            <a:ext uri="{FF2B5EF4-FFF2-40B4-BE49-F238E27FC236}">
              <a16:creationId xmlns:a16="http://schemas.microsoft.com/office/drawing/2014/main" id="{2EA9FC8F-BD76-4363-A1C8-41ADAA6C3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6" name="CaixaDeTexto 1">
          <a:extLst xmlns:a="http://schemas.openxmlformats.org/drawingml/2006/main">
            <a:ext uri="{FF2B5EF4-FFF2-40B4-BE49-F238E27FC236}">
              <a16:creationId xmlns:a16="http://schemas.microsoft.com/office/drawing/2014/main" id="{8FFE156E-2432-4CE8-9E24-C28069959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7" name="CaixaDeTexto 1">
          <a:extLst xmlns:a="http://schemas.openxmlformats.org/drawingml/2006/main">
            <a:ext uri="{FF2B5EF4-FFF2-40B4-BE49-F238E27FC236}">
              <a16:creationId xmlns:a16="http://schemas.microsoft.com/office/drawing/2014/main" id="{94EE91E6-5D21-41EB-8C7A-21281FAF8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8" name="CaixaDeTexto 1">
          <a:extLst xmlns:a="http://schemas.openxmlformats.org/drawingml/2006/main">
            <a:ext uri="{FF2B5EF4-FFF2-40B4-BE49-F238E27FC236}">
              <a16:creationId xmlns:a16="http://schemas.microsoft.com/office/drawing/2014/main" id="{948A06F6-38A2-49E6-93EF-D309B723B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C368569-0BC0-42FA-BBA8-77A6721EC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0" name="CaixaDeTexto 1">
          <a:extLst xmlns:a="http://schemas.openxmlformats.org/drawingml/2006/main">
            <a:ext uri="{FF2B5EF4-FFF2-40B4-BE49-F238E27FC236}">
              <a16:creationId xmlns:a16="http://schemas.microsoft.com/office/drawing/2014/main" id="{DB290E06-EE48-4B20-AC3A-B39BAB752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1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41D4-D28F-45B9-A05E-1C438A05C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2" name="CaixaDeTexto 1">
          <a:extLst xmlns:a="http://schemas.openxmlformats.org/drawingml/2006/main">
            <a:ext uri="{FF2B5EF4-FFF2-40B4-BE49-F238E27FC236}">
              <a16:creationId xmlns:a16="http://schemas.microsoft.com/office/drawing/2014/main" id="{179DE8A1-15F9-4FC5-B107-01B68E4AB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3" name="CaixaDeTexto 1">
          <a:extLst xmlns:a="http://schemas.openxmlformats.org/drawingml/2006/main">
            <a:ext uri="{FF2B5EF4-FFF2-40B4-BE49-F238E27FC236}">
              <a16:creationId xmlns:a16="http://schemas.microsoft.com/office/drawing/2014/main" id="{DD23ABCE-1F99-4060-98C8-2DB99C41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4" name="CaixaDeTexto 1">
          <a:extLst xmlns:a="http://schemas.openxmlformats.org/drawingml/2006/main">
            <a:ext uri="{FF2B5EF4-FFF2-40B4-BE49-F238E27FC236}">
              <a16:creationId xmlns:a16="http://schemas.microsoft.com/office/drawing/2014/main" id="{3DD72743-3CDE-4DC7-ACAD-A4CCC7BCA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5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2F8C-5A7D-4EF6-8816-8A2AE7168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FF4F-7162-47DE-9DD8-E3303BE596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7" name="CaixaDeTexto 1">
          <a:extLst xmlns:a="http://schemas.openxmlformats.org/drawingml/2006/main">
            <a:ext uri="{FF2B5EF4-FFF2-40B4-BE49-F238E27FC236}">
              <a16:creationId xmlns:a16="http://schemas.microsoft.com/office/drawing/2014/main" id="{B0F96303-B7AC-42D6-80C9-2D3B5099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8" name="CaixaDeTexto 1">
          <a:extLst xmlns:a="http://schemas.openxmlformats.org/drawingml/2006/main">
            <a:ext uri="{FF2B5EF4-FFF2-40B4-BE49-F238E27FC236}">
              <a16:creationId xmlns:a16="http://schemas.microsoft.com/office/drawing/2014/main" id="{8ADAA841-82B0-4B15-980D-C501781FB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9" name="CaixaDeTexto 1">
          <a:extLst xmlns:a="http://schemas.openxmlformats.org/drawingml/2006/main">
            <a:ext uri="{FF2B5EF4-FFF2-40B4-BE49-F238E27FC236}">
              <a16:creationId xmlns:a16="http://schemas.microsoft.com/office/drawing/2014/main" id="{6CBD7774-46A4-45BB-B101-599D7EDA9F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0" name="CaixaDeTexto 1">
          <a:extLst xmlns:a="http://schemas.openxmlformats.org/drawingml/2006/main">
            <a:ext uri="{FF2B5EF4-FFF2-40B4-BE49-F238E27FC236}">
              <a16:creationId xmlns:a16="http://schemas.microsoft.com/office/drawing/2014/main" id="{4F94DC91-E035-493A-9DAB-62A68E68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1" name="CaixaDeTexto 1">
          <a:extLst xmlns:a="http://schemas.openxmlformats.org/drawingml/2006/main">
            <a:ext uri="{FF2B5EF4-FFF2-40B4-BE49-F238E27FC236}">
              <a16:creationId xmlns:a16="http://schemas.microsoft.com/office/drawing/2014/main" id="{9CFAB8C8-F0AA-4F53-8206-D3FE02A5A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2" name="CaixaDeTexto 1">
          <a:extLst xmlns:a="http://schemas.openxmlformats.org/drawingml/2006/main">
            <a:ext uri="{FF2B5EF4-FFF2-40B4-BE49-F238E27FC236}">
              <a16:creationId xmlns:a16="http://schemas.microsoft.com/office/drawing/2014/main" id="{723A13AE-BBF1-4EA4-AED9-BDBFFE44B4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3" name="CaixaDeTexto 1">
          <a:extLst xmlns:a="http://schemas.openxmlformats.org/drawingml/2006/main">
            <a:ext uri="{FF2B5EF4-FFF2-40B4-BE49-F238E27FC236}">
              <a16:creationId xmlns:a16="http://schemas.microsoft.com/office/drawing/2014/main" id="{1DEC6CB3-576C-4DA4-8806-C87591DED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4" name="CaixaDeTexto 1">
          <a:extLst xmlns:a="http://schemas.openxmlformats.org/drawingml/2006/main">
            <a:ext uri="{FF2B5EF4-FFF2-40B4-BE49-F238E27FC236}">
              <a16:creationId xmlns:a16="http://schemas.microsoft.com/office/drawing/2014/main" id="{21D408D3-C6F9-4E49-894F-C8D234362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5" name="CaixaDeTexto 1">
          <a:extLst xmlns:a="http://schemas.openxmlformats.org/drawingml/2006/main">
            <a:ext uri="{FF2B5EF4-FFF2-40B4-BE49-F238E27FC236}">
              <a16:creationId xmlns:a16="http://schemas.microsoft.com/office/drawing/2014/main" id="{8B3238E5-25AA-49A3-B60B-0FD32CF55C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3DE46-62E2-4848-9707-3DE77912A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7" name="CaixaDeTexto 1">
          <a:extLst xmlns:a="http://schemas.openxmlformats.org/drawingml/2006/main">
            <a:ext uri="{FF2B5EF4-FFF2-40B4-BE49-F238E27FC236}">
              <a16:creationId xmlns:a16="http://schemas.microsoft.com/office/drawing/2014/main" id="{EF076B42-F945-4CAE-81C8-F74C10780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8" name="CaixaDeTexto 1">
          <a:extLst xmlns:a="http://schemas.openxmlformats.org/drawingml/2006/main">
            <a:ext uri="{FF2B5EF4-FFF2-40B4-BE49-F238E27FC236}">
              <a16:creationId xmlns:a16="http://schemas.microsoft.com/office/drawing/2014/main" id="{1AF82AF8-C3CF-47FC-AB7C-47866DA0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64711-12CA-4635-A924-8C229230A7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0" name="CaixaDeTexto 1">
          <a:extLst xmlns:a="http://schemas.openxmlformats.org/drawingml/2006/main">
            <a:ext uri="{FF2B5EF4-FFF2-40B4-BE49-F238E27FC236}">
              <a16:creationId xmlns:a16="http://schemas.microsoft.com/office/drawing/2014/main" id="{BE3FC6F3-8692-4866-9231-38EF963D0B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1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28C0-C731-4810-9D3B-C168DC7B9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2" name="CaixaDeTexto 1">
          <a:extLst xmlns:a="http://schemas.openxmlformats.org/drawingml/2006/main">
            <a:ext uri="{FF2B5EF4-FFF2-40B4-BE49-F238E27FC236}">
              <a16:creationId xmlns:a16="http://schemas.microsoft.com/office/drawing/2014/main" id="{A274CB23-F57A-40D6-BFBF-C3AC10A7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3" name="CaixaDeTexto 1">
          <a:extLst xmlns:a="http://schemas.openxmlformats.org/drawingml/2006/main">
            <a:ext uri="{FF2B5EF4-FFF2-40B4-BE49-F238E27FC236}">
              <a16:creationId xmlns:a16="http://schemas.microsoft.com/office/drawing/2014/main" id="{327A7D98-2C89-4CD5-9607-B6DB1E519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4" name="CaixaDeTexto 1">
          <a:extLst xmlns:a="http://schemas.openxmlformats.org/drawingml/2006/main">
            <a:ext uri="{FF2B5EF4-FFF2-40B4-BE49-F238E27FC236}">
              <a16:creationId xmlns:a16="http://schemas.microsoft.com/office/drawing/2014/main" id="{206E5A01-CC8B-4020-8F0E-F5CEDB3EE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5" name="CaixaDeTexto 1">
          <a:extLst xmlns:a="http://schemas.openxmlformats.org/drawingml/2006/main">
            <a:ext uri="{FF2B5EF4-FFF2-40B4-BE49-F238E27FC236}">
              <a16:creationId xmlns:a16="http://schemas.microsoft.com/office/drawing/2014/main" id="{C75F1C6C-5707-424C-A77C-3850055BE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6" name="CaixaDeTexto 1">
          <a:extLst xmlns:a="http://schemas.openxmlformats.org/drawingml/2006/main">
            <a:ext uri="{FF2B5EF4-FFF2-40B4-BE49-F238E27FC236}">
              <a16:creationId xmlns:a16="http://schemas.microsoft.com/office/drawing/2014/main" id="{89337B82-26CD-4983-8B79-EBDCD8B8B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7" name="CaixaDeTexto 1">
          <a:extLst xmlns:a="http://schemas.openxmlformats.org/drawingml/2006/main">
            <a:ext uri="{FF2B5EF4-FFF2-40B4-BE49-F238E27FC236}">
              <a16:creationId xmlns:a16="http://schemas.microsoft.com/office/drawing/2014/main" id="{97E2F213-0933-4C60-81DE-C00B5E558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8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9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0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1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2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3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4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5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6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7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8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9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0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3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4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5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6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7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8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9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0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2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3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4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5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6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7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8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0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1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2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3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4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5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6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7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8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9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0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1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2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3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4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6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7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8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9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0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1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2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3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4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5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7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8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9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1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2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3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4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5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7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9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0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1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2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3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4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5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6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7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8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9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0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1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2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3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4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5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6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7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8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9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0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1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2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4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5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6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7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8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1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2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3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4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5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6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7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8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9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0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1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2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3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4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5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6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7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8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9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0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1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2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5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B4BCF9D3-9126-42D0-B316-FCAC959D53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D64F44EA-C76A-410A-945E-0241F641AE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B6D5DA82-1D46-4387-A0FF-5E9FB3CF1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C0130EF4-C15A-47AE-8B0F-6991203BEF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90ED64D0-941C-4D0B-911C-EA18F9008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B04D1F72-243B-4164-BE59-51499BB903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2F843CE4-5966-4253-875C-34DDEDE170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1806AB66-27BD-4028-8A0D-34C634347D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113E4912-A2AD-4D4E-811A-D509E50E6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8A8FBC39-4AA5-4875-A0AA-EA45792F4E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40F0BCB-D978-4DAA-A464-1A271E2EDD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785F786B-F17C-4860-B3C9-24D0A9F72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EF8CE698-C8DD-448B-9A36-58E22B07C8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18C03069-67B2-4116-ADC9-EED0282C25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EA8E0DC8-CA38-49BB-BF6F-C2079A8E16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86010C5D-58BA-4FE2-A285-0667DCEFDC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1B6649FB-5D94-483F-A738-A3BF86B36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DE3BB4D-5D1C-4EAF-973C-A19E1C0A24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DD09796A-F376-4F45-81AE-7F58825B48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1C1CD4CA-8EF8-45AC-92C4-5A4CCCEB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89FE7CFB-F3D5-4200-A9B2-1D86374433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1DD2E68A-2679-4139-B406-B729C18888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C904DE74-15DD-4730-8D15-F2F2BE2287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766C94A6-6237-43EE-AE34-D8020EF20F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24F53006-D20D-4E85-9A17-3B18B001A3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5B49B8BE-DCBD-42A7-9EAD-3B8D115587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132D2453-D240-4829-914D-579D97D6DA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F4C27F6-40BA-47E9-8709-2BDCDDE612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DA366F7D-FF15-41BE-B729-EE59563C72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69AAD48F-EB7F-4293-AE8E-28D161560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A3203514-1D31-47D1-94A9-07C6879287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1003B1D3-97E6-419D-9BAC-5E36223CE6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A6D4A6F0-D172-4D33-9AA5-8A6F03B6EA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0F556C86-D02C-4797-864D-7D98236D29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13F1B8C7-36F4-4BD5-8354-D4DAD0F5EF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15FB-9EA6-4695-A7F0-1CD0DC660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2FEC463C-147A-419D-8183-14AE428F2E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C896D407-B792-45CA-B2D9-372D40F31D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9B6C6047-E27E-45F3-8619-4DD8D5CC5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4DC7CDF8-0CE3-44B2-8CB2-DBA060EB15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EA6C5534-C3F1-4B7C-B615-2B93D56883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46A554CD-EEB5-44ED-956F-C05CC0FBC8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E016872E-AA8F-4C08-93CD-239C40FF09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F93F16D5-0853-404B-933F-D86BA6D134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3EEDF733-2FC7-488E-9D90-0AB32AA3C3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FA49B649-EE9B-4A0D-A6EC-0CE52DA86F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9F5590C3-0196-42DC-8190-68B8DA1B17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82724A39-D4BE-440F-B97F-40631B7783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93D0F030-6831-4FD0-8D12-61D8F4A15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98C677E3-3A2D-421C-B049-00D6610FBB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D468C9A9-CA08-493B-B984-F7C4540A1F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CDFEA62A-87CF-49E8-95E4-B8DA6E6E2B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4BBECBD0-3ACA-45D4-A839-82465889BF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12CEEE4D-2C50-4EAC-9C84-8DBD995ACA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56A61474-5F1A-427D-9F7A-23E6907AEA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A9B4BEF2-CB6E-47B9-94A8-17AAAFF485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3B2AAB5B-A78F-4D3C-B26D-53C20634F6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22FDCFC5-DFEB-4A31-8FFF-E72BC0ED0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7DEF4143-07AD-49F0-B5C0-204373ECC1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F60F4701-F891-43CD-81CD-C69393B13B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05670756-DAF3-4CB3-A9AF-7BF4BFE083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2F67BB23-7E86-4BDF-86D8-CE2F9E3384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1F80E25E-E99A-42CD-827E-D7A298DFED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5D5C7F40-D5BB-4C35-ACF1-02FA9B1A0E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B3D4CC1C-7454-4C5E-8665-741E41721F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AFFC235E-F76F-413E-9054-B340496D56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176C569D-0BBF-4F7D-8068-6E83360DD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AB88D9EB-6EDE-4587-9F7E-5C72D591E6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2F908F15-81F6-4BD9-AFD2-800F454E4E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1B74A88C-AB45-41F6-83AD-B09D0AAEA5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DE35DDC9-BE08-4FE5-9E97-D2EAFA57F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4FD0B252-7D45-4505-9896-4D32DC5B15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380D9BDD-D020-4186-A5B8-7135A3B99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B980AFA2-A012-470D-BE66-96C8AFD0EF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9891511F-A695-4A44-98A7-5826D4028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6721BB0C-ABBD-47E4-AD6B-88239E499E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2AE324E0-7557-4504-AEAA-DE5C76202C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5C4B0B06-4E17-4D83-BA50-38AFF8374B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8DC95155-EA19-4F44-8916-535CFFC728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3D88219B-DC40-43C2-A5DF-1806FA1E6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9A91DA45-47E7-4745-BBF7-1902E32D8B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C76A6FBC-FCD2-4BDB-A324-659C6170C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6E9CF303-978B-4847-AA95-52332E6703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E770C650-0225-4C82-8298-EC7299458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85EB77DA-F4B8-4007-9884-39AFF7D790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6D89BD8B-7994-4B87-8B7C-FFC808B971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2E2B1896-624C-4439-83E7-72D3EF8BDD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946FBEC0-3BE0-4B85-963C-7140A52BB6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D1CFFD2F-3D23-4C64-86C5-766721E362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1DA8AB1D-1D12-45D8-9585-89A19DB981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31397F47-7BF9-41BB-8F0A-3AF03DF84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163198BC-0AE5-4930-9939-4ACEA1ED67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4432EAA5-90F6-4669-957E-B7B52548F0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31F829D2-8AAE-42F1-9551-5EFF8BB3A6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6789AB14-A4E9-4373-B7D9-5D2505B17C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D2BD86DE-904D-4D34-9455-F6FB61AA6A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3A0FC61-9438-447B-82CC-8E13A9407E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E637A4-9422-4A29-842E-546A3FFBD1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0D20DB03-2A31-46D1-8968-9E35BF2869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5F762A74-452E-412A-816D-CD3CD38F62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69F1A487-F742-483E-BFBD-DB7EC442C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E1C654E6-AB0E-43D5-A5F1-A8F6CC1E25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E7508560-A8D6-4519-BFF3-9D3F50654C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FF460768-F059-4C4C-825C-5BBD7B5465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E8A4B932-0F72-4450-A2BB-D4D0A7961B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6DC0AF27-518C-4F4A-800F-C93DDFBF9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6EBB4CB4-85F6-4BA1-915E-38F2D30348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11BA05E8-1473-4735-894E-C7D6E1AA28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4F0EE870-5C82-47FD-9623-891AEF148C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44CFCC3C-A31B-4640-B466-BDD646696D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DCDE-7A1E-47A9-88F8-8CF6320A9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9BE39CB1-0378-45CE-85DF-7F23A2AC9A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6E23B490-E9C9-4455-B8B3-8ED08AE2AB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6B0D4DED-3F7E-462A-9C97-996FDA6BE6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98DF6213-0ED0-4839-B5D8-B9A289BBB0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B76B9041-C295-4D1F-BF16-38AAAD654C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2A98D291-6460-4E0E-BB23-50B21C113E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D9C65CBB-3908-461F-8F83-4CFAF02D4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AB7D-A255-4708-BBEF-A3AFFFF537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11ACC80C-2FF1-4103-82E0-7FD3D28A11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C37353AF-91E4-4011-B03D-041BF7FC25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2A6382A7-3B74-472D-A56D-DF22CC4F30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4DBACF20-1A32-49FD-8987-FF9C09B98A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DA372B0F-464F-4477-BEDF-3B16F5236B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2E6A77B2-BD35-4EFA-AAC8-CB5F57EC79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FBAEF315-3196-4C94-A0D9-A5737C6C7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3E4A2624-A03F-4A64-8CE6-3E995239D7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128A2979-77BF-4B22-93B6-A18B28995D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6" name="CaixaDeTexto 1">
          <a:extLst xmlns:a="http://schemas.openxmlformats.org/drawingml/2006/main">
            <a:ext uri="{FF2B5EF4-FFF2-40B4-BE49-F238E27FC236}">
              <a16:creationId xmlns:a16="http://schemas.microsoft.com/office/drawing/2014/main" id="{5C93ACAB-C929-4440-9741-7F6CA10319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7" name="CaixaDeTexto 1">
          <a:extLst xmlns:a="http://schemas.openxmlformats.org/drawingml/2006/main">
            <a:ext uri="{FF2B5EF4-FFF2-40B4-BE49-F238E27FC236}">
              <a16:creationId xmlns:a16="http://schemas.microsoft.com/office/drawing/2014/main" id="{C7F246C2-D1A6-45EF-BEA8-4F83177CF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8" name="CaixaDeTexto 1">
          <a:extLst xmlns:a="http://schemas.openxmlformats.org/drawingml/2006/main">
            <a:ext uri="{FF2B5EF4-FFF2-40B4-BE49-F238E27FC236}">
              <a16:creationId xmlns:a16="http://schemas.microsoft.com/office/drawing/2014/main" id="{463D960A-FF15-4E4F-95F6-FB72ED8AFA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9" name="CaixaDeTexto 1">
          <a:extLst xmlns:a="http://schemas.openxmlformats.org/drawingml/2006/main">
            <a:ext uri="{FF2B5EF4-FFF2-40B4-BE49-F238E27FC236}">
              <a16:creationId xmlns:a16="http://schemas.microsoft.com/office/drawing/2014/main" id="{4E271E4C-6EAE-4E12-A62D-B24135D5DB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0" name="CaixaDeTexto 1">
          <a:extLst xmlns:a="http://schemas.openxmlformats.org/drawingml/2006/main">
            <a:ext uri="{FF2B5EF4-FFF2-40B4-BE49-F238E27FC236}">
              <a16:creationId xmlns:a16="http://schemas.microsoft.com/office/drawing/2014/main" id="{2F347C31-4CEB-4685-A20A-58417C34C0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1" name="CaixaDeTexto 1">
          <a:extLst xmlns:a="http://schemas.openxmlformats.org/drawingml/2006/main">
            <a:ext uri="{FF2B5EF4-FFF2-40B4-BE49-F238E27FC236}">
              <a16:creationId xmlns:a16="http://schemas.microsoft.com/office/drawing/2014/main" id="{B2B15608-5503-4347-843E-330B5530E9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2" name="CaixaDeTexto 1">
          <a:extLst xmlns:a="http://schemas.openxmlformats.org/drawingml/2006/main">
            <a:ext uri="{FF2B5EF4-FFF2-40B4-BE49-F238E27FC236}">
              <a16:creationId xmlns:a16="http://schemas.microsoft.com/office/drawing/2014/main" id="{9040024B-83F6-4A65-A81C-5D85496405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3" name="CaixaDeTexto 1">
          <a:extLst xmlns:a="http://schemas.openxmlformats.org/drawingml/2006/main">
            <a:ext uri="{FF2B5EF4-FFF2-40B4-BE49-F238E27FC236}">
              <a16:creationId xmlns:a16="http://schemas.microsoft.com/office/drawing/2014/main" id="{3883E235-2926-47DD-A8C6-689919ED97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4" name="CaixaDeTexto 1">
          <a:extLst xmlns:a="http://schemas.openxmlformats.org/drawingml/2006/main">
            <a:ext uri="{FF2B5EF4-FFF2-40B4-BE49-F238E27FC236}">
              <a16:creationId xmlns:a16="http://schemas.microsoft.com/office/drawing/2014/main" id="{73273687-6A4A-46DA-9791-31A8793290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5" name="CaixaDeTexto 1">
          <a:extLst xmlns:a="http://schemas.openxmlformats.org/drawingml/2006/main">
            <a:ext uri="{FF2B5EF4-FFF2-40B4-BE49-F238E27FC236}">
              <a16:creationId xmlns:a16="http://schemas.microsoft.com/office/drawing/2014/main" id="{BBBD9E42-27F0-4E4E-B4FE-2CDAEF0EA6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6" name="CaixaDeTexto 1">
          <a:extLst xmlns:a="http://schemas.openxmlformats.org/drawingml/2006/main">
            <a:ext uri="{FF2B5EF4-FFF2-40B4-BE49-F238E27FC236}">
              <a16:creationId xmlns:a16="http://schemas.microsoft.com/office/drawing/2014/main" id="{65CF21FA-81A3-4E49-9513-6AC98C38C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7" name="CaixaDeTexto 1">
          <a:extLst xmlns:a="http://schemas.openxmlformats.org/drawingml/2006/main">
            <a:ext uri="{FF2B5EF4-FFF2-40B4-BE49-F238E27FC236}">
              <a16:creationId xmlns:a16="http://schemas.microsoft.com/office/drawing/2014/main" id="{1904B8A5-235D-43B2-A342-8EC13C1A97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8" name="CaixaDeTexto 1">
          <a:extLst xmlns:a="http://schemas.openxmlformats.org/drawingml/2006/main">
            <a:ext uri="{FF2B5EF4-FFF2-40B4-BE49-F238E27FC236}">
              <a16:creationId xmlns:a16="http://schemas.microsoft.com/office/drawing/2014/main" id="{9E636962-95CA-489C-8BD0-2AC5B1AC8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9" name="CaixaDeTexto 1">
          <a:extLst xmlns:a="http://schemas.openxmlformats.org/drawingml/2006/main">
            <a:ext uri="{FF2B5EF4-FFF2-40B4-BE49-F238E27FC236}">
              <a16:creationId xmlns:a16="http://schemas.microsoft.com/office/drawing/2014/main" id="{904978A5-4B7D-4020-ACEB-1C59D6FBB2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0" name="CaixaDeTexto 1">
          <a:extLst xmlns:a="http://schemas.openxmlformats.org/drawingml/2006/main">
            <a:ext uri="{FF2B5EF4-FFF2-40B4-BE49-F238E27FC236}">
              <a16:creationId xmlns:a16="http://schemas.microsoft.com/office/drawing/2014/main" id="{06D90064-9252-4E4B-A678-66DACF507B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1" name="CaixaDeTexto 1">
          <a:extLst xmlns:a="http://schemas.openxmlformats.org/drawingml/2006/main">
            <a:ext uri="{FF2B5EF4-FFF2-40B4-BE49-F238E27FC236}">
              <a16:creationId xmlns:a16="http://schemas.microsoft.com/office/drawing/2014/main" id="{AB6E68B2-F112-494B-89CA-F343FFB7CA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2" name="CaixaDeTexto 1">
          <a:extLst xmlns:a="http://schemas.openxmlformats.org/drawingml/2006/main">
            <a:ext uri="{FF2B5EF4-FFF2-40B4-BE49-F238E27FC236}">
              <a16:creationId xmlns:a16="http://schemas.microsoft.com/office/drawing/2014/main" id="{F372BD28-17E4-4281-9302-6ED844EF9A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3" name="CaixaDeTexto 1">
          <a:extLst xmlns:a="http://schemas.openxmlformats.org/drawingml/2006/main">
            <a:ext uri="{FF2B5EF4-FFF2-40B4-BE49-F238E27FC236}">
              <a16:creationId xmlns:a16="http://schemas.microsoft.com/office/drawing/2014/main" id="{4C1C27DA-619F-43EC-ABEC-A0F69B508A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4" name="CaixaDeTexto 1">
          <a:extLst xmlns:a="http://schemas.openxmlformats.org/drawingml/2006/main">
            <a:ext uri="{FF2B5EF4-FFF2-40B4-BE49-F238E27FC236}">
              <a16:creationId xmlns:a16="http://schemas.microsoft.com/office/drawing/2014/main" id="{36B471A6-8FD1-46C6-9886-E43FB83062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5" name="CaixaDeTexto 1">
          <a:extLst xmlns:a="http://schemas.openxmlformats.org/drawingml/2006/main">
            <a:ext uri="{FF2B5EF4-FFF2-40B4-BE49-F238E27FC236}">
              <a16:creationId xmlns:a16="http://schemas.microsoft.com/office/drawing/2014/main" id="{34E5649A-F674-4290-867F-2317600D60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6" name="CaixaDeTexto 1">
          <a:extLst xmlns:a="http://schemas.openxmlformats.org/drawingml/2006/main">
            <a:ext uri="{FF2B5EF4-FFF2-40B4-BE49-F238E27FC236}">
              <a16:creationId xmlns:a16="http://schemas.microsoft.com/office/drawing/2014/main" id="{CAA5FE90-9C06-48CF-9D65-7505736BA9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7" name="CaixaDeTexto 1">
          <a:extLst xmlns:a="http://schemas.openxmlformats.org/drawingml/2006/main">
            <a:ext uri="{FF2B5EF4-FFF2-40B4-BE49-F238E27FC236}">
              <a16:creationId xmlns:a16="http://schemas.microsoft.com/office/drawing/2014/main" id="{5EABDBF9-B9CE-4222-8F44-481074E7A2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8" name="CaixaDeTexto 1">
          <a:extLst xmlns:a="http://schemas.openxmlformats.org/drawingml/2006/main">
            <a:ext uri="{FF2B5EF4-FFF2-40B4-BE49-F238E27FC236}">
              <a16:creationId xmlns:a16="http://schemas.microsoft.com/office/drawing/2014/main" id="{66A0078E-A426-4B99-BFFC-37A5EE6768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9" name="CaixaDeTexto 1">
          <a:extLst xmlns:a="http://schemas.openxmlformats.org/drawingml/2006/main">
            <a:ext uri="{FF2B5EF4-FFF2-40B4-BE49-F238E27FC236}">
              <a16:creationId xmlns:a16="http://schemas.microsoft.com/office/drawing/2014/main" id="{55BF6837-924A-4A85-8E7E-2D36D2846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0" name="CaixaDeTexto 1">
          <a:extLst xmlns:a="http://schemas.openxmlformats.org/drawingml/2006/main">
            <a:ext uri="{FF2B5EF4-FFF2-40B4-BE49-F238E27FC236}">
              <a16:creationId xmlns:a16="http://schemas.microsoft.com/office/drawing/2014/main" id="{EAB507F6-2454-472C-B0CB-1D52945A4C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1" name="CaixaDeTexto 1">
          <a:extLst xmlns:a="http://schemas.openxmlformats.org/drawingml/2006/main">
            <a:ext uri="{FF2B5EF4-FFF2-40B4-BE49-F238E27FC236}">
              <a16:creationId xmlns:a16="http://schemas.microsoft.com/office/drawing/2014/main" id="{991ADB96-E2E0-42F0-9654-46ED997604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2" name="CaixaDeTexto 1">
          <a:extLst xmlns:a="http://schemas.openxmlformats.org/drawingml/2006/main">
            <a:ext uri="{FF2B5EF4-FFF2-40B4-BE49-F238E27FC236}">
              <a16:creationId xmlns:a16="http://schemas.microsoft.com/office/drawing/2014/main" id="{97C3E7E5-26BD-45DF-A570-AF16D4A75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3" name="CaixaDeTexto 1">
          <a:extLst xmlns:a="http://schemas.openxmlformats.org/drawingml/2006/main">
            <a:ext uri="{FF2B5EF4-FFF2-40B4-BE49-F238E27FC236}">
              <a16:creationId xmlns:a16="http://schemas.microsoft.com/office/drawing/2014/main" id="{D5E44C00-6FAF-404B-B4DD-9016D8AE72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4" name="CaixaDeTexto 1">
          <a:extLst xmlns:a="http://schemas.openxmlformats.org/drawingml/2006/main">
            <a:ext uri="{FF2B5EF4-FFF2-40B4-BE49-F238E27FC236}">
              <a16:creationId xmlns:a16="http://schemas.microsoft.com/office/drawing/2014/main" id="{F56C27E3-A247-465D-BB46-5F709F5C7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5" name="CaixaDeTexto 1">
          <a:extLst xmlns:a="http://schemas.openxmlformats.org/drawingml/2006/main">
            <a:ext uri="{FF2B5EF4-FFF2-40B4-BE49-F238E27FC236}">
              <a16:creationId xmlns:a16="http://schemas.microsoft.com/office/drawing/2014/main" id="{0E63951B-CC78-4BFF-96CC-08F6D6072C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B5489E-9931-477B-A046-C4E21D4269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7" name="CaixaDeTexto 1">
          <a:extLst xmlns:a="http://schemas.openxmlformats.org/drawingml/2006/main">
            <a:ext uri="{FF2B5EF4-FFF2-40B4-BE49-F238E27FC236}">
              <a16:creationId xmlns:a16="http://schemas.microsoft.com/office/drawing/2014/main" id="{57A61A44-9D15-4624-802E-D3F0024938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8" name="CaixaDeTexto 1">
          <a:extLst xmlns:a="http://schemas.openxmlformats.org/drawingml/2006/main">
            <a:ext uri="{FF2B5EF4-FFF2-40B4-BE49-F238E27FC236}">
              <a16:creationId xmlns:a16="http://schemas.microsoft.com/office/drawing/2014/main" id="{9F3A8457-AF47-4DFF-9A1F-C784323DE9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9" name="CaixaDeTexto 1">
          <a:extLst xmlns:a="http://schemas.openxmlformats.org/drawingml/2006/main">
            <a:ext uri="{FF2B5EF4-FFF2-40B4-BE49-F238E27FC236}">
              <a16:creationId xmlns:a16="http://schemas.microsoft.com/office/drawing/2014/main" id="{70BC3418-6136-41FB-93C6-87EC0B9A24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0" name="CaixaDeTexto 1">
          <a:extLst xmlns:a="http://schemas.openxmlformats.org/drawingml/2006/main">
            <a:ext uri="{FF2B5EF4-FFF2-40B4-BE49-F238E27FC236}">
              <a16:creationId xmlns:a16="http://schemas.microsoft.com/office/drawing/2014/main" id="{D5959AF7-570A-4C05-9607-2430863D0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1" name="CaixaDeTexto 1">
          <a:extLst xmlns:a="http://schemas.openxmlformats.org/drawingml/2006/main">
            <a:ext uri="{FF2B5EF4-FFF2-40B4-BE49-F238E27FC236}">
              <a16:creationId xmlns:a16="http://schemas.microsoft.com/office/drawing/2014/main" id="{1CF913DD-AB9A-4823-B6AE-01D99F9F91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2" name="CaixaDeTexto 1">
          <a:extLst xmlns:a="http://schemas.openxmlformats.org/drawingml/2006/main">
            <a:ext uri="{FF2B5EF4-FFF2-40B4-BE49-F238E27FC236}">
              <a16:creationId xmlns:a16="http://schemas.microsoft.com/office/drawing/2014/main" id="{1F6AEC49-BC80-40F9-92D8-FE48C5836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3" name="CaixaDeTexto 1">
          <a:extLst xmlns:a="http://schemas.openxmlformats.org/drawingml/2006/main">
            <a:ext uri="{FF2B5EF4-FFF2-40B4-BE49-F238E27FC236}">
              <a16:creationId xmlns:a16="http://schemas.microsoft.com/office/drawing/2014/main" id="{41603B18-70D5-419A-8EC1-7BA3A39CA9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4" name="CaixaDeTexto 1">
          <a:extLst xmlns:a="http://schemas.openxmlformats.org/drawingml/2006/main">
            <a:ext uri="{FF2B5EF4-FFF2-40B4-BE49-F238E27FC236}">
              <a16:creationId xmlns:a16="http://schemas.microsoft.com/office/drawing/2014/main" id="{2BA0323F-A388-4298-BC8A-8167EE8197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5" name="CaixaDeTexto 1">
          <a:extLst xmlns:a="http://schemas.openxmlformats.org/drawingml/2006/main">
            <a:ext uri="{FF2B5EF4-FFF2-40B4-BE49-F238E27FC236}">
              <a16:creationId xmlns:a16="http://schemas.microsoft.com/office/drawing/2014/main" id="{315FF8B3-6244-48F0-A844-C652FFEFB9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BA15A15-C264-49CE-B74F-A0E1F69BD2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7" name="CaixaDeTexto 1">
          <a:extLst xmlns:a="http://schemas.openxmlformats.org/drawingml/2006/main">
            <a:ext uri="{FF2B5EF4-FFF2-40B4-BE49-F238E27FC236}">
              <a16:creationId xmlns:a16="http://schemas.microsoft.com/office/drawing/2014/main" id="{FD37FDF4-0A7E-4963-B5C2-EECA389D0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8" name="CaixaDeTexto 1">
          <a:extLst xmlns:a="http://schemas.openxmlformats.org/drawingml/2006/main">
            <a:ext uri="{FF2B5EF4-FFF2-40B4-BE49-F238E27FC236}">
              <a16:creationId xmlns:a16="http://schemas.microsoft.com/office/drawing/2014/main" id="{A8EA1AAD-44E9-42EA-905C-F47DB8B528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9" name="CaixaDeTexto 1">
          <a:extLst xmlns:a="http://schemas.openxmlformats.org/drawingml/2006/main">
            <a:ext uri="{FF2B5EF4-FFF2-40B4-BE49-F238E27FC236}">
              <a16:creationId xmlns:a16="http://schemas.microsoft.com/office/drawing/2014/main" id="{5FC309DC-337F-43E9-BB0E-8FF02E0A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0" name="CaixaDeTexto 1">
          <a:extLst xmlns:a="http://schemas.openxmlformats.org/drawingml/2006/main">
            <a:ext uri="{FF2B5EF4-FFF2-40B4-BE49-F238E27FC236}">
              <a16:creationId xmlns:a16="http://schemas.microsoft.com/office/drawing/2014/main" id="{68700C0B-EDB2-45B1-90FF-B297CF08CD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1" name="CaixaDeTexto 1">
          <a:extLst xmlns:a="http://schemas.openxmlformats.org/drawingml/2006/main">
            <a:ext uri="{FF2B5EF4-FFF2-40B4-BE49-F238E27FC236}">
              <a16:creationId xmlns:a16="http://schemas.microsoft.com/office/drawing/2014/main" id="{1229D619-ECF1-4C9A-8430-8025B0D3E2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2" name="CaixaDeTexto 1">
          <a:extLst xmlns:a="http://schemas.openxmlformats.org/drawingml/2006/main">
            <a:ext uri="{FF2B5EF4-FFF2-40B4-BE49-F238E27FC236}">
              <a16:creationId xmlns:a16="http://schemas.microsoft.com/office/drawing/2014/main" id="{94DB81E1-E7FA-489A-B187-10D12C1D66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3" name="CaixaDeTexto 1">
          <a:extLst xmlns:a="http://schemas.openxmlformats.org/drawingml/2006/main">
            <a:ext uri="{FF2B5EF4-FFF2-40B4-BE49-F238E27FC236}">
              <a16:creationId xmlns:a16="http://schemas.microsoft.com/office/drawing/2014/main" id="{2034D57A-6668-4572-BE88-44B1DB1777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4" name="CaixaDeTexto 1">
          <a:extLst xmlns:a="http://schemas.openxmlformats.org/drawingml/2006/main">
            <a:ext uri="{FF2B5EF4-FFF2-40B4-BE49-F238E27FC236}">
              <a16:creationId xmlns:a16="http://schemas.microsoft.com/office/drawing/2014/main" id="{9F35EF27-C3C7-4603-8D01-EB22DA068A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5" name="CaixaDeTexto 1">
          <a:extLst xmlns:a="http://schemas.openxmlformats.org/drawingml/2006/main">
            <a:ext uri="{FF2B5EF4-FFF2-40B4-BE49-F238E27FC236}">
              <a16:creationId xmlns:a16="http://schemas.microsoft.com/office/drawing/2014/main" id="{94B8A847-4445-4777-A277-DF20901D46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6" name="CaixaDeTexto 1">
          <a:extLst xmlns:a="http://schemas.openxmlformats.org/drawingml/2006/main">
            <a:ext uri="{FF2B5EF4-FFF2-40B4-BE49-F238E27FC236}">
              <a16:creationId xmlns:a16="http://schemas.microsoft.com/office/drawing/2014/main" id="{1551534D-53CA-41D1-B637-53193641BA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7" name="CaixaDeTexto 1">
          <a:extLst xmlns:a="http://schemas.openxmlformats.org/drawingml/2006/main">
            <a:ext uri="{FF2B5EF4-FFF2-40B4-BE49-F238E27FC236}">
              <a16:creationId xmlns:a16="http://schemas.microsoft.com/office/drawing/2014/main" id="{5733C936-524D-401A-8159-D8DBF15E11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8" name="CaixaDeTexto 1">
          <a:extLst xmlns:a="http://schemas.openxmlformats.org/drawingml/2006/main">
            <a:ext uri="{FF2B5EF4-FFF2-40B4-BE49-F238E27FC236}">
              <a16:creationId xmlns:a16="http://schemas.microsoft.com/office/drawing/2014/main" id="{DD078047-E7C2-41D1-96A5-5587E0346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9" name="CaixaDeTexto 1">
          <a:extLst xmlns:a="http://schemas.openxmlformats.org/drawingml/2006/main">
            <a:ext uri="{FF2B5EF4-FFF2-40B4-BE49-F238E27FC236}">
              <a16:creationId xmlns:a16="http://schemas.microsoft.com/office/drawing/2014/main" id="{1B0B1FA9-2FF8-4036-8971-67C9A88C16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0" name="CaixaDeTexto 1">
          <a:extLst xmlns:a="http://schemas.openxmlformats.org/drawingml/2006/main">
            <a:ext uri="{FF2B5EF4-FFF2-40B4-BE49-F238E27FC236}">
              <a16:creationId xmlns:a16="http://schemas.microsoft.com/office/drawing/2014/main" id="{1CE09312-CEE2-4955-AADC-20A4E2A843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1" name="CaixaDeTexto 1">
          <a:extLst xmlns:a="http://schemas.openxmlformats.org/drawingml/2006/main">
            <a:ext uri="{FF2B5EF4-FFF2-40B4-BE49-F238E27FC236}">
              <a16:creationId xmlns:a16="http://schemas.microsoft.com/office/drawing/2014/main" id="{00E992B9-A2D6-454D-A22F-A07930289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2" name="CaixaDeTexto 1">
          <a:extLst xmlns:a="http://schemas.openxmlformats.org/drawingml/2006/main">
            <a:ext uri="{FF2B5EF4-FFF2-40B4-BE49-F238E27FC236}">
              <a16:creationId xmlns:a16="http://schemas.microsoft.com/office/drawing/2014/main" id="{D2B2251A-5B8B-49ED-9372-999F3927B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3" name="CaixaDeTexto 1">
          <a:extLst xmlns:a="http://schemas.openxmlformats.org/drawingml/2006/main">
            <a:ext uri="{FF2B5EF4-FFF2-40B4-BE49-F238E27FC236}">
              <a16:creationId xmlns:a16="http://schemas.microsoft.com/office/drawing/2014/main" id="{EC60E22B-D9E7-4CCE-A4EB-591EE9CD0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4" name="CaixaDeTexto 1">
          <a:extLst xmlns:a="http://schemas.openxmlformats.org/drawingml/2006/main">
            <a:ext uri="{FF2B5EF4-FFF2-40B4-BE49-F238E27FC236}">
              <a16:creationId xmlns:a16="http://schemas.microsoft.com/office/drawing/2014/main" id="{06F5AC7E-1991-403F-A3DE-9F435541CF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5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1A56-65EC-4694-850D-13D9D39908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6" name="CaixaDeTexto 1">
          <a:extLst xmlns:a="http://schemas.openxmlformats.org/drawingml/2006/main">
            <a:ext uri="{FF2B5EF4-FFF2-40B4-BE49-F238E27FC236}">
              <a16:creationId xmlns:a16="http://schemas.microsoft.com/office/drawing/2014/main" id="{90724584-282F-4879-B313-812AD00407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7" name="CaixaDeTexto 1">
          <a:extLst xmlns:a="http://schemas.openxmlformats.org/drawingml/2006/main">
            <a:ext uri="{FF2B5EF4-FFF2-40B4-BE49-F238E27FC236}">
              <a16:creationId xmlns:a16="http://schemas.microsoft.com/office/drawing/2014/main" id="{E48C17BD-387D-47DE-9D9A-CCEE5E7B05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8" name="CaixaDeTexto 1">
          <a:extLst xmlns:a="http://schemas.openxmlformats.org/drawingml/2006/main">
            <a:ext uri="{FF2B5EF4-FFF2-40B4-BE49-F238E27FC236}">
              <a16:creationId xmlns:a16="http://schemas.microsoft.com/office/drawing/2014/main" id="{006A921E-FCCB-4058-9066-9504689BF6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9" name="CaixaDeTexto 1">
          <a:extLst xmlns:a="http://schemas.openxmlformats.org/drawingml/2006/main">
            <a:ext uri="{FF2B5EF4-FFF2-40B4-BE49-F238E27FC236}">
              <a16:creationId xmlns:a16="http://schemas.microsoft.com/office/drawing/2014/main" id="{CFAFB027-9DFF-4DB2-8C68-F47AC44CA3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0" name="CaixaDeTexto 1">
          <a:extLst xmlns:a="http://schemas.openxmlformats.org/drawingml/2006/main">
            <a:ext uri="{FF2B5EF4-FFF2-40B4-BE49-F238E27FC236}">
              <a16:creationId xmlns:a16="http://schemas.microsoft.com/office/drawing/2014/main" id="{2960BB17-AF94-4917-AAE9-C7B396D157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55CCB70-FF89-4818-BA57-433412FAA1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2" name="CaixaDeTexto 1">
          <a:extLst xmlns:a="http://schemas.openxmlformats.org/drawingml/2006/main">
            <a:ext uri="{FF2B5EF4-FFF2-40B4-BE49-F238E27FC236}">
              <a16:creationId xmlns:a16="http://schemas.microsoft.com/office/drawing/2014/main" id="{C21D5112-F487-4706-887B-0F17312C6D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3" name="CaixaDeTexto 1">
          <a:extLst xmlns:a="http://schemas.openxmlformats.org/drawingml/2006/main">
            <a:ext uri="{FF2B5EF4-FFF2-40B4-BE49-F238E27FC236}">
              <a16:creationId xmlns:a16="http://schemas.microsoft.com/office/drawing/2014/main" id="{31A16C78-B009-4ECA-AB6A-578939209B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4" name="CaixaDeTexto 1">
          <a:extLst xmlns:a="http://schemas.openxmlformats.org/drawingml/2006/main">
            <a:ext uri="{FF2B5EF4-FFF2-40B4-BE49-F238E27FC236}">
              <a16:creationId xmlns:a16="http://schemas.microsoft.com/office/drawing/2014/main" id="{C892BFAB-68C9-428B-BB79-D132483C10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5" name="CaixaDeTexto 1">
          <a:extLst xmlns:a="http://schemas.openxmlformats.org/drawingml/2006/main">
            <a:ext uri="{FF2B5EF4-FFF2-40B4-BE49-F238E27FC236}">
              <a16:creationId xmlns:a16="http://schemas.microsoft.com/office/drawing/2014/main" id="{2AD6DE91-BF61-440B-8008-CE19F3DA9F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6" name="CaixaDeTexto 1">
          <a:extLst xmlns:a="http://schemas.openxmlformats.org/drawingml/2006/main">
            <a:ext uri="{FF2B5EF4-FFF2-40B4-BE49-F238E27FC236}">
              <a16:creationId xmlns:a16="http://schemas.microsoft.com/office/drawing/2014/main" id="{EEE23FA9-8FFE-4754-9A38-312EDCD27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7" name="CaixaDeTexto 1">
          <a:extLst xmlns:a="http://schemas.openxmlformats.org/drawingml/2006/main">
            <a:ext uri="{FF2B5EF4-FFF2-40B4-BE49-F238E27FC236}">
              <a16:creationId xmlns:a16="http://schemas.microsoft.com/office/drawing/2014/main" id="{A6075E06-C5F2-4ACD-8A5E-8A2456DB82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8" name="CaixaDeTexto 1">
          <a:extLst xmlns:a="http://schemas.openxmlformats.org/drawingml/2006/main">
            <a:ext uri="{FF2B5EF4-FFF2-40B4-BE49-F238E27FC236}">
              <a16:creationId xmlns:a16="http://schemas.microsoft.com/office/drawing/2014/main" id="{CEE54B59-1259-448C-A9C8-E9B5DC669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9" name="CaixaDeTexto 1">
          <a:extLst xmlns:a="http://schemas.openxmlformats.org/drawingml/2006/main">
            <a:ext uri="{FF2B5EF4-FFF2-40B4-BE49-F238E27FC236}">
              <a16:creationId xmlns:a16="http://schemas.microsoft.com/office/drawing/2014/main" id="{ED35AF74-CB2F-4DB6-A8C2-3B41EB80B9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0" name="CaixaDeTexto 1">
          <a:extLst xmlns:a="http://schemas.openxmlformats.org/drawingml/2006/main">
            <a:ext uri="{FF2B5EF4-FFF2-40B4-BE49-F238E27FC236}">
              <a16:creationId xmlns:a16="http://schemas.microsoft.com/office/drawing/2014/main" id="{F0A83377-3838-4FB0-971C-BE380E411D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1" name="CaixaDeTexto 1">
          <a:extLst xmlns:a="http://schemas.openxmlformats.org/drawingml/2006/main">
            <a:ext uri="{FF2B5EF4-FFF2-40B4-BE49-F238E27FC236}">
              <a16:creationId xmlns:a16="http://schemas.microsoft.com/office/drawing/2014/main" id="{787E7213-F1EE-4ED1-A15C-7DAADE774A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2" name="CaixaDeTexto 1">
          <a:extLst xmlns:a="http://schemas.openxmlformats.org/drawingml/2006/main">
            <a:ext uri="{FF2B5EF4-FFF2-40B4-BE49-F238E27FC236}">
              <a16:creationId xmlns:a16="http://schemas.microsoft.com/office/drawing/2014/main" id="{5CFFE5A8-0B0C-4FAB-8E12-7BC77AA419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3" name="CaixaDeTexto 1">
          <a:extLst xmlns:a="http://schemas.openxmlformats.org/drawingml/2006/main">
            <a:ext uri="{FF2B5EF4-FFF2-40B4-BE49-F238E27FC236}">
              <a16:creationId xmlns:a16="http://schemas.microsoft.com/office/drawing/2014/main" id="{DB2730A3-419D-47B7-B376-4DC0914657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4" name="CaixaDeTexto 1">
          <a:extLst xmlns:a="http://schemas.openxmlformats.org/drawingml/2006/main">
            <a:ext uri="{FF2B5EF4-FFF2-40B4-BE49-F238E27FC236}">
              <a16:creationId xmlns:a16="http://schemas.microsoft.com/office/drawing/2014/main" id="{69276BFA-988D-4981-86FC-C766BB991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5" name="CaixaDeTexto 1">
          <a:extLst xmlns:a="http://schemas.openxmlformats.org/drawingml/2006/main">
            <a:ext uri="{FF2B5EF4-FFF2-40B4-BE49-F238E27FC236}">
              <a16:creationId xmlns:a16="http://schemas.microsoft.com/office/drawing/2014/main" id="{6505A8EB-D19C-49AE-92E8-7D3EECEB72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6" name="CaixaDeTexto 1">
          <a:extLst xmlns:a="http://schemas.openxmlformats.org/drawingml/2006/main">
            <a:ext uri="{FF2B5EF4-FFF2-40B4-BE49-F238E27FC236}">
              <a16:creationId xmlns:a16="http://schemas.microsoft.com/office/drawing/2014/main" id="{A4EC3114-84C4-42D5-8762-2FAE1C2650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7" name="CaixaDeTexto 1">
          <a:extLst xmlns:a="http://schemas.openxmlformats.org/drawingml/2006/main">
            <a:ext uri="{FF2B5EF4-FFF2-40B4-BE49-F238E27FC236}">
              <a16:creationId xmlns:a16="http://schemas.microsoft.com/office/drawing/2014/main" id="{3156E6F7-B741-459F-B492-99A148F954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0A1CF-A4E6-4F8F-9356-D83F84831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9" name="CaixaDeTexto 1">
          <a:extLst xmlns:a="http://schemas.openxmlformats.org/drawingml/2006/main">
            <a:ext uri="{FF2B5EF4-FFF2-40B4-BE49-F238E27FC236}">
              <a16:creationId xmlns:a16="http://schemas.microsoft.com/office/drawing/2014/main" id="{BBDAE05E-C4DF-45C9-83AC-BC07F4BFE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0" name="CaixaDeTexto 1">
          <a:extLst xmlns:a="http://schemas.openxmlformats.org/drawingml/2006/main">
            <a:ext uri="{FF2B5EF4-FFF2-40B4-BE49-F238E27FC236}">
              <a16:creationId xmlns:a16="http://schemas.microsoft.com/office/drawing/2014/main" id="{4F633CCD-EF8B-4E50-AB25-32CA44C38B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1" name="CaixaDeTexto 1">
          <a:extLst xmlns:a="http://schemas.openxmlformats.org/drawingml/2006/main">
            <a:ext uri="{FF2B5EF4-FFF2-40B4-BE49-F238E27FC236}">
              <a16:creationId xmlns:a16="http://schemas.microsoft.com/office/drawing/2014/main" id="{04800737-3E67-458F-82CF-A6F06E4B34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2" name="CaixaDeTexto 1">
          <a:extLst xmlns:a="http://schemas.openxmlformats.org/drawingml/2006/main">
            <a:ext uri="{FF2B5EF4-FFF2-40B4-BE49-F238E27FC236}">
              <a16:creationId xmlns:a16="http://schemas.microsoft.com/office/drawing/2014/main" id="{DF66E584-F829-47E7-8B04-08A4B752C4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3" name="CaixaDeTexto 1">
          <a:extLst xmlns:a="http://schemas.openxmlformats.org/drawingml/2006/main">
            <a:ext uri="{FF2B5EF4-FFF2-40B4-BE49-F238E27FC236}">
              <a16:creationId xmlns:a16="http://schemas.microsoft.com/office/drawing/2014/main" id="{AE05F205-F618-4805-925A-DA63DA1593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4" name="CaixaDeTexto 1">
          <a:extLst xmlns:a="http://schemas.openxmlformats.org/drawingml/2006/main">
            <a:ext uri="{FF2B5EF4-FFF2-40B4-BE49-F238E27FC236}">
              <a16:creationId xmlns:a16="http://schemas.microsoft.com/office/drawing/2014/main" id="{E5B9FB73-2B68-4FE8-B612-0F7D48F46E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5" name="CaixaDeTexto 1">
          <a:extLst xmlns:a="http://schemas.openxmlformats.org/drawingml/2006/main">
            <a:ext uri="{FF2B5EF4-FFF2-40B4-BE49-F238E27FC236}">
              <a16:creationId xmlns:a16="http://schemas.microsoft.com/office/drawing/2014/main" id="{7BDAD2A7-83FC-46B3-A25E-410B0D9E5D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17024D3-469A-42A0-B3EF-6F81D4E8BE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7" name="CaixaDeTexto 1">
          <a:extLst xmlns:a="http://schemas.openxmlformats.org/drawingml/2006/main">
            <a:ext uri="{FF2B5EF4-FFF2-40B4-BE49-F238E27FC236}">
              <a16:creationId xmlns:a16="http://schemas.microsoft.com/office/drawing/2014/main" id="{D2C8B962-3E65-4C2F-B291-C4B56E64A9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8" name="CaixaDeTexto 1">
          <a:extLst xmlns:a="http://schemas.openxmlformats.org/drawingml/2006/main">
            <a:ext uri="{FF2B5EF4-FFF2-40B4-BE49-F238E27FC236}">
              <a16:creationId xmlns:a16="http://schemas.microsoft.com/office/drawing/2014/main" id="{F015D2BB-3D6A-4AB0-98B7-3FDC0CE81C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9" name="CaixaDeTexto 1">
          <a:extLst xmlns:a="http://schemas.openxmlformats.org/drawingml/2006/main">
            <a:ext uri="{FF2B5EF4-FFF2-40B4-BE49-F238E27FC236}">
              <a16:creationId xmlns:a16="http://schemas.microsoft.com/office/drawing/2014/main" id="{68241085-70BF-4482-82B2-363020188F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0" name="CaixaDeTexto 1">
          <a:extLst xmlns:a="http://schemas.openxmlformats.org/drawingml/2006/main">
            <a:ext uri="{FF2B5EF4-FFF2-40B4-BE49-F238E27FC236}">
              <a16:creationId xmlns:a16="http://schemas.microsoft.com/office/drawing/2014/main" id="{D8648D7F-D5DC-4D22-B6B8-ED37312A2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1" name="CaixaDeTexto 1">
          <a:extLst xmlns:a="http://schemas.openxmlformats.org/drawingml/2006/main">
            <a:ext uri="{FF2B5EF4-FFF2-40B4-BE49-F238E27FC236}">
              <a16:creationId xmlns:a16="http://schemas.microsoft.com/office/drawing/2014/main" id="{F6558FB3-0071-4332-B572-FF4FB78391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2" name="CaixaDeTexto 1">
          <a:extLst xmlns:a="http://schemas.openxmlformats.org/drawingml/2006/main">
            <a:ext uri="{FF2B5EF4-FFF2-40B4-BE49-F238E27FC236}">
              <a16:creationId xmlns:a16="http://schemas.microsoft.com/office/drawing/2014/main" id="{74E474E0-C3C8-40D6-8D97-97CFC65308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3" name="CaixaDeTexto 1">
          <a:extLst xmlns:a="http://schemas.openxmlformats.org/drawingml/2006/main">
            <a:ext uri="{FF2B5EF4-FFF2-40B4-BE49-F238E27FC236}">
              <a16:creationId xmlns:a16="http://schemas.microsoft.com/office/drawing/2014/main" id="{ABEBB3FD-6A53-4F99-A1A2-661099F75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4" name="CaixaDeTexto 1">
          <a:extLst xmlns:a="http://schemas.openxmlformats.org/drawingml/2006/main">
            <a:ext uri="{FF2B5EF4-FFF2-40B4-BE49-F238E27FC236}">
              <a16:creationId xmlns:a16="http://schemas.microsoft.com/office/drawing/2014/main" id="{5F189026-DA80-45D0-A209-0647E99936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5" name="CaixaDeTexto 1">
          <a:extLst xmlns:a="http://schemas.openxmlformats.org/drawingml/2006/main">
            <a:ext uri="{FF2B5EF4-FFF2-40B4-BE49-F238E27FC236}">
              <a16:creationId xmlns:a16="http://schemas.microsoft.com/office/drawing/2014/main" id="{C5EA9D09-E7B9-4031-9378-404420E223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6" name="CaixaDeTexto 1">
          <a:extLst xmlns:a="http://schemas.openxmlformats.org/drawingml/2006/main">
            <a:ext uri="{FF2B5EF4-FFF2-40B4-BE49-F238E27FC236}">
              <a16:creationId xmlns:a16="http://schemas.microsoft.com/office/drawing/2014/main" id="{BA1A050E-CE4C-4E76-89D9-A29A8E5190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7" name="CaixaDeTexto 1">
          <a:extLst xmlns:a="http://schemas.openxmlformats.org/drawingml/2006/main">
            <a:ext uri="{FF2B5EF4-FFF2-40B4-BE49-F238E27FC236}">
              <a16:creationId xmlns:a16="http://schemas.microsoft.com/office/drawing/2014/main" id="{61850779-7FB5-4EB5-8573-8746E2776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8" name="CaixaDeTexto 1">
          <a:extLst xmlns:a="http://schemas.openxmlformats.org/drawingml/2006/main">
            <a:ext uri="{FF2B5EF4-FFF2-40B4-BE49-F238E27FC236}">
              <a16:creationId xmlns:a16="http://schemas.microsoft.com/office/drawing/2014/main" id="{A3327463-94F0-4699-8020-71D2A23573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9" name="CaixaDeTexto 1">
          <a:extLst xmlns:a="http://schemas.openxmlformats.org/drawingml/2006/main">
            <a:ext uri="{FF2B5EF4-FFF2-40B4-BE49-F238E27FC236}">
              <a16:creationId xmlns:a16="http://schemas.microsoft.com/office/drawing/2014/main" id="{48FF4F34-6D61-45AE-ADA3-29C8272ED3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0" name="CaixaDeTexto 1">
          <a:extLst xmlns:a="http://schemas.openxmlformats.org/drawingml/2006/main">
            <a:ext uri="{FF2B5EF4-FFF2-40B4-BE49-F238E27FC236}">
              <a16:creationId xmlns:a16="http://schemas.microsoft.com/office/drawing/2014/main" id="{446B4DC1-48FB-49C7-BB92-D89AD3E4A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1" name="CaixaDeTexto 1">
          <a:extLst xmlns:a="http://schemas.openxmlformats.org/drawingml/2006/main">
            <a:ext uri="{FF2B5EF4-FFF2-40B4-BE49-F238E27FC236}">
              <a16:creationId xmlns:a16="http://schemas.microsoft.com/office/drawing/2014/main" id="{4E1C0703-B4EE-43D7-9686-F7B88C9466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2" name="CaixaDeTexto 1">
          <a:extLst xmlns:a="http://schemas.openxmlformats.org/drawingml/2006/main">
            <a:ext uri="{FF2B5EF4-FFF2-40B4-BE49-F238E27FC236}">
              <a16:creationId xmlns:a16="http://schemas.microsoft.com/office/drawing/2014/main" id="{7585FF7A-F020-44ED-A957-08C6F10BE1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3" name="CaixaDeTexto 1">
          <a:extLst xmlns:a="http://schemas.openxmlformats.org/drawingml/2006/main">
            <a:ext uri="{FF2B5EF4-FFF2-40B4-BE49-F238E27FC236}">
              <a16:creationId xmlns:a16="http://schemas.microsoft.com/office/drawing/2014/main" id="{ADD9B404-8A01-48D0-81D6-8036F69267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4" name="CaixaDeTexto 1">
          <a:extLst xmlns:a="http://schemas.openxmlformats.org/drawingml/2006/main">
            <a:ext uri="{FF2B5EF4-FFF2-40B4-BE49-F238E27FC236}">
              <a16:creationId xmlns:a16="http://schemas.microsoft.com/office/drawing/2014/main" id="{A316A0AA-9178-4722-A894-D0761598F2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5" name="CaixaDeTexto 1">
          <a:extLst xmlns:a="http://schemas.openxmlformats.org/drawingml/2006/main">
            <a:ext uri="{FF2B5EF4-FFF2-40B4-BE49-F238E27FC236}">
              <a16:creationId xmlns:a16="http://schemas.microsoft.com/office/drawing/2014/main" id="{744188A6-402B-4F88-9B67-FB5F6C73E4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6" name="CaixaDeTexto 1">
          <a:extLst xmlns:a="http://schemas.openxmlformats.org/drawingml/2006/main">
            <a:ext uri="{FF2B5EF4-FFF2-40B4-BE49-F238E27FC236}">
              <a16:creationId xmlns:a16="http://schemas.microsoft.com/office/drawing/2014/main" id="{9F7C9A5E-D0C0-45D6-8966-1ABB28DB7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7" name="CaixaDeTexto 1">
          <a:extLst xmlns:a="http://schemas.openxmlformats.org/drawingml/2006/main">
            <a:ext uri="{FF2B5EF4-FFF2-40B4-BE49-F238E27FC236}">
              <a16:creationId xmlns:a16="http://schemas.microsoft.com/office/drawing/2014/main" id="{1CDECF03-269A-4C39-BC85-763EF9B719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8" name="CaixaDeTexto 1">
          <a:extLst xmlns:a="http://schemas.openxmlformats.org/drawingml/2006/main">
            <a:ext uri="{FF2B5EF4-FFF2-40B4-BE49-F238E27FC236}">
              <a16:creationId xmlns:a16="http://schemas.microsoft.com/office/drawing/2014/main" id="{E9061D72-1A74-441F-A127-A76E0E274C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9" name="CaixaDeTexto 1">
          <a:extLst xmlns:a="http://schemas.openxmlformats.org/drawingml/2006/main">
            <a:ext uri="{FF2B5EF4-FFF2-40B4-BE49-F238E27FC236}">
              <a16:creationId xmlns:a16="http://schemas.microsoft.com/office/drawing/2014/main" id="{E0B1D8F0-74C6-4281-98C5-D39FB2F88C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0" name="CaixaDeTexto 1">
          <a:extLst xmlns:a="http://schemas.openxmlformats.org/drawingml/2006/main">
            <a:ext uri="{FF2B5EF4-FFF2-40B4-BE49-F238E27FC236}">
              <a16:creationId xmlns:a16="http://schemas.microsoft.com/office/drawing/2014/main" id="{7B05596B-8D03-4F50-855F-A5645BC825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1" name="CaixaDeTexto 1">
          <a:extLst xmlns:a="http://schemas.openxmlformats.org/drawingml/2006/main">
            <a:ext uri="{FF2B5EF4-FFF2-40B4-BE49-F238E27FC236}">
              <a16:creationId xmlns:a16="http://schemas.microsoft.com/office/drawing/2014/main" id="{DC99A1F1-367B-4B6E-B11F-4DC3AFD38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2" name="CaixaDeTexto 1">
          <a:extLst xmlns:a="http://schemas.openxmlformats.org/drawingml/2006/main">
            <a:ext uri="{FF2B5EF4-FFF2-40B4-BE49-F238E27FC236}">
              <a16:creationId xmlns:a16="http://schemas.microsoft.com/office/drawing/2014/main" id="{A4FEF692-75D2-4143-A397-897D9DDECC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3" name="CaixaDeTexto 1">
          <a:extLst xmlns:a="http://schemas.openxmlformats.org/drawingml/2006/main">
            <a:ext uri="{FF2B5EF4-FFF2-40B4-BE49-F238E27FC236}">
              <a16:creationId xmlns:a16="http://schemas.microsoft.com/office/drawing/2014/main" id="{1576386D-704C-4FDB-87E7-B10A454557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4" name="CaixaDeTexto 1">
          <a:extLst xmlns:a="http://schemas.openxmlformats.org/drawingml/2006/main">
            <a:ext uri="{FF2B5EF4-FFF2-40B4-BE49-F238E27FC236}">
              <a16:creationId xmlns:a16="http://schemas.microsoft.com/office/drawing/2014/main" id="{1CF1ADF1-BAEA-4F0B-85B4-10A2161CAF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5" name="CaixaDeTexto 1">
          <a:extLst xmlns:a="http://schemas.openxmlformats.org/drawingml/2006/main">
            <a:ext uri="{FF2B5EF4-FFF2-40B4-BE49-F238E27FC236}">
              <a16:creationId xmlns:a16="http://schemas.microsoft.com/office/drawing/2014/main" id="{7A5DF958-ECBD-4DAA-B7AA-203624F7C2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6" name="CaixaDeTexto 1">
          <a:extLst xmlns:a="http://schemas.openxmlformats.org/drawingml/2006/main">
            <a:ext uri="{FF2B5EF4-FFF2-40B4-BE49-F238E27FC236}">
              <a16:creationId xmlns:a16="http://schemas.microsoft.com/office/drawing/2014/main" id="{AA25D34C-3992-4225-8505-53DA7C8FEB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7" name="CaixaDeTexto 1">
          <a:extLst xmlns:a="http://schemas.openxmlformats.org/drawingml/2006/main">
            <a:ext uri="{FF2B5EF4-FFF2-40B4-BE49-F238E27FC236}">
              <a16:creationId xmlns:a16="http://schemas.microsoft.com/office/drawing/2014/main" id="{7D169828-C1AE-4145-AA17-2E28B52F65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8" name="CaixaDeTexto 1">
          <a:extLst xmlns:a="http://schemas.openxmlformats.org/drawingml/2006/main">
            <a:ext uri="{FF2B5EF4-FFF2-40B4-BE49-F238E27FC236}">
              <a16:creationId xmlns:a16="http://schemas.microsoft.com/office/drawing/2014/main" id="{4F60C861-E755-498B-9B26-63FF3A3F6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9" name="CaixaDeTexto 1">
          <a:extLst xmlns:a="http://schemas.openxmlformats.org/drawingml/2006/main">
            <a:ext uri="{FF2B5EF4-FFF2-40B4-BE49-F238E27FC236}">
              <a16:creationId xmlns:a16="http://schemas.microsoft.com/office/drawing/2014/main" id="{112B86CA-C00B-47A4-A5EC-5ADB0E6968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0" name="CaixaDeTexto 1">
          <a:extLst xmlns:a="http://schemas.openxmlformats.org/drawingml/2006/main">
            <a:ext uri="{FF2B5EF4-FFF2-40B4-BE49-F238E27FC236}">
              <a16:creationId xmlns:a16="http://schemas.microsoft.com/office/drawing/2014/main" id="{A5ECB60A-33FF-4871-89CA-4DDD9C35FD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1" name="CaixaDeTexto 1">
          <a:extLst xmlns:a="http://schemas.openxmlformats.org/drawingml/2006/main">
            <a:ext uri="{FF2B5EF4-FFF2-40B4-BE49-F238E27FC236}">
              <a16:creationId xmlns:a16="http://schemas.microsoft.com/office/drawing/2014/main" id="{8B8451A5-EE08-4337-BAD1-BA9C74364F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2" name="CaixaDeTexto 1">
          <a:extLst xmlns:a="http://schemas.openxmlformats.org/drawingml/2006/main">
            <a:ext uri="{FF2B5EF4-FFF2-40B4-BE49-F238E27FC236}">
              <a16:creationId xmlns:a16="http://schemas.microsoft.com/office/drawing/2014/main" id="{DF287070-3B10-48F4-97C1-0EE504DBC1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3" name="CaixaDeTexto 1">
          <a:extLst xmlns:a="http://schemas.openxmlformats.org/drawingml/2006/main">
            <a:ext uri="{FF2B5EF4-FFF2-40B4-BE49-F238E27FC236}">
              <a16:creationId xmlns:a16="http://schemas.microsoft.com/office/drawing/2014/main" id="{23C55D1D-52E7-4827-A8F7-BFE66500A0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4" name="CaixaDeTexto 1">
          <a:extLst xmlns:a="http://schemas.openxmlformats.org/drawingml/2006/main">
            <a:ext uri="{FF2B5EF4-FFF2-40B4-BE49-F238E27FC236}">
              <a16:creationId xmlns:a16="http://schemas.microsoft.com/office/drawing/2014/main" id="{77095BE4-A6C6-4AFD-BBAE-422E8C10A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5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C9E3-71EA-4D4F-8512-26C524AAF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6" name="CaixaDeTexto 1">
          <a:extLst xmlns:a="http://schemas.openxmlformats.org/drawingml/2006/main">
            <a:ext uri="{FF2B5EF4-FFF2-40B4-BE49-F238E27FC236}">
              <a16:creationId xmlns:a16="http://schemas.microsoft.com/office/drawing/2014/main" id="{E1C5F607-4C83-4C39-9C1A-ACAE0318A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7" name="CaixaDeTexto 1">
          <a:extLst xmlns:a="http://schemas.openxmlformats.org/drawingml/2006/main">
            <a:ext uri="{FF2B5EF4-FFF2-40B4-BE49-F238E27FC236}">
              <a16:creationId xmlns:a16="http://schemas.microsoft.com/office/drawing/2014/main" id="{667BB241-28FC-4ABE-81F0-E5295E82F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8" name="CaixaDeTexto 1">
          <a:extLst xmlns:a="http://schemas.openxmlformats.org/drawingml/2006/main">
            <a:ext uri="{FF2B5EF4-FFF2-40B4-BE49-F238E27FC236}">
              <a16:creationId xmlns:a16="http://schemas.microsoft.com/office/drawing/2014/main" id="{6441E48F-11A8-4C15-B14B-C4249AAA2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9" name="CaixaDeTexto 1">
          <a:extLst xmlns:a="http://schemas.openxmlformats.org/drawingml/2006/main">
            <a:ext uri="{FF2B5EF4-FFF2-40B4-BE49-F238E27FC236}">
              <a16:creationId xmlns:a16="http://schemas.microsoft.com/office/drawing/2014/main" id="{2FF0FC9B-FACE-4434-AACB-10B86D18F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0" name="CaixaDeTexto 1">
          <a:extLst xmlns:a="http://schemas.openxmlformats.org/drawingml/2006/main">
            <a:ext uri="{FF2B5EF4-FFF2-40B4-BE49-F238E27FC236}">
              <a16:creationId xmlns:a16="http://schemas.microsoft.com/office/drawing/2014/main" id="{7026E15E-560C-45BD-8A3F-81AAB96318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1" name="CaixaDeTexto 1">
          <a:extLst xmlns:a="http://schemas.openxmlformats.org/drawingml/2006/main">
            <a:ext uri="{FF2B5EF4-FFF2-40B4-BE49-F238E27FC236}">
              <a16:creationId xmlns:a16="http://schemas.microsoft.com/office/drawing/2014/main" id="{A208E97B-0852-4928-9593-B5C806F69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2" name="CaixaDeTexto 1">
          <a:extLst xmlns:a="http://schemas.openxmlformats.org/drawingml/2006/main">
            <a:ext uri="{FF2B5EF4-FFF2-40B4-BE49-F238E27FC236}">
              <a16:creationId xmlns:a16="http://schemas.microsoft.com/office/drawing/2014/main" id="{80111518-1420-4216-84F9-50B1DDACE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3" name="CaixaDeTexto 1">
          <a:extLst xmlns:a="http://schemas.openxmlformats.org/drawingml/2006/main">
            <a:ext uri="{FF2B5EF4-FFF2-40B4-BE49-F238E27FC236}">
              <a16:creationId xmlns:a16="http://schemas.microsoft.com/office/drawing/2014/main" id="{A89A8A5D-9CC6-4663-B05E-87089F7E6B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4" name="CaixaDeTexto 1">
          <a:extLst xmlns:a="http://schemas.openxmlformats.org/drawingml/2006/main">
            <a:ext uri="{FF2B5EF4-FFF2-40B4-BE49-F238E27FC236}">
              <a16:creationId xmlns:a16="http://schemas.microsoft.com/office/drawing/2014/main" id="{5EF40822-44B5-4DD7-A6A8-792C9BF8E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5" name="CaixaDeTexto 1">
          <a:extLst xmlns:a="http://schemas.openxmlformats.org/drawingml/2006/main">
            <a:ext uri="{FF2B5EF4-FFF2-40B4-BE49-F238E27FC236}">
              <a16:creationId xmlns:a16="http://schemas.microsoft.com/office/drawing/2014/main" id="{EA1205E3-5DDE-42F4-8967-3615D5993E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6" name="CaixaDeTexto 1">
          <a:extLst xmlns:a="http://schemas.openxmlformats.org/drawingml/2006/main">
            <a:ext uri="{FF2B5EF4-FFF2-40B4-BE49-F238E27FC236}">
              <a16:creationId xmlns:a16="http://schemas.microsoft.com/office/drawing/2014/main" id="{79D59A53-F4A8-47F1-A2A6-7ED82B9BC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7" name="CaixaDeTexto 1">
          <a:extLst xmlns:a="http://schemas.openxmlformats.org/drawingml/2006/main">
            <a:ext uri="{FF2B5EF4-FFF2-40B4-BE49-F238E27FC236}">
              <a16:creationId xmlns:a16="http://schemas.microsoft.com/office/drawing/2014/main" id="{7984BC59-E237-41B7-A4EE-5E7D69074D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8" name="CaixaDeTexto 1">
          <a:extLst xmlns:a="http://schemas.openxmlformats.org/drawingml/2006/main">
            <a:ext uri="{FF2B5EF4-FFF2-40B4-BE49-F238E27FC236}">
              <a16:creationId xmlns:a16="http://schemas.microsoft.com/office/drawing/2014/main" id="{EE2A639C-7DED-4D34-A432-76CC0AFDE4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9" name="CaixaDeTexto 1">
          <a:extLst xmlns:a="http://schemas.openxmlformats.org/drawingml/2006/main">
            <a:ext uri="{FF2B5EF4-FFF2-40B4-BE49-F238E27FC236}">
              <a16:creationId xmlns:a16="http://schemas.microsoft.com/office/drawing/2014/main" id="{86FC6C84-D43C-44A7-A4F0-754452E12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0" name="CaixaDeTexto 1">
          <a:extLst xmlns:a="http://schemas.openxmlformats.org/drawingml/2006/main">
            <a:ext uri="{FF2B5EF4-FFF2-40B4-BE49-F238E27FC236}">
              <a16:creationId xmlns:a16="http://schemas.microsoft.com/office/drawing/2014/main" id="{322F5FB5-FD1E-4DD4-A375-7CA5FD663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1" name="CaixaDeTexto 1">
          <a:extLst xmlns:a="http://schemas.openxmlformats.org/drawingml/2006/main">
            <a:ext uri="{FF2B5EF4-FFF2-40B4-BE49-F238E27FC236}">
              <a16:creationId xmlns:a16="http://schemas.microsoft.com/office/drawing/2014/main" id="{69E04C4E-960A-458E-A557-2F07673CD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2" name="CaixaDeTexto 1">
          <a:extLst xmlns:a="http://schemas.openxmlformats.org/drawingml/2006/main">
            <a:ext uri="{FF2B5EF4-FFF2-40B4-BE49-F238E27FC236}">
              <a16:creationId xmlns:a16="http://schemas.microsoft.com/office/drawing/2014/main" id="{5F3DDE98-B4AC-4154-A9A2-12183E0E3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3" name="CaixaDeTexto 1">
          <a:extLst xmlns:a="http://schemas.openxmlformats.org/drawingml/2006/main">
            <a:ext uri="{FF2B5EF4-FFF2-40B4-BE49-F238E27FC236}">
              <a16:creationId xmlns:a16="http://schemas.microsoft.com/office/drawing/2014/main" id="{64A2A700-74C8-494B-AC5E-8AE8CD8B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4" name="CaixaDeTexto 1">
          <a:extLst xmlns:a="http://schemas.openxmlformats.org/drawingml/2006/main">
            <a:ext uri="{FF2B5EF4-FFF2-40B4-BE49-F238E27FC236}">
              <a16:creationId xmlns:a16="http://schemas.microsoft.com/office/drawing/2014/main" id="{9398A2AE-9AE0-4404-8D27-042B34D5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5" name="CaixaDeTexto 1">
          <a:extLst xmlns:a="http://schemas.openxmlformats.org/drawingml/2006/main">
            <a:ext uri="{FF2B5EF4-FFF2-40B4-BE49-F238E27FC236}">
              <a16:creationId xmlns:a16="http://schemas.microsoft.com/office/drawing/2014/main" id="{5908AB05-1AEF-4C7E-8CF3-884C5A592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6" name="CaixaDeTexto 1">
          <a:extLst xmlns:a="http://schemas.openxmlformats.org/drawingml/2006/main">
            <a:ext uri="{FF2B5EF4-FFF2-40B4-BE49-F238E27FC236}">
              <a16:creationId xmlns:a16="http://schemas.microsoft.com/office/drawing/2014/main" id="{FCD1C5E0-9754-40B4-A316-E8F71F038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7" name="CaixaDeTexto 1">
          <a:extLst xmlns:a="http://schemas.openxmlformats.org/drawingml/2006/main">
            <a:ext uri="{FF2B5EF4-FFF2-40B4-BE49-F238E27FC236}">
              <a16:creationId xmlns:a16="http://schemas.microsoft.com/office/drawing/2014/main" id="{6A72345B-4781-4CA5-A5D2-6DC390C32F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8" name="CaixaDeTexto 1">
          <a:extLst xmlns:a="http://schemas.openxmlformats.org/drawingml/2006/main">
            <a:ext uri="{FF2B5EF4-FFF2-40B4-BE49-F238E27FC236}">
              <a16:creationId xmlns:a16="http://schemas.microsoft.com/office/drawing/2014/main" id="{91DBF5A9-865A-4890-B0E5-A8FF6174D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9" name="CaixaDeTexto 1">
          <a:extLst xmlns:a="http://schemas.openxmlformats.org/drawingml/2006/main">
            <a:ext uri="{FF2B5EF4-FFF2-40B4-BE49-F238E27FC236}">
              <a16:creationId xmlns:a16="http://schemas.microsoft.com/office/drawing/2014/main" id="{D35E6D04-90F4-401C-8A73-060680566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0" name="CaixaDeTexto 1">
          <a:extLst xmlns:a="http://schemas.openxmlformats.org/drawingml/2006/main">
            <a:ext uri="{FF2B5EF4-FFF2-40B4-BE49-F238E27FC236}">
              <a16:creationId xmlns:a16="http://schemas.microsoft.com/office/drawing/2014/main" id="{B482C108-6D75-4918-866C-9C8E651F7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1" name="CaixaDeTexto 1">
          <a:extLst xmlns:a="http://schemas.openxmlformats.org/drawingml/2006/main">
            <a:ext uri="{FF2B5EF4-FFF2-40B4-BE49-F238E27FC236}">
              <a16:creationId xmlns:a16="http://schemas.microsoft.com/office/drawing/2014/main" id="{574FD2B1-B17B-4CA5-A421-1C5F31F7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2" name="CaixaDeTexto 1">
          <a:extLst xmlns:a="http://schemas.openxmlformats.org/drawingml/2006/main">
            <a:ext uri="{FF2B5EF4-FFF2-40B4-BE49-F238E27FC236}">
              <a16:creationId xmlns:a16="http://schemas.microsoft.com/office/drawing/2014/main" id="{AD9CFFB0-5E43-419A-B04A-F009FC14C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3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855F-C965-48B4-B2AA-09C86C794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4" name="CaixaDeTexto 1">
          <a:extLst xmlns:a="http://schemas.openxmlformats.org/drawingml/2006/main">
            <a:ext uri="{FF2B5EF4-FFF2-40B4-BE49-F238E27FC236}">
              <a16:creationId xmlns:a16="http://schemas.microsoft.com/office/drawing/2014/main" id="{2930E0DC-8F7B-4D65-B5B2-895A575AA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5" name="CaixaDeTexto 1">
          <a:extLst xmlns:a="http://schemas.openxmlformats.org/drawingml/2006/main">
            <a:ext uri="{FF2B5EF4-FFF2-40B4-BE49-F238E27FC236}">
              <a16:creationId xmlns:a16="http://schemas.microsoft.com/office/drawing/2014/main" id="{985B84D4-E080-40CB-9C4F-3B43ED05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6" name="CaixaDeTexto 1">
          <a:extLst xmlns:a="http://schemas.openxmlformats.org/drawingml/2006/main">
            <a:ext uri="{FF2B5EF4-FFF2-40B4-BE49-F238E27FC236}">
              <a16:creationId xmlns:a16="http://schemas.microsoft.com/office/drawing/2014/main" id="{D7BBB69E-DD95-4782-B2E0-B71F2E57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7" name="CaixaDeTexto 1">
          <a:extLst xmlns:a="http://schemas.openxmlformats.org/drawingml/2006/main">
            <a:ext uri="{FF2B5EF4-FFF2-40B4-BE49-F238E27FC236}">
              <a16:creationId xmlns:a16="http://schemas.microsoft.com/office/drawing/2014/main" id="{B9B0D416-D4C4-4D31-B576-2B03644E9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8" name="CaixaDeTexto 1">
          <a:extLst xmlns:a="http://schemas.openxmlformats.org/drawingml/2006/main">
            <a:ext uri="{FF2B5EF4-FFF2-40B4-BE49-F238E27FC236}">
              <a16:creationId xmlns:a16="http://schemas.microsoft.com/office/drawing/2014/main" id="{05FC55DF-6E2F-4105-9AB9-B52D2811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9" name="CaixaDeTexto 1">
          <a:extLst xmlns:a="http://schemas.openxmlformats.org/drawingml/2006/main">
            <a:ext uri="{FF2B5EF4-FFF2-40B4-BE49-F238E27FC236}">
              <a16:creationId xmlns:a16="http://schemas.microsoft.com/office/drawing/2014/main" id="{96693F84-DB58-48A6-BF5D-7EC76BB8F3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0" name="CaixaDeTexto 1">
          <a:extLst xmlns:a="http://schemas.openxmlformats.org/drawingml/2006/main">
            <a:ext uri="{FF2B5EF4-FFF2-40B4-BE49-F238E27FC236}">
              <a16:creationId xmlns:a16="http://schemas.microsoft.com/office/drawing/2014/main" id="{8A317EE0-B2C4-4CE2-9CA4-D2EF28734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1" name="CaixaDeTexto 1">
          <a:extLst xmlns:a="http://schemas.openxmlformats.org/drawingml/2006/main">
            <a:ext uri="{FF2B5EF4-FFF2-40B4-BE49-F238E27FC236}">
              <a16:creationId xmlns:a16="http://schemas.microsoft.com/office/drawing/2014/main" id="{F5316BD2-A3D5-4F99-81D2-900E2A964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2" name="CaixaDeTexto 1">
          <a:extLst xmlns:a="http://schemas.openxmlformats.org/drawingml/2006/main">
            <a:ext uri="{FF2B5EF4-FFF2-40B4-BE49-F238E27FC236}">
              <a16:creationId xmlns:a16="http://schemas.microsoft.com/office/drawing/2014/main" id="{B52DE299-386B-4697-8773-5876FDCA5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3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DE76-80BE-4E77-B1A7-D69DE192A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4" name="CaixaDeTexto 1">
          <a:extLst xmlns:a="http://schemas.openxmlformats.org/drawingml/2006/main">
            <a:ext uri="{FF2B5EF4-FFF2-40B4-BE49-F238E27FC236}">
              <a16:creationId xmlns:a16="http://schemas.microsoft.com/office/drawing/2014/main" id="{47BF5AA7-4276-4089-9A79-54C7DC13DE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5" name="CaixaDeTexto 1">
          <a:extLst xmlns:a="http://schemas.openxmlformats.org/drawingml/2006/main">
            <a:ext uri="{FF2B5EF4-FFF2-40B4-BE49-F238E27FC236}">
              <a16:creationId xmlns:a16="http://schemas.microsoft.com/office/drawing/2014/main" id="{0E0861CD-2690-4883-8FE7-6ADCDE2D5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6" name="CaixaDeTexto 1">
          <a:extLst xmlns:a="http://schemas.openxmlformats.org/drawingml/2006/main">
            <a:ext uri="{FF2B5EF4-FFF2-40B4-BE49-F238E27FC236}">
              <a16:creationId xmlns:a16="http://schemas.microsoft.com/office/drawing/2014/main" id="{B174CDF1-02A9-4B1E-9D2C-D79A4C340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7" name="CaixaDeTexto 1">
          <a:extLst xmlns:a="http://schemas.openxmlformats.org/drawingml/2006/main">
            <a:ext uri="{FF2B5EF4-FFF2-40B4-BE49-F238E27FC236}">
              <a16:creationId xmlns:a16="http://schemas.microsoft.com/office/drawing/2014/main" id="{C3A82522-7674-434F-BA9F-83848735F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8" name="CaixaDeTexto 1">
          <a:extLst xmlns:a="http://schemas.openxmlformats.org/drawingml/2006/main">
            <a:ext uri="{FF2B5EF4-FFF2-40B4-BE49-F238E27FC236}">
              <a16:creationId xmlns:a16="http://schemas.microsoft.com/office/drawing/2014/main" id="{9D680A80-C321-4D33-832B-9F5F47C6E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9" name="CaixaDeTexto 1">
          <a:extLst xmlns:a="http://schemas.openxmlformats.org/drawingml/2006/main">
            <a:ext uri="{FF2B5EF4-FFF2-40B4-BE49-F238E27FC236}">
              <a16:creationId xmlns:a16="http://schemas.microsoft.com/office/drawing/2014/main" id="{805D8563-5016-4965-BEA4-1B8120C7D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0" name="CaixaDeTexto 1">
          <a:extLst xmlns:a="http://schemas.openxmlformats.org/drawingml/2006/main">
            <a:ext uri="{FF2B5EF4-FFF2-40B4-BE49-F238E27FC236}">
              <a16:creationId xmlns:a16="http://schemas.microsoft.com/office/drawing/2014/main" id="{1D4670E3-C975-4075-9EEF-EE43C984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1" name="CaixaDeTexto 1">
          <a:extLst xmlns:a="http://schemas.openxmlformats.org/drawingml/2006/main">
            <a:ext uri="{FF2B5EF4-FFF2-40B4-BE49-F238E27FC236}">
              <a16:creationId xmlns:a16="http://schemas.microsoft.com/office/drawing/2014/main" id="{C83791D4-681B-4372-B703-941747835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2" name="CaixaDeTexto 1">
          <a:extLst xmlns:a="http://schemas.openxmlformats.org/drawingml/2006/main">
            <a:ext uri="{FF2B5EF4-FFF2-40B4-BE49-F238E27FC236}">
              <a16:creationId xmlns:a16="http://schemas.microsoft.com/office/drawing/2014/main" id="{7F147EE7-6EC3-4841-8719-FC3E428DC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3" name="CaixaDeTexto 1">
          <a:extLst xmlns:a="http://schemas.openxmlformats.org/drawingml/2006/main">
            <a:ext uri="{FF2B5EF4-FFF2-40B4-BE49-F238E27FC236}">
              <a16:creationId xmlns:a16="http://schemas.microsoft.com/office/drawing/2014/main" id="{D005A45F-80B1-4C55-ADC8-E8CC4F939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4" name="CaixaDeTexto 1">
          <a:extLst xmlns:a="http://schemas.openxmlformats.org/drawingml/2006/main">
            <a:ext uri="{FF2B5EF4-FFF2-40B4-BE49-F238E27FC236}">
              <a16:creationId xmlns:a16="http://schemas.microsoft.com/office/drawing/2014/main" id="{F3679B05-5A28-4E01-A809-ADB2E402F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5" name="CaixaDeTexto 1">
          <a:extLst xmlns:a="http://schemas.openxmlformats.org/drawingml/2006/main">
            <a:ext uri="{FF2B5EF4-FFF2-40B4-BE49-F238E27FC236}">
              <a16:creationId xmlns:a16="http://schemas.microsoft.com/office/drawing/2014/main" id="{D51637A2-8325-4BE1-8BD5-8AA6D2B0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6" name="CaixaDeTexto 1">
          <a:extLst xmlns:a="http://schemas.openxmlformats.org/drawingml/2006/main">
            <a:ext uri="{FF2B5EF4-FFF2-40B4-BE49-F238E27FC236}">
              <a16:creationId xmlns:a16="http://schemas.microsoft.com/office/drawing/2014/main" id="{1E2222DA-5F93-418F-AA0A-DF94CB385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7" name="CaixaDeTexto 1">
          <a:extLst xmlns:a="http://schemas.openxmlformats.org/drawingml/2006/main">
            <a:ext uri="{FF2B5EF4-FFF2-40B4-BE49-F238E27FC236}">
              <a16:creationId xmlns:a16="http://schemas.microsoft.com/office/drawing/2014/main" id="{B38A0F00-0BFD-4FE8-9A6B-B5343D225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8" name="CaixaDeTexto 1">
          <a:extLst xmlns:a="http://schemas.openxmlformats.org/drawingml/2006/main">
            <a:ext uri="{FF2B5EF4-FFF2-40B4-BE49-F238E27FC236}">
              <a16:creationId xmlns:a16="http://schemas.microsoft.com/office/drawing/2014/main" id="{806755DB-F12A-4FBD-AD00-963B94FF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9" name="CaixaDeTexto 1">
          <a:extLst xmlns:a="http://schemas.openxmlformats.org/drawingml/2006/main">
            <a:ext uri="{FF2B5EF4-FFF2-40B4-BE49-F238E27FC236}">
              <a16:creationId xmlns:a16="http://schemas.microsoft.com/office/drawing/2014/main" id="{15D98A1E-E88A-470C-8240-F20F537EB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0" name="CaixaDeTexto 1">
          <a:extLst xmlns:a="http://schemas.openxmlformats.org/drawingml/2006/main">
            <a:ext uri="{FF2B5EF4-FFF2-40B4-BE49-F238E27FC236}">
              <a16:creationId xmlns:a16="http://schemas.microsoft.com/office/drawing/2014/main" id="{AF24544B-3FEB-41BE-8BF9-9E72C995D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1" name="CaixaDeTexto 1">
          <a:extLst xmlns:a="http://schemas.openxmlformats.org/drawingml/2006/main">
            <a:ext uri="{FF2B5EF4-FFF2-40B4-BE49-F238E27FC236}">
              <a16:creationId xmlns:a16="http://schemas.microsoft.com/office/drawing/2014/main" id="{4F6562EF-8909-4F66-AC2C-49D7D88E5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2" name="CaixaDeTexto 1">
          <a:extLst xmlns:a="http://schemas.openxmlformats.org/drawingml/2006/main">
            <a:ext uri="{FF2B5EF4-FFF2-40B4-BE49-F238E27FC236}">
              <a16:creationId xmlns:a16="http://schemas.microsoft.com/office/drawing/2014/main" id="{25770EFB-B1F3-4190-9A3C-EEE8817E2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3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BB1E-4513-4556-B097-84FC78F73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4" name="CaixaDeTexto 1">
          <a:extLst xmlns:a="http://schemas.openxmlformats.org/drawingml/2006/main">
            <a:ext uri="{FF2B5EF4-FFF2-40B4-BE49-F238E27FC236}">
              <a16:creationId xmlns:a16="http://schemas.microsoft.com/office/drawing/2014/main" id="{AF2C865D-8FDB-4E1C-8256-87ED61CC0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5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0D6B-5035-4526-A793-BA6EC79180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6" name="CaixaDeTexto 1">
          <a:extLst xmlns:a="http://schemas.openxmlformats.org/drawingml/2006/main">
            <a:ext uri="{FF2B5EF4-FFF2-40B4-BE49-F238E27FC236}">
              <a16:creationId xmlns:a16="http://schemas.microsoft.com/office/drawing/2014/main" id="{F0FEBECB-06B5-4B5B-A882-62839D931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7" name="CaixaDeTexto 1">
          <a:extLst xmlns:a="http://schemas.openxmlformats.org/drawingml/2006/main">
            <a:ext uri="{FF2B5EF4-FFF2-40B4-BE49-F238E27FC236}">
              <a16:creationId xmlns:a16="http://schemas.microsoft.com/office/drawing/2014/main" id="{ACB71D4C-A7B6-4054-A9A7-F6EC46893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08E9E3-4533-490A-B91F-FC850020BB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9" name="CaixaDeTexto 1">
          <a:extLst xmlns:a="http://schemas.openxmlformats.org/drawingml/2006/main">
            <a:ext uri="{FF2B5EF4-FFF2-40B4-BE49-F238E27FC236}">
              <a16:creationId xmlns:a16="http://schemas.microsoft.com/office/drawing/2014/main" id="{2C84A4D8-A0E5-440A-997E-B13228039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0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CDF5-34F9-4170-A8DE-F6B441EDD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FF6EE-52D9-4C49-A5CA-50C3F98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2" name="CaixaDeTexto 1">
          <a:extLst xmlns:a="http://schemas.openxmlformats.org/drawingml/2006/main">
            <a:ext uri="{FF2B5EF4-FFF2-40B4-BE49-F238E27FC236}">
              <a16:creationId xmlns:a16="http://schemas.microsoft.com/office/drawing/2014/main" id="{792F28CA-186F-4381-B20B-A09C873F2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3" name="CaixaDeTexto 1">
          <a:extLst xmlns:a="http://schemas.openxmlformats.org/drawingml/2006/main">
            <a:ext uri="{FF2B5EF4-FFF2-40B4-BE49-F238E27FC236}">
              <a16:creationId xmlns:a16="http://schemas.microsoft.com/office/drawing/2014/main" id="{94B73F7F-B65A-485A-8064-59798ACC2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4" name="CaixaDeTexto 1">
          <a:extLst xmlns:a="http://schemas.openxmlformats.org/drawingml/2006/main">
            <a:ext uri="{FF2B5EF4-FFF2-40B4-BE49-F238E27FC236}">
              <a16:creationId xmlns:a16="http://schemas.microsoft.com/office/drawing/2014/main" id="{65565E65-0D3A-4EFD-B645-46B5B0237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FE08DB-C78F-4C58-A208-7A84DFD3E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6" name="CaixaDeTexto 1">
          <a:extLst xmlns:a="http://schemas.openxmlformats.org/drawingml/2006/main">
            <a:ext uri="{FF2B5EF4-FFF2-40B4-BE49-F238E27FC236}">
              <a16:creationId xmlns:a16="http://schemas.microsoft.com/office/drawing/2014/main" id="{DCBB255A-2A7A-4EED-A535-C9188D562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7" name="CaixaDeTexto 1">
          <a:extLst xmlns:a="http://schemas.openxmlformats.org/drawingml/2006/main">
            <a:ext uri="{FF2B5EF4-FFF2-40B4-BE49-F238E27FC236}">
              <a16:creationId xmlns:a16="http://schemas.microsoft.com/office/drawing/2014/main" id="{28646085-A0FB-4FBC-AA04-B75BCA534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8" name="CaixaDeTexto 1">
          <a:extLst xmlns:a="http://schemas.openxmlformats.org/drawingml/2006/main">
            <a:ext uri="{FF2B5EF4-FFF2-40B4-BE49-F238E27FC236}">
              <a16:creationId xmlns:a16="http://schemas.microsoft.com/office/drawing/2014/main" id="{8D20B618-1B3A-4054-8EFC-0C0C34A5E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9" name="CaixaDeTexto 1">
          <a:extLst xmlns:a="http://schemas.openxmlformats.org/drawingml/2006/main">
            <a:ext uri="{FF2B5EF4-FFF2-40B4-BE49-F238E27FC236}">
              <a16:creationId xmlns:a16="http://schemas.microsoft.com/office/drawing/2014/main" id="{3EEC011F-6F24-4C3B-B400-892C252559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0" name="CaixaDeTexto 1">
          <a:extLst xmlns:a="http://schemas.openxmlformats.org/drawingml/2006/main">
            <a:ext uri="{FF2B5EF4-FFF2-40B4-BE49-F238E27FC236}">
              <a16:creationId xmlns:a16="http://schemas.microsoft.com/office/drawing/2014/main" id="{7B7E43BF-BE15-48CB-ACAB-A59BB47C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1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8685-D360-412F-B711-1A23D7CC8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2" name="CaixaDeTexto 1">
          <a:extLst xmlns:a="http://schemas.openxmlformats.org/drawingml/2006/main">
            <a:ext uri="{FF2B5EF4-FFF2-40B4-BE49-F238E27FC236}">
              <a16:creationId xmlns:a16="http://schemas.microsoft.com/office/drawing/2014/main" id="{D05A5E0C-8F3A-4516-BFE6-A688165F2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3" name="CaixaDeTexto 1">
          <a:extLst xmlns:a="http://schemas.openxmlformats.org/drawingml/2006/main">
            <a:ext uri="{FF2B5EF4-FFF2-40B4-BE49-F238E27FC236}">
              <a16:creationId xmlns:a16="http://schemas.microsoft.com/office/drawing/2014/main" id="{D825B680-5A94-4331-8999-EBF02962A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4" name="CaixaDeTexto 1">
          <a:extLst xmlns:a="http://schemas.openxmlformats.org/drawingml/2006/main">
            <a:ext uri="{FF2B5EF4-FFF2-40B4-BE49-F238E27FC236}">
              <a16:creationId xmlns:a16="http://schemas.microsoft.com/office/drawing/2014/main" id="{44BD6282-41E0-4310-92E3-AFC6F456B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5" name="CaixaDeTexto 1">
          <a:extLst xmlns:a="http://schemas.openxmlformats.org/drawingml/2006/main">
            <a:ext uri="{FF2B5EF4-FFF2-40B4-BE49-F238E27FC236}">
              <a16:creationId xmlns:a16="http://schemas.microsoft.com/office/drawing/2014/main" id="{D54CAE95-7F04-47A6-BECE-A49E7B3B8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6" name="CaixaDeTexto 1">
          <a:extLst xmlns:a="http://schemas.openxmlformats.org/drawingml/2006/main">
            <a:ext uri="{FF2B5EF4-FFF2-40B4-BE49-F238E27FC236}">
              <a16:creationId xmlns:a16="http://schemas.microsoft.com/office/drawing/2014/main" id="{7C449E73-EC18-48CE-A283-E381509AB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7" name="CaixaDeTexto 1">
          <a:extLst xmlns:a="http://schemas.openxmlformats.org/drawingml/2006/main">
            <a:ext uri="{FF2B5EF4-FFF2-40B4-BE49-F238E27FC236}">
              <a16:creationId xmlns:a16="http://schemas.microsoft.com/office/drawing/2014/main" id="{058CD024-A6F9-4CB4-82B2-8847E6606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8" name="CaixaDeTexto 1">
          <a:extLst xmlns:a="http://schemas.openxmlformats.org/drawingml/2006/main">
            <a:ext uri="{FF2B5EF4-FFF2-40B4-BE49-F238E27FC236}">
              <a16:creationId xmlns:a16="http://schemas.microsoft.com/office/drawing/2014/main" id="{D0837A2F-1649-4EC1-BFC5-1303246F8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9" name="CaixaDeTexto 1">
          <a:extLst xmlns:a="http://schemas.openxmlformats.org/drawingml/2006/main">
            <a:ext uri="{FF2B5EF4-FFF2-40B4-BE49-F238E27FC236}">
              <a16:creationId xmlns:a16="http://schemas.microsoft.com/office/drawing/2014/main" id="{579BDFC5-258B-4AC4-AF09-BC738CB3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0" name="CaixaDeTexto 1">
          <a:extLst xmlns:a="http://schemas.openxmlformats.org/drawingml/2006/main">
            <a:ext uri="{FF2B5EF4-FFF2-40B4-BE49-F238E27FC236}">
              <a16:creationId xmlns:a16="http://schemas.microsoft.com/office/drawing/2014/main" id="{2BDF33A4-A93F-49CC-AA97-BA4E56EBB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1" name="CaixaDeTexto 1">
          <a:extLst xmlns:a="http://schemas.openxmlformats.org/drawingml/2006/main">
            <a:ext uri="{FF2B5EF4-FFF2-40B4-BE49-F238E27FC236}">
              <a16:creationId xmlns:a16="http://schemas.microsoft.com/office/drawing/2014/main" id="{274EDC82-DAB7-4B16-930C-16AE0F79F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2" name="CaixaDeTexto 1">
          <a:extLst xmlns:a="http://schemas.openxmlformats.org/drawingml/2006/main">
            <a:ext uri="{FF2B5EF4-FFF2-40B4-BE49-F238E27FC236}">
              <a16:creationId xmlns:a16="http://schemas.microsoft.com/office/drawing/2014/main" id="{C3452A0E-6B0A-41C6-8904-000FE9574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3" name="CaixaDeTexto 1">
          <a:extLst xmlns:a="http://schemas.openxmlformats.org/drawingml/2006/main">
            <a:ext uri="{FF2B5EF4-FFF2-40B4-BE49-F238E27FC236}">
              <a16:creationId xmlns:a16="http://schemas.microsoft.com/office/drawing/2014/main" id="{565ACDFA-AC5A-4237-82AA-3F295AC41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4" name="CaixaDeTexto 1">
          <a:extLst xmlns:a="http://schemas.openxmlformats.org/drawingml/2006/main">
            <a:ext uri="{FF2B5EF4-FFF2-40B4-BE49-F238E27FC236}">
              <a16:creationId xmlns:a16="http://schemas.microsoft.com/office/drawing/2014/main" id="{C80BDBD4-ABE9-4309-9A2F-1D5FB753F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5" name="CaixaDeTexto 1">
          <a:extLst xmlns:a="http://schemas.openxmlformats.org/drawingml/2006/main">
            <a:ext uri="{FF2B5EF4-FFF2-40B4-BE49-F238E27FC236}">
              <a16:creationId xmlns:a16="http://schemas.microsoft.com/office/drawing/2014/main" id="{C9B5C053-5F6C-4E74-812D-B2C297200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6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1C0C-6186-4163-B9FD-CF8C5737D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7" name="CaixaDeTexto 1">
          <a:extLst xmlns:a="http://schemas.openxmlformats.org/drawingml/2006/main">
            <a:ext uri="{FF2B5EF4-FFF2-40B4-BE49-F238E27FC236}">
              <a16:creationId xmlns:a16="http://schemas.microsoft.com/office/drawing/2014/main" id="{537F9300-A62F-4B86-92B7-328A6B4CA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8" name="CaixaDeTexto 1">
          <a:extLst xmlns:a="http://schemas.openxmlformats.org/drawingml/2006/main">
            <a:ext uri="{FF2B5EF4-FFF2-40B4-BE49-F238E27FC236}">
              <a16:creationId xmlns:a16="http://schemas.microsoft.com/office/drawing/2014/main" id="{9EE648EF-1F11-4D5E-A522-74C083678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9" name="CaixaDeTexto 1">
          <a:extLst xmlns:a="http://schemas.openxmlformats.org/drawingml/2006/main">
            <a:ext uri="{FF2B5EF4-FFF2-40B4-BE49-F238E27FC236}">
              <a16:creationId xmlns:a16="http://schemas.microsoft.com/office/drawing/2014/main" id="{D33AF1FB-027F-4B4E-9214-8A6CD4FC0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0" name="CaixaDeTexto 1">
          <a:extLst xmlns:a="http://schemas.openxmlformats.org/drawingml/2006/main">
            <a:ext uri="{FF2B5EF4-FFF2-40B4-BE49-F238E27FC236}">
              <a16:creationId xmlns:a16="http://schemas.microsoft.com/office/drawing/2014/main" id="{9544172B-9B82-4CCF-BDD0-A7B6A4A8F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1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23C4-E7A8-45D3-A453-EB2ABCD8C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2" name="CaixaDeTexto 1">
          <a:extLst xmlns:a="http://schemas.openxmlformats.org/drawingml/2006/main">
            <a:ext uri="{FF2B5EF4-FFF2-40B4-BE49-F238E27FC236}">
              <a16:creationId xmlns:a16="http://schemas.microsoft.com/office/drawing/2014/main" id="{80B6123E-2C91-4A23-A688-B0A54A2C4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3" name="CaixaDeTexto 1">
          <a:extLst xmlns:a="http://schemas.openxmlformats.org/drawingml/2006/main">
            <a:ext uri="{FF2B5EF4-FFF2-40B4-BE49-F238E27FC236}">
              <a16:creationId xmlns:a16="http://schemas.microsoft.com/office/drawing/2014/main" id="{CA77A5F7-363A-4647-B038-5F7361846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4" name="CaixaDeTexto 1">
          <a:extLst xmlns:a="http://schemas.openxmlformats.org/drawingml/2006/main">
            <a:ext uri="{FF2B5EF4-FFF2-40B4-BE49-F238E27FC236}">
              <a16:creationId xmlns:a16="http://schemas.microsoft.com/office/drawing/2014/main" id="{E1BC6278-8773-4564-92C5-D63BCA307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5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5BDF-B01D-46BD-97B1-F36598306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6" name="CaixaDeTexto 1">
          <a:extLst xmlns:a="http://schemas.openxmlformats.org/drawingml/2006/main">
            <a:ext uri="{FF2B5EF4-FFF2-40B4-BE49-F238E27FC236}">
              <a16:creationId xmlns:a16="http://schemas.microsoft.com/office/drawing/2014/main" id="{D2BB6E24-B5E2-4FBE-8241-A35C29995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7" name="CaixaDeTexto 1">
          <a:extLst xmlns:a="http://schemas.openxmlformats.org/drawingml/2006/main">
            <a:ext uri="{FF2B5EF4-FFF2-40B4-BE49-F238E27FC236}">
              <a16:creationId xmlns:a16="http://schemas.microsoft.com/office/drawing/2014/main" id="{6A1ED776-1B30-4E30-A835-3FE540BB8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8" name="CaixaDeTexto 1">
          <a:extLst xmlns:a="http://schemas.openxmlformats.org/drawingml/2006/main">
            <a:ext uri="{FF2B5EF4-FFF2-40B4-BE49-F238E27FC236}">
              <a16:creationId xmlns:a16="http://schemas.microsoft.com/office/drawing/2014/main" id="{1F62BCEB-AEA8-4C01-BCF1-BA78298C8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9" name="CaixaDeTexto 1">
          <a:extLst xmlns:a="http://schemas.openxmlformats.org/drawingml/2006/main">
            <a:ext uri="{FF2B5EF4-FFF2-40B4-BE49-F238E27FC236}">
              <a16:creationId xmlns:a16="http://schemas.microsoft.com/office/drawing/2014/main" id="{7FEC32BE-D380-4BA0-95E3-A4C19A3A8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0" name="CaixaDeTexto 1">
          <a:extLst xmlns:a="http://schemas.openxmlformats.org/drawingml/2006/main">
            <a:ext uri="{FF2B5EF4-FFF2-40B4-BE49-F238E27FC236}">
              <a16:creationId xmlns:a16="http://schemas.microsoft.com/office/drawing/2014/main" id="{7EDEB113-A4A8-407C-9648-97FFD421D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1" name="CaixaDeTexto 1">
          <a:extLst xmlns:a="http://schemas.openxmlformats.org/drawingml/2006/main">
            <a:ext uri="{FF2B5EF4-FFF2-40B4-BE49-F238E27FC236}">
              <a16:creationId xmlns:a16="http://schemas.microsoft.com/office/drawing/2014/main" id="{CA009342-2A49-427A-A3DA-D2E23D6B1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2" name="CaixaDeTexto 1">
          <a:extLst xmlns:a="http://schemas.openxmlformats.org/drawingml/2006/main">
            <a:ext uri="{FF2B5EF4-FFF2-40B4-BE49-F238E27FC236}">
              <a16:creationId xmlns:a16="http://schemas.microsoft.com/office/drawing/2014/main" id="{AB74EAFC-5047-4453-A7D3-4D884F3FE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3" name="CaixaDeTexto 1">
          <a:extLst xmlns:a="http://schemas.openxmlformats.org/drawingml/2006/main">
            <a:ext uri="{FF2B5EF4-FFF2-40B4-BE49-F238E27FC236}">
              <a16:creationId xmlns:a16="http://schemas.microsoft.com/office/drawing/2014/main" id="{7356DE89-9D27-42C3-8041-7C95D96D4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4" name="CaixaDeTexto 1">
          <a:extLst xmlns:a="http://schemas.openxmlformats.org/drawingml/2006/main">
            <a:ext uri="{FF2B5EF4-FFF2-40B4-BE49-F238E27FC236}">
              <a16:creationId xmlns:a16="http://schemas.microsoft.com/office/drawing/2014/main" id="{1EB855D9-E020-4799-9705-DF9E6440B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5" name="CaixaDeTexto 1">
          <a:extLst xmlns:a="http://schemas.openxmlformats.org/drawingml/2006/main">
            <a:ext uri="{FF2B5EF4-FFF2-40B4-BE49-F238E27FC236}">
              <a16:creationId xmlns:a16="http://schemas.microsoft.com/office/drawing/2014/main" id="{00D9D3B2-33BD-4EB5-B961-085F5595F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2FFF9-A046-4CCF-822D-C82E86CD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7" name="CaixaDeTexto 1">
          <a:extLst xmlns:a="http://schemas.openxmlformats.org/drawingml/2006/main">
            <a:ext uri="{FF2B5EF4-FFF2-40B4-BE49-F238E27FC236}">
              <a16:creationId xmlns:a16="http://schemas.microsoft.com/office/drawing/2014/main" id="{8D523FAE-8A78-4212-BAE0-F4388E3CC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8" name="CaixaDeTexto 1">
          <a:extLst xmlns:a="http://schemas.openxmlformats.org/drawingml/2006/main">
            <a:ext uri="{FF2B5EF4-FFF2-40B4-BE49-F238E27FC236}">
              <a16:creationId xmlns:a16="http://schemas.microsoft.com/office/drawing/2014/main" id="{0B883881-1138-42D6-AE1B-35563C1E6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9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32CE-0730-45F1-8869-B1663A235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0" name="CaixaDeTexto 1">
          <a:extLst xmlns:a="http://schemas.openxmlformats.org/drawingml/2006/main">
            <a:ext uri="{FF2B5EF4-FFF2-40B4-BE49-F238E27FC236}">
              <a16:creationId xmlns:a16="http://schemas.microsoft.com/office/drawing/2014/main" id="{710B2C04-AEDE-46E4-98FF-B5FF17F75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1" name="CaixaDeTexto 1">
          <a:extLst xmlns:a="http://schemas.openxmlformats.org/drawingml/2006/main">
            <a:ext uri="{FF2B5EF4-FFF2-40B4-BE49-F238E27FC236}">
              <a16:creationId xmlns:a16="http://schemas.microsoft.com/office/drawing/2014/main" id="{F4816C71-6A46-4077-9ED1-73EB56849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2" name="CaixaDeTexto 1">
          <a:extLst xmlns:a="http://schemas.openxmlformats.org/drawingml/2006/main">
            <a:ext uri="{FF2B5EF4-FFF2-40B4-BE49-F238E27FC236}">
              <a16:creationId xmlns:a16="http://schemas.microsoft.com/office/drawing/2014/main" id="{D1FA6EDE-D034-47AA-8B96-2D74ABB105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3" name="CaixaDeTexto 1">
          <a:extLst xmlns:a="http://schemas.openxmlformats.org/drawingml/2006/main">
            <a:ext uri="{FF2B5EF4-FFF2-40B4-BE49-F238E27FC236}">
              <a16:creationId xmlns:a16="http://schemas.microsoft.com/office/drawing/2014/main" id="{6E398E8C-6F1D-40C1-A626-61A7329E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4" name="CaixaDeTexto 1">
          <a:extLst xmlns:a="http://schemas.openxmlformats.org/drawingml/2006/main">
            <a:ext uri="{FF2B5EF4-FFF2-40B4-BE49-F238E27FC236}">
              <a16:creationId xmlns:a16="http://schemas.microsoft.com/office/drawing/2014/main" id="{C094F9BC-F3C9-45D0-92A6-A9D5A84D1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5" name="CaixaDeTexto 1">
          <a:extLst xmlns:a="http://schemas.openxmlformats.org/drawingml/2006/main">
            <a:ext uri="{FF2B5EF4-FFF2-40B4-BE49-F238E27FC236}">
              <a16:creationId xmlns:a16="http://schemas.microsoft.com/office/drawing/2014/main" id="{1765E564-3CA5-4E63-9CED-0B9FE964E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6" name="CaixaDeTexto 1">
          <a:extLst xmlns:a="http://schemas.openxmlformats.org/drawingml/2006/main">
            <a:ext uri="{FF2B5EF4-FFF2-40B4-BE49-F238E27FC236}">
              <a16:creationId xmlns:a16="http://schemas.microsoft.com/office/drawing/2014/main" id="{7E214AB8-82CB-4B7E-AABD-EFA7164BA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7" name="CaixaDeTexto 1">
          <a:extLst xmlns:a="http://schemas.openxmlformats.org/drawingml/2006/main">
            <a:ext uri="{FF2B5EF4-FFF2-40B4-BE49-F238E27FC236}">
              <a16:creationId xmlns:a16="http://schemas.microsoft.com/office/drawing/2014/main" id="{6C0BEF48-FF37-4AD3-9798-F7F150B34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8" name="CaixaDeTexto 1">
          <a:extLst xmlns:a="http://schemas.openxmlformats.org/drawingml/2006/main">
            <a:ext uri="{FF2B5EF4-FFF2-40B4-BE49-F238E27FC236}">
              <a16:creationId xmlns:a16="http://schemas.microsoft.com/office/drawing/2014/main" id="{4A4F934C-F6E0-4F3C-8C9F-5BBEA13F2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9" name="CaixaDeTexto 1">
          <a:extLst xmlns:a="http://schemas.openxmlformats.org/drawingml/2006/main">
            <a:ext uri="{FF2B5EF4-FFF2-40B4-BE49-F238E27FC236}">
              <a16:creationId xmlns:a16="http://schemas.microsoft.com/office/drawing/2014/main" id="{6A82C85F-5BE9-4403-8746-FC3C4F6E9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0" name="CaixaDeTexto 1">
          <a:extLst xmlns:a="http://schemas.openxmlformats.org/drawingml/2006/main">
            <a:ext uri="{FF2B5EF4-FFF2-40B4-BE49-F238E27FC236}">
              <a16:creationId xmlns:a16="http://schemas.microsoft.com/office/drawing/2014/main" id="{A0A0717C-1BD1-4542-9CEB-0A6310686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1" name="CaixaDeTexto 1">
          <a:extLst xmlns:a="http://schemas.openxmlformats.org/drawingml/2006/main">
            <a:ext uri="{FF2B5EF4-FFF2-40B4-BE49-F238E27FC236}">
              <a16:creationId xmlns:a16="http://schemas.microsoft.com/office/drawing/2014/main" id="{A8E6D53D-0902-4A64-A688-294F84BAB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2" name="CaixaDeTexto 1">
          <a:extLst xmlns:a="http://schemas.openxmlformats.org/drawingml/2006/main">
            <a:ext uri="{FF2B5EF4-FFF2-40B4-BE49-F238E27FC236}">
              <a16:creationId xmlns:a16="http://schemas.microsoft.com/office/drawing/2014/main" id="{393B74F8-5BA9-48EE-A451-E16F2B8C0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3" name="CaixaDeTexto 1">
          <a:extLst xmlns:a="http://schemas.openxmlformats.org/drawingml/2006/main">
            <a:ext uri="{FF2B5EF4-FFF2-40B4-BE49-F238E27FC236}">
              <a16:creationId xmlns:a16="http://schemas.microsoft.com/office/drawing/2014/main" id="{E90107E1-36ED-4559-86D8-94CBADB8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4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D555-6A44-4EE0-B506-EA58C03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5" name="CaixaDeTexto 1">
          <a:extLst xmlns:a="http://schemas.openxmlformats.org/drawingml/2006/main">
            <a:ext uri="{FF2B5EF4-FFF2-40B4-BE49-F238E27FC236}">
              <a16:creationId xmlns:a16="http://schemas.microsoft.com/office/drawing/2014/main" id="{B103405B-42B1-4111-BC54-1FC1BBE9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6" name="CaixaDeTexto 1">
          <a:extLst xmlns:a="http://schemas.openxmlformats.org/drawingml/2006/main">
            <a:ext uri="{FF2B5EF4-FFF2-40B4-BE49-F238E27FC236}">
              <a16:creationId xmlns:a16="http://schemas.microsoft.com/office/drawing/2014/main" id="{D7755E24-F171-4ECF-A5BF-9FC1EF161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7" name="CaixaDeTexto 1">
          <a:extLst xmlns:a="http://schemas.openxmlformats.org/drawingml/2006/main">
            <a:ext uri="{FF2B5EF4-FFF2-40B4-BE49-F238E27FC236}">
              <a16:creationId xmlns:a16="http://schemas.microsoft.com/office/drawing/2014/main" id="{AA85371B-D80C-41FB-8210-A6E8AFD46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8" name="CaixaDeTexto 1">
          <a:extLst xmlns:a="http://schemas.openxmlformats.org/drawingml/2006/main">
            <a:ext uri="{FF2B5EF4-FFF2-40B4-BE49-F238E27FC236}">
              <a16:creationId xmlns:a16="http://schemas.microsoft.com/office/drawing/2014/main" id="{F39257E7-3EC1-45FC-8F91-E49975543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9" name="CaixaDeTexto 1">
          <a:extLst xmlns:a="http://schemas.openxmlformats.org/drawingml/2006/main">
            <a:ext uri="{FF2B5EF4-FFF2-40B4-BE49-F238E27FC236}">
              <a16:creationId xmlns:a16="http://schemas.microsoft.com/office/drawing/2014/main" id="{083B3537-3335-4939-A910-B9619D54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0" name="CaixaDeTexto 1">
          <a:extLst xmlns:a="http://schemas.openxmlformats.org/drawingml/2006/main">
            <a:ext uri="{FF2B5EF4-FFF2-40B4-BE49-F238E27FC236}">
              <a16:creationId xmlns:a16="http://schemas.microsoft.com/office/drawing/2014/main" id="{84D51F43-1279-4D10-B5A3-F2F6D729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1" name="CaixaDeTexto 1">
          <a:extLst xmlns:a="http://schemas.openxmlformats.org/drawingml/2006/main">
            <a:ext uri="{FF2B5EF4-FFF2-40B4-BE49-F238E27FC236}">
              <a16:creationId xmlns:a16="http://schemas.microsoft.com/office/drawing/2014/main" id="{E7652C74-C217-4FEE-8EF5-A0F2A0B4C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2" name="CaixaDeTexto 1">
          <a:extLst xmlns:a="http://schemas.openxmlformats.org/drawingml/2006/main">
            <a:ext uri="{FF2B5EF4-FFF2-40B4-BE49-F238E27FC236}">
              <a16:creationId xmlns:a16="http://schemas.microsoft.com/office/drawing/2014/main" id="{DFFE66CB-1C87-4D01-A32C-65A10F393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3" name="CaixaDeTexto 1">
          <a:extLst xmlns:a="http://schemas.openxmlformats.org/drawingml/2006/main">
            <a:ext uri="{FF2B5EF4-FFF2-40B4-BE49-F238E27FC236}">
              <a16:creationId xmlns:a16="http://schemas.microsoft.com/office/drawing/2014/main" id="{02647B76-E181-4912-9187-BE6F19B3B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4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AAD0-DF97-4217-8B7B-8CDC43A5A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5" name="CaixaDeTexto 1">
          <a:extLst xmlns:a="http://schemas.openxmlformats.org/drawingml/2006/main">
            <a:ext uri="{FF2B5EF4-FFF2-40B4-BE49-F238E27FC236}">
              <a16:creationId xmlns:a16="http://schemas.microsoft.com/office/drawing/2014/main" id="{6F554880-8440-4BBE-ACE2-9D43D7881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6" name="CaixaDeTexto 1">
          <a:extLst xmlns:a="http://schemas.openxmlformats.org/drawingml/2006/main">
            <a:ext uri="{FF2B5EF4-FFF2-40B4-BE49-F238E27FC236}">
              <a16:creationId xmlns:a16="http://schemas.microsoft.com/office/drawing/2014/main" id="{3667F04A-5145-48C5-A1AF-3B2AD3910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7" name="CaixaDeTexto 1">
          <a:extLst xmlns:a="http://schemas.openxmlformats.org/drawingml/2006/main">
            <a:ext uri="{FF2B5EF4-FFF2-40B4-BE49-F238E27FC236}">
              <a16:creationId xmlns:a16="http://schemas.microsoft.com/office/drawing/2014/main" id="{AA5632E4-0060-4C80-B7E2-1E720E3D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8" name="CaixaDeTexto 1">
          <a:extLst xmlns:a="http://schemas.openxmlformats.org/drawingml/2006/main">
            <a:ext uri="{FF2B5EF4-FFF2-40B4-BE49-F238E27FC236}">
              <a16:creationId xmlns:a16="http://schemas.microsoft.com/office/drawing/2014/main" id="{DCEF3784-4B6F-4308-AFFE-3A4A82E37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9" name="CaixaDeTexto 1">
          <a:extLst xmlns:a="http://schemas.openxmlformats.org/drawingml/2006/main">
            <a:ext uri="{FF2B5EF4-FFF2-40B4-BE49-F238E27FC236}">
              <a16:creationId xmlns:a16="http://schemas.microsoft.com/office/drawing/2014/main" id="{40DB2428-4978-4FDE-A81F-E8889FF0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0" name="CaixaDeTexto 1">
          <a:extLst xmlns:a="http://schemas.openxmlformats.org/drawingml/2006/main">
            <a:ext uri="{FF2B5EF4-FFF2-40B4-BE49-F238E27FC236}">
              <a16:creationId xmlns:a16="http://schemas.microsoft.com/office/drawing/2014/main" id="{E9AAD806-FCED-4E21-A8AE-68EBBAB45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1" name="CaixaDeTexto 1">
          <a:extLst xmlns:a="http://schemas.openxmlformats.org/drawingml/2006/main">
            <a:ext uri="{FF2B5EF4-FFF2-40B4-BE49-F238E27FC236}">
              <a16:creationId xmlns:a16="http://schemas.microsoft.com/office/drawing/2014/main" id="{D30A29BF-BFA3-4109-BC19-69CB6DC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2" name="CaixaDeTexto 1">
          <a:extLst xmlns:a="http://schemas.openxmlformats.org/drawingml/2006/main">
            <a:ext uri="{FF2B5EF4-FFF2-40B4-BE49-F238E27FC236}">
              <a16:creationId xmlns:a16="http://schemas.microsoft.com/office/drawing/2014/main" id="{F70650F2-35C2-43ED-AAC2-B20BB3219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3" name="CaixaDeTexto 1">
          <a:extLst xmlns:a="http://schemas.openxmlformats.org/drawingml/2006/main">
            <a:ext uri="{FF2B5EF4-FFF2-40B4-BE49-F238E27FC236}">
              <a16:creationId xmlns:a16="http://schemas.microsoft.com/office/drawing/2014/main" id="{E08E5E0C-9CC0-4DB1-87C4-3233C7C32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4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B156-1266-4CD4-84AD-592662127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07BCABE-4A0B-466F-8E42-28022AE0B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6" name="CaixaDeTexto 1">
          <a:extLst xmlns:a="http://schemas.openxmlformats.org/drawingml/2006/main">
            <a:ext uri="{FF2B5EF4-FFF2-40B4-BE49-F238E27FC236}">
              <a16:creationId xmlns:a16="http://schemas.microsoft.com/office/drawing/2014/main" id="{D2A06DE1-BB34-47CE-8A9D-E83E96A8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7" name="CaixaDeTexto 1">
          <a:extLst xmlns:a="http://schemas.openxmlformats.org/drawingml/2006/main">
            <a:ext uri="{FF2B5EF4-FFF2-40B4-BE49-F238E27FC236}">
              <a16:creationId xmlns:a16="http://schemas.microsoft.com/office/drawing/2014/main" id="{D140F495-A373-4A76-9278-873FAD2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8" name="CaixaDeTexto 1">
          <a:extLst xmlns:a="http://schemas.openxmlformats.org/drawingml/2006/main">
            <a:ext uri="{FF2B5EF4-FFF2-40B4-BE49-F238E27FC236}">
              <a16:creationId xmlns:a16="http://schemas.microsoft.com/office/drawing/2014/main" id="{9BEE0472-3FDE-4F39-BD90-7D667387C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9" name="CaixaDeTexto 1">
          <a:extLst xmlns:a="http://schemas.openxmlformats.org/drawingml/2006/main">
            <a:ext uri="{FF2B5EF4-FFF2-40B4-BE49-F238E27FC236}">
              <a16:creationId xmlns:a16="http://schemas.microsoft.com/office/drawing/2014/main" id="{48871FB4-DCF0-4AA0-BABD-DE879E1AC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0" name="CaixaDeTexto 1">
          <a:extLst xmlns:a="http://schemas.openxmlformats.org/drawingml/2006/main">
            <a:ext uri="{FF2B5EF4-FFF2-40B4-BE49-F238E27FC236}">
              <a16:creationId xmlns:a16="http://schemas.microsoft.com/office/drawing/2014/main" id="{AE34A156-C4C5-49D2-9327-4DA26D74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1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2676-01EA-4A23-8439-33926EF68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2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1A7B-FEF6-4270-8B5D-A3E7E0BED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3" name="CaixaDeTexto 1">
          <a:extLst xmlns:a="http://schemas.openxmlformats.org/drawingml/2006/main">
            <a:ext uri="{FF2B5EF4-FFF2-40B4-BE49-F238E27FC236}">
              <a16:creationId xmlns:a16="http://schemas.microsoft.com/office/drawing/2014/main" id="{E97EF98A-F7EE-4B3D-899F-65A105DBD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4" name="CaixaDeTexto 1">
          <a:extLst xmlns:a="http://schemas.openxmlformats.org/drawingml/2006/main">
            <a:ext uri="{FF2B5EF4-FFF2-40B4-BE49-F238E27FC236}">
              <a16:creationId xmlns:a16="http://schemas.microsoft.com/office/drawing/2014/main" id="{4EDD5BE1-2B1A-4485-A4D7-C321AE996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5" name="CaixaDeTexto 1">
          <a:extLst xmlns:a="http://schemas.openxmlformats.org/drawingml/2006/main">
            <a:ext uri="{FF2B5EF4-FFF2-40B4-BE49-F238E27FC236}">
              <a16:creationId xmlns:a16="http://schemas.microsoft.com/office/drawing/2014/main" id="{354EE403-6F37-45D7-96D6-C8F142397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6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9D4-0976-442C-A94C-E85BE86DB3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7" name="CaixaDeTexto 1">
          <a:extLst xmlns:a="http://schemas.openxmlformats.org/drawingml/2006/main">
            <a:ext uri="{FF2B5EF4-FFF2-40B4-BE49-F238E27FC236}">
              <a16:creationId xmlns:a16="http://schemas.microsoft.com/office/drawing/2014/main" id="{0C62E998-A22E-416F-8FC0-42A484C86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8" name="CaixaDeTexto 1">
          <a:extLst xmlns:a="http://schemas.openxmlformats.org/drawingml/2006/main">
            <a:ext uri="{FF2B5EF4-FFF2-40B4-BE49-F238E27FC236}">
              <a16:creationId xmlns:a16="http://schemas.microsoft.com/office/drawing/2014/main" id="{E4D3D64E-21D6-4EBA-BFD1-03F6335C7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9" name="CaixaDeTexto 1">
          <a:extLst xmlns:a="http://schemas.openxmlformats.org/drawingml/2006/main">
            <a:ext uri="{FF2B5EF4-FFF2-40B4-BE49-F238E27FC236}">
              <a16:creationId xmlns:a16="http://schemas.microsoft.com/office/drawing/2014/main" id="{1DA6A13E-E92C-4488-93D4-87C3D6728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980B7C-4152-4C72-80F6-871039F20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1" name="CaixaDeTexto 1">
          <a:extLst xmlns:a="http://schemas.openxmlformats.org/drawingml/2006/main">
            <a:ext uri="{FF2B5EF4-FFF2-40B4-BE49-F238E27FC236}">
              <a16:creationId xmlns:a16="http://schemas.microsoft.com/office/drawing/2014/main" id="{C22DE269-FB59-4653-9012-EE84E054A5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2" name="CaixaDeTexto 1">
          <a:extLst xmlns:a="http://schemas.openxmlformats.org/drawingml/2006/main">
            <a:ext uri="{FF2B5EF4-FFF2-40B4-BE49-F238E27FC236}">
              <a16:creationId xmlns:a16="http://schemas.microsoft.com/office/drawing/2014/main" id="{5088076A-D49D-4B56-BD22-8DB599470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3" name="CaixaDeTexto 1">
          <a:extLst xmlns:a="http://schemas.openxmlformats.org/drawingml/2006/main">
            <a:ext uri="{FF2B5EF4-FFF2-40B4-BE49-F238E27FC236}">
              <a16:creationId xmlns:a16="http://schemas.microsoft.com/office/drawing/2014/main" id="{5CCBB15B-198C-4A98-9D77-D8E95623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4" name="CaixaDeTexto 1">
          <a:extLst xmlns:a="http://schemas.openxmlformats.org/drawingml/2006/main">
            <a:ext uri="{FF2B5EF4-FFF2-40B4-BE49-F238E27FC236}">
              <a16:creationId xmlns:a16="http://schemas.microsoft.com/office/drawing/2014/main" id="{5FBEA3F4-A62A-43B2-8938-43417C359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5" name="CaixaDeTexto 1">
          <a:extLst xmlns:a="http://schemas.openxmlformats.org/drawingml/2006/main">
            <a:ext uri="{FF2B5EF4-FFF2-40B4-BE49-F238E27FC236}">
              <a16:creationId xmlns:a16="http://schemas.microsoft.com/office/drawing/2014/main" id="{C063F2FA-3CD4-4BCC-B5AA-FE5644956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6" name="CaixaDeTexto 1">
          <a:extLst xmlns:a="http://schemas.openxmlformats.org/drawingml/2006/main">
            <a:ext uri="{FF2B5EF4-FFF2-40B4-BE49-F238E27FC236}">
              <a16:creationId xmlns:a16="http://schemas.microsoft.com/office/drawing/2014/main" id="{4172E6E3-549A-46FF-A72C-89ACF80B5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7" name="CaixaDeTexto 1">
          <a:extLst xmlns:a="http://schemas.openxmlformats.org/drawingml/2006/main">
            <a:ext uri="{FF2B5EF4-FFF2-40B4-BE49-F238E27FC236}">
              <a16:creationId xmlns:a16="http://schemas.microsoft.com/office/drawing/2014/main" id="{379674D0-8C6E-4E49-B9C8-975D72777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8" name="CaixaDeTexto 1">
          <a:extLst xmlns:a="http://schemas.openxmlformats.org/drawingml/2006/main">
            <a:ext uri="{FF2B5EF4-FFF2-40B4-BE49-F238E27FC236}">
              <a16:creationId xmlns:a16="http://schemas.microsoft.com/office/drawing/2014/main" id="{9151AC24-04B0-48B8-962E-930F78880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9" name="CaixaDeTexto 1">
          <a:extLst xmlns:a="http://schemas.openxmlformats.org/drawingml/2006/main">
            <a:ext uri="{FF2B5EF4-FFF2-40B4-BE49-F238E27FC236}">
              <a16:creationId xmlns:a16="http://schemas.microsoft.com/office/drawing/2014/main" id="{854B58BF-4C47-442E-A145-F32CC770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0" name="CaixaDeTexto 1">
          <a:extLst xmlns:a="http://schemas.openxmlformats.org/drawingml/2006/main">
            <a:ext uri="{FF2B5EF4-FFF2-40B4-BE49-F238E27FC236}">
              <a16:creationId xmlns:a16="http://schemas.microsoft.com/office/drawing/2014/main" id="{8356797B-55AA-447D-9466-02DB8ACED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1" name="CaixaDeTexto 1">
          <a:extLst xmlns:a="http://schemas.openxmlformats.org/drawingml/2006/main">
            <a:ext uri="{FF2B5EF4-FFF2-40B4-BE49-F238E27FC236}">
              <a16:creationId xmlns:a16="http://schemas.microsoft.com/office/drawing/2014/main" id="{281AFC97-AE3E-439A-836A-375B2B0B3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2" name="CaixaDeTexto 1">
          <a:extLst xmlns:a="http://schemas.openxmlformats.org/drawingml/2006/main">
            <a:ext uri="{FF2B5EF4-FFF2-40B4-BE49-F238E27FC236}">
              <a16:creationId xmlns:a16="http://schemas.microsoft.com/office/drawing/2014/main" id="{BBD67F2A-B88D-4B68-8686-D7EFA9DBF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3" name="CaixaDeTexto 1">
          <a:extLst xmlns:a="http://schemas.openxmlformats.org/drawingml/2006/main">
            <a:ext uri="{FF2B5EF4-FFF2-40B4-BE49-F238E27FC236}">
              <a16:creationId xmlns:a16="http://schemas.microsoft.com/office/drawing/2014/main" id="{376813F1-7FC0-4FAE-AE11-0598D22FFE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4" name="CaixaDeTexto 1">
          <a:extLst xmlns:a="http://schemas.openxmlformats.org/drawingml/2006/main">
            <a:ext uri="{FF2B5EF4-FFF2-40B4-BE49-F238E27FC236}">
              <a16:creationId xmlns:a16="http://schemas.microsoft.com/office/drawing/2014/main" id="{E359B112-2908-4428-8673-7219263BA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5" name="CaixaDeTexto 1">
          <a:extLst xmlns:a="http://schemas.openxmlformats.org/drawingml/2006/main">
            <a:ext uri="{FF2B5EF4-FFF2-40B4-BE49-F238E27FC236}">
              <a16:creationId xmlns:a16="http://schemas.microsoft.com/office/drawing/2014/main" id="{29C6BBCA-EC17-46E7-A47D-980D15FB2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6" name="CaixaDeTexto 1">
          <a:extLst xmlns:a="http://schemas.openxmlformats.org/drawingml/2006/main">
            <a:ext uri="{FF2B5EF4-FFF2-40B4-BE49-F238E27FC236}">
              <a16:creationId xmlns:a16="http://schemas.microsoft.com/office/drawing/2014/main" id="{E1F21F7D-0DE6-49B5-81C8-4EA0BD824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7" name="CaixaDeTexto 1">
          <a:extLst xmlns:a="http://schemas.openxmlformats.org/drawingml/2006/main">
            <a:ext uri="{FF2B5EF4-FFF2-40B4-BE49-F238E27FC236}">
              <a16:creationId xmlns:a16="http://schemas.microsoft.com/office/drawing/2014/main" id="{49ECB32A-67D1-4026-AB14-C24EEC890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8" name="CaixaDeTexto 1">
          <a:extLst xmlns:a="http://schemas.openxmlformats.org/drawingml/2006/main">
            <a:ext uri="{FF2B5EF4-FFF2-40B4-BE49-F238E27FC236}">
              <a16:creationId xmlns:a16="http://schemas.microsoft.com/office/drawing/2014/main" id="{A9A1DCBF-603D-4875-99DC-76B2C88DB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9" name="CaixaDeTexto 1">
          <a:extLst xmlns:a="http://schemas.openxmlformats.org/drawingml/2006/main">
            <a:ext uri="{FF2B5EF4-FFF2-40B4-BE49-F238E27FC236}">
              <a16:creationId xmlns:a16="http://schemas.microsoft.com/office/drawing/2014/main" id="{0C71234F-073D-498D-9D8C-96EB04F6F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0" name="CaixaDeTexto 1">
          <a:extLst xmlns:a="http://schemas.openxmlformats.org/drawingml/2006/main">
            <a:ext uri="{FF2B5EF4-FFF2-40B4-BE49-F238E27FC236}">
              <a16:creationId xmlns:a16="http://schemas.microsoft.com/office/drawing/2014/main" id="{CEE279E1-29B6-4586-8851-481B05F70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1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E35-B2E8-4878-BA9F-389C0B994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2" name="CaixaDeTexto 1">
          <a:extLst xmlns:a="http://schemas.openxmlformats.org/drawingml/2006/main">
            <a:ext uri="{FF2B5EF4-FFF2-40B4-BE49-F238E27FC236}">
              <a16:creationId xmlns:a16="http://schemas.microsoft.com/office/drawing/2014/main" id="{118DF883-8F49-41E6-ADDE-D06E5ADD3E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3" name="CaixaDeTexto 1">
          <a:extLst xmlns:a="http://schemas.openxmlformats.org/drawingml/2006/main">
            <a:ext uri="{FF2B5EF4-FFF2-40B4-BE49-F238E27FC236}">
              <a16:creationId xmlns:a16="http://schemas.microsoft.com/office/drawing/2014/main" id="{46DF482D-A5DA-4507-B474-8A470CD19E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4" name="CaixaDeTexto 1">
          <a:extLst xmlns:a="http://schemas.openxmlformats.org/drawingml/2006/main">
            <a:ext uri="{FF2B5EF4-FFF2-40B4-BE49-F238E27FC236}">
              <a16:creationId xmlns:a16="http://schemas.microsoft.com/office/drawing/2014/main" id="{00D5A1C2-A7D9-4901-BC97-7626F8EA4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5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8516-0562-4345-A6D2-FADDE9373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6" name="CaixaDeTexto 1">
          <a:extLst xmlns:a="http://schemas.openxmlformats.org/drawingml/2006/main">
            <a:ext uri="{FF2B5EF4-FFF2-40B4-BE49-F238E27FC236}">
              <a16:creationId xmlns:a16="http://schemas.microsoft.com/office/drawing/2014/main" id="{A014AA5A-861F-4B32-A5D8-9FC990233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7" name="CaixaDeTexto 1">
          <a:extLst xmlns:a="http://schemas.openxmlformats.org/drawingml/2006/main">
            <a:ext uri="{FF2B5EF4-FFF2-40B4-BE49-F238E27FC236}">
              <a16:creationId xmlns:a16="http://schemas.microsoft.com/office/drawing/2014/main" id="{3D867D2E-E277-4721-96C4-E7A92F4D6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8" name="CaixaDeTexto 1">
          <a:extLst xmlns:a="http://schemas.openxmlformats.org/drawingml/2006/main">
            <a:ext uri="{FF2B5EF4-FFF2-40B4-BE49-F238E27FC236}">
              <a16:creationId xmlns:a16="http://schemas.microsoft.com/office/drawing/2014/main" id="{085FBF4E-4D35-4C5A-AF4F-22A4BFC48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9" name="CaixaDeTexto 1">
          <a:extLst xmlns:a="http://schemas.openxmlformats.org/drawingml/2006/main">
            <a:ext uri="{FF2B5EF4-FFF2-40B4-BE49-F238E27FC236}">
              <a16:creationId xmlns:a16="http://schemas.microsoft.com/office/drawing/2014/main" id="{9CE9A7A6-D6C8-48A9-9041-E1428826CA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0" name="CaixaDeTexto 1">
          <a:extLst xmlns:a="http://schemas.openxmlformats.org/drawingml/2006/main">
            <a:ext uri="{FF2B5EF4-FFF2-40B4-BE49-F238E27FC236}">
              <a16:creationId xmlns:a16="http://schemas.microsoft.com/office/drawing/2014/main" id="{B0FEFE1C-615A-4A68-9487-46607AA11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1" name="CaixaDeTexto 1">
          <a:extLst xmlns:a="http://schemas.openxmlformats.org/drawingml/2006/main">
            <a:ext uri="{FF2B5EF4-FFF2-40B4-BE49-F238E27FC236}">
              <a16:creationId xmlns:a16="http://schemas.microsoft.com/office/drawing/2014/main" id="{C3505BB0-03AD-4084-8911-CB3CC5E3A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2" name="CaixaDeTexto 1">
          <a:extLst xmlns:a="http://schemas.openxmlformats.org/drawingml/2006/main">
            <a:ext uri="{FF2B5EF4-FFF2-40B4-BE49-F238E27FC236}">
              <a16:creationId xmlns:a16="http://schemas.microsoft.com/office/drawing/2014/main" id="{95BD7639-7BD2-4AF8-9E55-C3A98A378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3" name="CaixaDeTexto 1">
          <a:extLst xmlns:a="http://schemas.openxmlformats.org/drawingml/2006/main">
            <a:ext uri="{FF2B5EF4-FFF2-40B4-BE49-F238E27FC236}">
              <a16:creationId xmlns:a16="http://schemas.microsoft.com/office/drawing/2014/main" id="{3A4B9410-A16D-4601-A881-739D052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4" name="CaixaDeTexto 1">
          <a:extLst xmlns:a="http://schemas.openxmlformats.org/drawingml/2006/main">
            <a:ext uri="{FF2B5EF4-FFF2-40B4-BE49-F238E27FC236}">
              <a16:creationId xmlns:a16="http://schemas.microsoft.com/office/drawing/2014/main" id="{E8F4BA1B-04A5-4F0B-9DE9-8E690B7E2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5" name="CaixaDeTexto 1">
          <a:extLst xmlns:a="http://schemas.openxmlformats.org/drawingml/2006/main">
            <a:ext uri="{FF2B5EF4-FFF2-40B4-BE49-F238E27FC236}">
              <a16:creationId xmlns:a16="http://schemas.microsoft.com/office/drawing/2014/main" id="{824F8876-2F32-4D0E-A8C3-BBC7E492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6" name="CaixaDeTexto 1">
          <a:extLst xmlns:a="http://schemas.openxmlformats.org/drawingml/2006/main">
            <a:ext uri="{FF2B5EF4-FFF2-40B4-BE49-F238E27FC236}">
              <a16:creationId xmlns:a16="http://schemas.microsoft.com/office/drawing/2014/main" id="{9BBC1DAA-CEAA-4036-8FD8-0EE757F0D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7" name="CaixaDeTexto 1">
          <a:extLst xmlns:a="http://schemas.openxmlformats.org/drawingml/2006/main">
            <a:ext uri="{FF2B5EF4-FFF2-40B4-BE49-F238E27FC236}">
              <a16:creationId xmlns:a16="http://schemas.microsoft.com/office/drawing/2014/main" id="{D61EE2F6-A1C0-446B-81D7-7353733F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8" name="CaixaDeTexto 1">
          <a:extLst xmlns:a="http://schemas.openxmlformats.org/drawingml/2006/main">
            <a:ext uri="{FF2B5EF4-FFF2-40B4-BE49-F238E27FC236}">
              <a16:creationId xmlns:a16="http://schemas.microsoft.com/office/drawing/2014/main" id="{DF37972B-0E6E-41B9-AC61-B5ECC6E27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9" name="CaixaDeTexto 1">
          <a:extLst xmlns:a="http://schemas.openxmlformats.org/drawingml/2006/main">
            <a:ext uri="{FF2B5EF4-FFF2-40B4-BE49-F238E27FC236}">
              <a16:creationId xmlns:a16="http://schemas.microsoft.com/office/drawing/2014/main" id="{DF1A514D-6498-4035-A2CC-7CD18E282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0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1010-2F1C-417F-B643-3785185FE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1" name="CaixaDeTexto 1">
          <a:extLst xmlns:a="http://schemas.openxmlformats.org/drawingml/2006/main">
            <a:ext uri="{FF2B5EF4-FFF2-40B4-BE49-F238E27FC236}">
              <a16:creationId xmlns:a16="http://schemas.microsoft.com/office/drawing/2014/main" id="{CD66AA90-353A-45FA-8F29-DD8266E57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2" name="CaixaDeTexto 1">
          <a:extLst xmlns:a="http://schemas.openxmlformats.org/drawingml/2006/main">
            <a:ext uri="{FF2B5EF4-FFF2-40B4-BE49-F238E27FC236}">
              <a16:creationId xmlns:a16="http://schemas.microsoft.com/office/drawing/2014/main" id="{C5919B3E-60EA-409F-8A4E-B6B7F84E2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3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BB08-9012-452B-8AD8-00B6878F6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4" name="CaixaDeTexto 1">
          <a:extLst xmlns:a="http://schemas.openxmlformats.org/drawingml/2006/main">
            <a:ext uri="{FF2B5EF4-FFF2-40B4-BE49-F238E27FC236}">
              <a16:creationId xmlns:a16="http://schemas.microsoft.com/office/drawing/2014/main" id="{39CF9D0D-2D43-4FDC-AB85-E3018F69C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5" name="CaixaDeTexto 1">
          <a:extLst xmlns:a="http://schemas.openxmlformats.org/drawingml/2006/main">
            <a:ext uri="{FF2B5EF4-FFF2-40B4-BE49-F238E27FC236}">
              <a16:creationId xmlns:a16="http://schemas.microsoft.com/office/drawing/2014/main" id="{64689DED-AABA-42E9-8253-8FAE8778C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6" name="CaixaDeTexto 1">
          <a:extLst xmlns:a="http://schemas.openxmlformats.org/drawingml/2006/main">
            <a:ext uri="{FF2B5EF4-FFF2-40B4-BE49-F238E27FC236}">
              <a16:creationId xmlns:a16="http://schemas.microsoft.com/office/drawing/2014/main" id="{B0C3361D-97A8-4EED-AD05-9948B29BB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7" name="CaixaDeTexto 1">
          <a:extLst xmlns:a="http://schemas.openxmlformats.org/drawingml/2006/main">
            <a:ext uri="{FF2B5EF4-FFF2-40B4-BE49-F238E27FC236}">
              <a16:creationId xmlns:a16="http://schemas.microsoft.com/office/drawing/2014/main" id="{2232DDE2-04C2-4BC4-AB00-8D9B04B9A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8" name="CaixaDeTexto 1">
          <a:extLst xmlns:a="http://schemas.openxmlformats.org/drawingml/2006/main">
            <a:ext uri="{FF2B5EF4-FFF2-40B4-BE49-F238E27FC236}">
              <a16:creationId xmlns:a16="http://schemas.microsoft.com/office/drawing/2014/main" id="{4306648F-21F3-4896-A3F9-66B14C2AE0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9" name="CaixaDeTexto 1">
          <a:extLst xmlns:a="http://schemas.openxmlformats.org/drawingml/2006/main">
            <a:ext uri="{FF2B5EF4-FFF2-40B4-BE49-F238E27FC236}">
              <a16:creationId xmlns:a16="http://schemas.microsoft.com/office/drawing/2014/main" id="{F4D74134-D6FE-45A4-967F-5F0D99998F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0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4A0-D15D-4828-816D-B8A28AC9E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1" name="CaixaDeTexto 1">
          <a:extLst xmlns:a="http://schemas.openxmlformats.org/drawingml/2006/main">
            <a:ext uri="{FF2B5EF4-FFF2-40B4-BE49-F238E27FC236}">
              <a16:creationId xmlns:a16="http://schemas.microsoft.com/office/drawing/2014/main" id="{7B155943-83F7-4A26-9CC1-97A7934F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7D8B614-CF98-48FE-873A-6F83982B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3" name="CaixaDeTexto 1">
          <a:extLst xmlns:a="http://schemas.openxmlformats.org/drawingml/2006/main">
            <a:ext uri="{FF2B5EF4-FFF2-40B4-BE49-F238E27FC236}">
              <a16:creationId xmlns:a16="http://schemas.microsoft.com/office/drawing/2014/main" id="{8CDC3556-8622-4418-A012-1139887E2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4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5E64-49CA-4E63-81BD-D6C54F04D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E7FBF8-2C27-4247-810B-6FBD60B4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6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B68E-0E17-4B8E-B91F-F764B9A20A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7" name="CaixaDeTexto 1">
          <a:extLst xmlns:a="http://schemas.openxmlformats.org/drawingml/2006/main">
            <a:ext uri="{FF2B5EF4-FFF2-40B4-BE49-F238E27FC236}">
              <a16:creationId xmlns:a16="http://schemas.microsoft.com/office/drawing/2014/main" id="{2EA9FC8F-BD76-4363-A1C8-41ADAA6C3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8" name="CaixaDeTexto 1">
          <a:extLst xmlns:a="http://schemas.openxmlformats.org/drawingml/2006/main">
            <a:ext uri="{FF2B5EF4-FFF2-40B4-BE49-F238E27FC236}">
              <a16:creationId xmlns:a16="http://schemas.microsoft.com/office/drawing/2014/main" id="{8FFE156E-2432-4CE8-9E24-C28069959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9" name="CaixaDeTexto 1">
          <a:extLst xmlns:a="http://schemas.openxmlformats.org/drawingml/2006/main">
            <a:ext uri="{FF2B5EF4-FFF2-40B4-BE49-F238E27FC236}">
              <a16:creationId xmlns:a16="http://schemas.microsoft.com/office/drawing/2014/main" id="{94EE91E6-5D21-41EB-8C7A-21281FAF8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0" name="CaixaDeTexto 1">
          <a:extLst xmlns:a="http://schemas.openxmlformats.org/drawingml/2006/main">
            <a:ext uri="{FF2B5EF4-FFF2-40B4-BE49-F238E27FC236}">
              <a16:creationId xmlns:a16="http://schemas.microsoft.com/office/drawing/2014/main" id="{948A06F6-38A2-49E6-93EF-D309B723B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1" name="CaixaDeTexto 1">
          <a:extLst xmlns:a="http://schemas.openxmlformats.org/drawingml/2006/main">
            <a:ext uri="{FF2B5EF4-FFF2-40B4-BE49-F238E27FC236}">
              <a16:creationId xmlns:a16="http://schemas.microsoft.com/office/drawing/2014/main" id="{3C368569-0BC0-42FA-BBA8-77A6721EC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2" name="CaixaDeTexto 1">
          <a:extLst xmlns:a="http://schemas.openxmlformats.org/drawingml/2006/main">
            <a:ext uri="{FF2B5EF4-FFF2-40B4-BE49-F238E27FC236}">
              <a16:creationId xmlns:a16="http://schemas.microsoft.com/office/drawing/2014/main" id="{DB290E06-EE48-4B20-AC3A-B39BAB752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3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41D4-D28F-45B9-A05E-1C438A05C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4" name="CaixaDeTexto 1">
          <a:extLst xmlns:a="http://schemas.openxmlformats.org/drawingml/2006/main">
            <a:ext uri="{FF2B5EF4-FFF2-40B4-BE49-F238E27FC236}">
              <a16:creationId xmlns:a16="http://schemas.microsoft.com/office/drawing/2014/main" id="{179DE8A1-15F9-4FC5-B107-01B68E4AB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5" name="CaixaDeTexto 1">
          <a:extLst xmlns:a="http://schemas.openxmlformats.org/drawingml/2006/main">
            <a:ext uri="{FF2B5EF4-FFF2-40B4-BE49-F238E27FC236}">
              <a16:creationId xmlns:a16="http://schemas.microsoft.com/office/drawing/2014/main" id="{DD23ABCE-1F99-4060-98C8-2DB99C41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6" name="CaixaDeTexto 1">
          <a:extLst xmlns:a="http://schemas.openxmlformats.org/drawingml/2006/main">
            <a:ext uri="{FF2B5EF4-FFF2-40B4-BE49-F238E27FC236}">
              <a16:creationId xmlns:a16="http://schemas.microsoft.com/office/drawing/2014/main" id="{3DD72743-3CDE-4DC7-ACAD-A4CCC7BCA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7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2F8C-5A7D-4EF6-8816-8A2AE7168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8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FF4F-7162-47DE-9DD8-E3303BE596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9" name="CaixaDeTexto 1">
          <a:extLst xmlns:a="http://schemas.openxmlformats.org/drawingml/2006/main">
            <a:ext uri="{FF2B5EF4-FFF2-40B4-BE49-F238E27FC236}">
              <a16:creationId xmlns:a16="http://schemas.microsoft.com/office/drawing/2014/main" id="{B0F96303-B7AC-42D6-80C9-2D3B5099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0" name="CaixaDeTexto 1">
          <a:extLst xmlns:a="http://schemas.openxmlformats.org/drawingml/2006/main">
            <a:ext uri="{FF2B5EF4-FFF2-40B4-BE49-F238E27FC236}">
              <a16:creationId xmlns:a16="http://schemas.microsoft.com/office/drawing/2014/main" id="{8ADAA841-82B0-4B15-980D-C501781FB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1" name="CaixaDeTexto 1">
          <a:extLst xmlns:a="http://schemas.openxmlformats.org/drawingml/2006/main">
            <a:ext uri="{FF2B5EF4-FFF2-40B4-BE49-F238E27FC236}">
              <a16:creationId xmlns:a16="http://schemas.microsoft.com/office/drawing/2014/main" id="{6CBD7774-46A4-45BB-B101-599D7EDA9F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2" name="CaixaDeTexto 1">
          <a:extLst xmlns:a="http://schemas.openxmlformats.org/drawingml/2006/main">
            <a:ext uri="{FF2B5EF4-FFF2-40B4-BE49-F238E27FC236}">
              <a16:creationId xmlns:a16="http://schemas.microsoft.com/office/drawing/2014/main" id="{4F94DC91-E035-493A-9DAB-62A68E68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3" name="CaixaDeTexto 1">
          <a:extLst xmlns:a="http://schemas.openxmlformats.org/drawingml/2006/main">
            <a:ext uri="{FF2B5EF4-FFF2-40B4-BE49-F238E27FC236}">
              <a16:creationId xmlns:a16="http://schemas.microsoft.com/office/drawing/2014/main" id="{9CFAB8C8-F0AA-4F53-8206-D3FE02A5A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4" name="CaixaDeTexto 1">
          <a:extLst xmlns:a="http://schemas.openxmlformats.org/drawingml/2006/main">
            <a:ext uri="{FF2B5EF4-FFF2-40B4-BE49-F238E27FC236}">
              <a16:creationId xmlns:a16="http://schemas.microsoft.com/office/drawing/2014/main" id="{723A13AE-BBF1-4EA4-AED9-BDBFFE44B4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5" name="CaixaDeTexto 1">
          <a:extLst xmlns:a="http://schemas.openxmlformats.org/drawingml/2006/main">
            <a:ext uri="{FF2B5EF4-FFF2-40B4-BE49-F238E27FC236}">
              <a16:creationId xmlns:a16="http://schemas.microsoft.com/office/drawing/2014/main" id="{1DEC6CB3-576C-4DA4-8806-C87591DED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6" name="CaixaDeTexto 1">
          <a:extLst xmlns:a="http://schemas.openxmlformats.org/drawingml/2006/main">
            <a:ext uri="{FF2B5EF4-FFF2-40B4-BE49-F238E27FC236}">
              <a16:creationId xmlns:a16="http://schemas.microsoft.com/office/drawing/2014/main" id="{21D408D3-C6F9-4E49-894F-C8D234362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7" name="CaixaDeTexto 1">
          <a:extLst xmlns:a="http://schemas.openxmlformats.org/drawingml/2006/main">
            <a:ext uri="{FF2B5EF4-FFF2-40B4-BE49-F238E27FC236}">
              <a16:creationId xmlns:a16="http://schemas.microsoft.com/office/drawing/2014/main" id="{8B3238E5-25AA-49A3-B60B-0FD32CF55C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8" name="CaixaDeTexto 1">
          <a:extLst xmlns:a="http://schemas.openxmlformats.org/drawingml/2006/main">
            <a:ext uri="{FF2B5EF4-FFF2-40B4-BE49-F238E27FC236}">
              <a16:creationId xmlns:a16="http://schemas.microsoft.com/office/drawing/2014/main" id="{E6C3DE46-62E2-4848-9707-3DE77912A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9" name="CaixaDeTexto 1">
          <a:extLst xmlns:a="http://schemas.openxmlformats.org/drawingml/2006/main">
            <a:ext uri="{FF2B5EF4-FFF2-40B4-BE49-F238E27FC236}">
              <a16:creationId xmlns:a16="http://schemas.microsoft.com/office/drawing/2014/main" id="{EF076B42-F945-4CAE-81C8-F74C10780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0" name="CaixaDeTexto 1">
          <a:extLst xmlns:a="http://schemas.openxmlformats.org/drawingml/2006/main">
            <a:ext uri="{FF2B5EF4-FFF2-40B4-BE49-F238E27FC236}">
              <a16:creationId xmlns:a16="http://schemas.microsoft.com/office/drawing/2014/main" id="{1AF82AF8-C3CF-47FC-AB7C-47866DA0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1" name="CaixaDeTexto 1">
          <a:extLst xmlns:a="http://schemas.openxmlformats.org/drawingml/2006/main">
            <a:ext uri="{FF2B5EF4-FFF2-40B4-BE49-F238E27FC236}">
              <a16:creationId xmlns:a16="http://schemas.microsoft.com/office/drawing/2014/main" id="{DCC64711-12CA-4635-A924-8C229230A7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2" name="CaixaDeTexto 1">
          <a:extLst xmlns:a="http://schemas.openxmlformats.org/drawingml/2006/main">
            <a:ext uri="{FF2B5EF4-FFF2-40B4-BE49-F238E27FC236}">
              <a16:creationId xmlns:a16="http://schemas.microsoft.com/office/drawing/2014/main" id="{BE3FC6F3-8692-4866-9231-38EF963D0B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28C0-C731-4810-9D3B-C168DC7B9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4" name="CaixaDeTexto 1">
          <a:extLst xmlns:a="http://schemas.openxmlformats.org/drawingml/2006/main">
            <a:ext uri="{FF2B5EF4-FFF2-40B4-BE49-F238E27FC236}">
              <a16:creationId xmlns:a16="http://schemas.microsoft.com/office/drawing/2014/main" id="{A274CB23-F57A-40D6-BFBF-C3AC10A7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5" name="CaixaDeTexto 1">
          <a:extLst xmlns:a="http://schemas.openxmlformats.org/drawingml/2006/main">
            <a:ext uri="{FF2B5EF4-FFF2-40B4-BE49-F238E27FC236}">
              <a16:creationId xmlns:a16="http://schemas.microsoft.com/office/drawing/2014/main" id="{327A7D98-2C89-4CD5-9607-B6DB1E519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6" name="CaixaDeTexto 1">
          <a:extLst xmlns:a="http://schemas.openxmlformats.org/drawingml/2006/main">
            <a:ext uri="{FF2B5EF4-FFF2-40B4-BE49-F238E27FC236}">
              <a16:creationId xmlns:a16="http://schemas.microsoft.com/office/drawing/2014/main" id="{206E5A01-CC8B-4020-8F0E-F5CEDB3EE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7" name="CaixaDeTexto 1">
          <a:extLst xmlns:a="http://schemas.openxmlformats.org/drawingml/2006/main">
            <a:ext uri="{FF2B5EF4-FFF2-40B4-BE49-F238E27FC236}">
              <a16:creationId xmlns:a16="http://schemas.microsoft.com/office/drawing/2014/main" id="{C75F1C6C-5707-424C-A77C-3850055BE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8" name="CaixaDeTexto 1">
          <a:extLst xmlns:a="http://schemas.openxmlformats.org/drawingml/2006/main">
            <a:ext uri="{FF2B5EF4-FFF2-40B4-BE49-F238E27FC236}">
              <a16:creationId xmlns:a16="http://schemas.microsoft.com/office/drawing/2014/main" id="{89337B82-26CD-4983-8B79-EBDCD8B8B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9" name="CaixaDeTexto 1">
          <a:extLst xmlns:a="http://schemas.openxmlformats.org/drawingml/2006/main">
            <a:ext uri="{FF2B5EF4-FFF2-40B4-BE49-F238E27FC236}">
              <a16:creationId xmlns:a16="http://schemas.microsoft.com/office/drawing/2014/main" id="{97E2F213-0933-4C60-81DE-C00B5E558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0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1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2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3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4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5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6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7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8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9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0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1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2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3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4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5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6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7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8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9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0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1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2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3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4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5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6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7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8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9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0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1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2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3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4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6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7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8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9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0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1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2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3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4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5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6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7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8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9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0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1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2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3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4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5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6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7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8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9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0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1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2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3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4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5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6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7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8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9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0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1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2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3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4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5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6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7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8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9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0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1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2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3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4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5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6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7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8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9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0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2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3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4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6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7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8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9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0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1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2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3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4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5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6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7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8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9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0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1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2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3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4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5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6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7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8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0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1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2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3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4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6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7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8" name="CaixaDeTexto 1">
          <a:extLst xmlns:a="http://schemas.openxmlformats.org/drawingml/2006/main">
            <a:ext uri="{FF2B5EF4-FFF2-40B4-BE49-F238E27FC236}">
              <a16:creationId xmlns:a16="http://schemas.microsoft.com/office/drawing/2014/main" id="{2E594BDC-201A-440E-B1F1-79C7AFE21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9" name="CaixaDeTexto 1">
          <a:extLst xmlns:a="http://schemas.openxmlformats.org/drawingml/2006/main">
            <a:ext uri="{FF2B5EF4-FFF2-40B4-BE49-F238E27FC236}">
              <a16:creationId xmlns:a16="http://schemas.microsoft.com/office/drawing/2014/main" id="{CE3E3526-2D35-43A0-A3D9-7FD3D2536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0" name="CaixaDeTexto 1">
          <a:extLst xmlns:a="http://schemas.openxmlformats.org/drawingml/2006/main">
            <a:ext uri="{FF2B5EF4-FFF2-40B4-BE49-F238E27FC236}">
              <a16:creationId xmlns:a16="http://schemas.microsoft.com/office/drawing/2014/main" id="{BEDAD861-6C17-4BE9-8245-F76C31BAC9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1" name="CaixaDeTexto 1">
          <a:extLst xmlns:a="http://schemas.openxmlformats.org/drawingml/2006/main">
            <a:ext uri="{FF2B5EF4-FFF2-40B4-BE49-F238E27FC236}">
              <a16:creationId xmlns:a16="http://schemas.microsoft.com/office/drawing/2014/main" id="{DF8548C3-312D-4CEA-A49C-10DBEFB03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2" name="CaixaDeTexto 1">
          <a:extLst xmlns:a="http://schemas.openxmlformats.org/drawingml/2006/main">
            <a:ext uri="{FF2B5EF4-FFF2-40B4-BE49-F238E27FC236}">
              <a16:creationId xmlns:a16="http://schemas.microsoft.com/office/drawing/2014/main" id="{4DCD98B0-5DFE-400F-9922-2FB0764D0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3" name="CaixaDeTexto 1">
          <a:extLst xmlns:a="http://schemas.openxmlformats.org/drawingml/2006/main">
            <a:ext uri="{FF2B5EF4-FFF2-40B4-BE49-F238E27FC236}">
              <a16:creationId xmlns:a16="http://schemas.microsoft.com/office/drawing/2014/main" id="{84573400-2157-45A2-8E28-3B97B9A0CE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4" name="CaixaDeTexto 1">
          <a:extLst xmlns:a="http://schemas.openxmlformats.org/drawingml/2006/main">
            <a:ext uri="{FF2B5EF4-FFF2-40B4-BE49-F238E27FC236}">
              <a16:creationId xmlns:a16="http://schemas.microsoft.com/office/drawing/2014/main" id="{16BF0C4E-9D05-4561-AB1D-A0D0991509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5" name="CaixaDeTexto 1">
          <a:extLst xmlns:a="http://schemas.openxmlformats.org/drawingml/2006/main">
            <a:ext uri="{FF2B5EF4-FFF2-40B4-BE49-F238E27FC236}">
              <a16:creationId xmlns:a16="http://schemas.microsoft.com/office/drawing/2014/main" id="{9B6A25BB-68AD-492E-929D-4F73D22A8E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6" name="CaixaDeTexto 1">
          <a:extLst xmlns:a="http://schemas.openxmlformats.org/drawingml/2006/main">
            <a:ext uri="{FF2B5EF4-FFF2-40B4-BE49-F238E27FC236}">
              <a16:creationId xmlns:a16="http://schemas.microsoft.com/office/drawing/2014/main" id="{0A539A9F-A351-4044-BDA4-3A4AA23BC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7" name="CaixaDeTexto 1">
          <a:extLst xmlns:a="http://schemas.openxmlformats.org/drawingml/2006/main">
            <a:ext uri="{FF2B5EF4-FFF2-40B4-BE49-F238E27FC236}">
              <a16:creationId xmlns:a16="http://schemas.microsoft.com/office/drawing/2014/main" id="{10EBE048-679C-46D1-AA20-187A7E20B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8" name="CaixaDeTexto 1">
          <a:extLst xmlns:a="http://schemas.openxmlformats.org/drawingml/2006/main">
            <a:ext uri="{FF2B5EF4-FFF2-40B4-BE49-F238E27FC236}">
              <a16:creationId xmlns:a16="http://schemas.microsoft.com/office/drawing/2014/main" id="{73F97D01-3160-417A-8C51-E6182DE10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9" name="CaixaDeTexto 1">
          <a:extLst xmlns:a="http://schemas.openxmlformats.org/drawingml/2006/main">
            <a:ext uri="{FF2B5EF4-FFF2-40B4-BE49-F238E27FC236}">
              <a16:creationId xmlns:a16="http://schemas.microsoft.com/office/drawing/2014/main" id="{FCABDE4A-F91E-4C39-8F74-CCB6FF6568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0" name="CaixaDeTexto 1">
          <a:extLst xmlns:a="http://schemas.openxmlformats.org/drawingml/2006/main">
            <a:ext uri="{FF2B5EF4-FFF2-40B4-BE49-F238E27FC236}">
              <a16:creationId xmlns:a16="http://schemas.microsoft.com/office/drawing/2014/main" id="{C96C0871-70AA-4B84-A5F4-C0B80AF88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1" name="CaixaDeTexto 1">
          <a:extLst xmlns:a="http://schemas.openxmlformats.org/drawingml/2006/main">
            <a:ext uri="{FF2B5EF4-FFF2-40B4-BE49-F238E27FC236}">
              <a16:creationId xmlns:a16="http://schemas.microsoft.com/office/drawing/2014/main" id="{99293C2A-B8BF-431E-9160-F4D7558886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2" name="CaixaDeTexto 1">
          <a:extLst xmlns:a="http://schemas.openxmlformats.org/drawingml/2006/main">
            <a:ext uri="{FF2B5EF4-FFF2-40B4-BE49-F238E27FC236}">
              <a16:creationId xmlns:a16="http://schemas.microsoft.com/office/drawing/2014/main" id="{7A4E3C55-4AE2-483B-8821-345B298E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3" name="CaixaDeTexto 1">
          <a:extLst xmlns:a="http://schemas.openxmlformats.org/drawingml/2006/main">
            <a:ext uri="{FF2B5EF4-FFF2-40B4-BE49-F238E27FC236}">
              <a16:creationId xmlns:a16="http://schemas.microsoft.com/office/drawing/2014/main" id="{6EFAFD69-617A-43D2-BEDA-1334B06BD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4" name="CaixaDeTexto 1">
          <a:extLst xmlns:a="http://schemas.openxmlformats.org/drawingml/2006/main">
            <a:ext uri="{FF2B5EF4-FFF2-40B4-BE49-F238E27FC236}">
              <a16:creationId xmlns:a16="http://schemas.microsoft.com/office/drawing/2014/main" id="{47FE90BA-7D51-41A2-8864-1CBB45287D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EA305C8-5295-4543-A341-BF7A1FC209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6" name="CaixaDeTexto 1">
          <a:extLst xmlns:a="http://schemas.openxmlformats.org/drawingml/2006/main">
            <a:ext uri="{FF2B5EF4-FFF2-40B4-BE49-F238E27FC236}">
              <a16:creationId xmlns:a16="http://schemas.microsoft.com/office/drawing/2014/main" id="{C3D31DD9-D37F-4FBF-8DB7-E10BDE1D22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7" name="CaixaDeTexto 1">
          <a:extLst xmlns:a="http://schemas.openxmlformats.org/drawingml/2006/main">
            <a:ext uri="{FF2B5EF4-FFF2-40B4-BE49-F238E27FC236}">
              <a16:creationId xmlns:a16="http://schemas.microsoft.com/office/drawing/2014/main" id="{AAFC51BC-6781-4A95-B2E9-DDFABFF96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8" name="CaixaDeTexto 1">
          <a:extLst xmlns:a="http://schemas.openxmlformats.org/drawingml/2006/main">
            <a:ext uri="{FF2B5EF4-FFF2-40B4-BE49-F238E27FC236}">
              <a16:creationId xmlns:a16="http://schemas.microsoft.com/office/drawing/2014/main" id="{2BA6A61E-C40C-4ECA-BEEE-0FEB78221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9" name="CaixaDeTexto 1">
          <a:extLst xmlns:a="http://schemas.openxmlformats.org/drawingml/2006/main">
            <a:ext uri="{FF2B5EF4-FFF2-40B4-BE49-F238E27FC236}">
              <a16:creationId xmlns:a16="http://schemas.microsoft.com/office/drawing/2014/main" id="{00975965-E1B0-4494-9172-214C650F6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0" name="CaixaDeTexto 1">
          <a:extLst xmlns:a="http://schemas.openxmlformats.org/drawingml/2006/main">
            <a:ext uri="{FF2B5EF4-FFF2-40B4-BE49-F238E27FC236}">
              <a16:creationId xmlns:a16="http://schemas.microsoft.com/office/drawing/2014/main" id="{0731EDCE-59D6-432A-A5BF-71BB7F0F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1" name="CaixaDeTexto 1">
          <a:extLst xmlns:a="http://schemas.openxmlformats.org/drawingml/2006/main">
            <a:ext uri="{FF2B5EF4-FFF2-40B4-BE49-F238E27FC236}">
              <a16:creationId xmlns:a16="http://schemas.microsoft.com/office/drawing/2014/main" id="{034F988C-63CE-42DB-B94A-3ECC348CE4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8FE89BA-2F55-4518-9ECB-743F1195D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6972910-7BF8-40DD-8940-AE3A57E50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4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3E81-2CD2-4FB3-9F74-750826D300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5" name="CaixaDeTexto 1">
          <a:extLst xmlns:a="http://schemas.openxmlformats.org/drawingml/2006/main">
            <a:ext uri="{FF2B5EF4-FFF2-40B4-BE49-F238E27FC236}">
              <a16:creationId xmlns:a16="http://schemas.microsoft.com/office/drawing/2014/main" id="{6567B909-5517-48D2-80A1-759922ACF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6" name="CaixaDeTexto 1">
          <a:extLst xmlns:a="http://schemas.openxmlformats.org/drawingml/2006/main">
            <a:ext uri="{FF2B5EF4-FFF2-40B4-BE49-F238E27FC236}">
              <a16:creationId xmlns:a16="http://schemas.microsoft.com/office/drawing/2014/main" id="{E1C14D0C-3C17-4707-8C25-AC119263A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7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D0F4-A9D9-4E26-92AF-DD6609EA1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8" name="CaixaDeTexto 1">
          <a:extLst xmlns:a="http://schemas.openxmlformats.org/drawingml/2006/main">
            <a:ext uri="{FF2B5EF4-FFF2-40B4-BE49-F238E27FC236}">
              <a16:creationId xmlns:a16="http://schemas.microsoft.com/office/drawing/2014/main" id="{336FDD21-73EE-4895-B794-C66599547E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9" name="CaixaDeTexto 1">
          <a:extLst xmlns:a="http://schemas.openxmlformats.org/drawingml/2006/main">
            <a:ext uri="{FF2B5EF4-FFF2-40B4-BE49-F238E27FC236}">
              <a16:creationId xmlns:a16="http://schemas.microsoft.com/office/drawing/2014/main" id="{902981E6-FCB5-4C28-AFC7-316A228F7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0" name="CaixaDeTexto 1">
          <a:extLst xmlns:a="http://schemas.openxmlformats.org/drawingml/2006/main">
            <a:ext uri="{FF2B5EF4-FFF2-40B4-BE49-F238E27FC236}">
              <a16:creationId xmlns:a16="http://schemas.microsoft.com/office/drawing/2014/main" id="{38FB81BB-5E91-454D-9FA4-E8FEBF85E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1" name="CaixaDeTexto 1">
          <a:extLst xmlns:a="http://schemas.openxmlformats.org/drawingml/2006/main">
            <a:ext uri="{FF2B5EF4-FFF2-40B4-BE49-F238E27FC236}">
              <a16:creationId xmlns:a16="http://schemas.microsoft.com/office/drawing/2014/main" id="{C458111F-4530-412F-B120-1973CD1A7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2" name="CaixaDeTexto 1">
          <a:extLst xmlns:a="http://schemas.openxmlformats.org/drawingml/2006/main">
            <a:ext uri="{FF2B5EF4-FFF2-40B4-BE49-F238E27FC236}">
              <a16:creationId xmlns:a16="http://schemas.microsoft.com/office/drawing/2014/main" id="{5D6401A7-B59A-4BE6-B5A4-BB70FB86EF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3" name="CaixaDeTexto 1">
          <a:extLst xmlns:a="http://schemas.openxmlformats.org/drawingml/2006/main">
            <a:ext uri="{FF2B5EF4-FFF2-40B4-BE49-F238E27FC236}">
              <a16:creationId xmlns:a16="http://schemas.microsoft.com/office/drawing/2014/main" id="{3B0DDEA7-AF85-4D9C-8E02-BF0CDD1012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4" name="CaixaDeTexto 1">
          <a:extLst xmlns:a="http://schemas.openxmlformats.org/drawingml/2006/main">
            <a:ext uri="{FF2B5EF4-FFF2-40B4-BE49-F238E27FC236}">
              <a16:creationId xmlns:a16="http://schemas.microsoft.com/office/drawing/2014/main" id="{FA662194-1B93-42FB-8340-9E8B41DF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5" name="CaixaDeTexto 1">
          <a:extLst xmlns:a="http://schemas.openxmlformats.org/drawingml/2006/main">
            <a:ext uri="{FF2B5EF4-FFF2-40B4-BE49-F238E27FC236}">
              <a16:creationId xmlns:a16="http://schemas.microsoft.com/office/drawing/2014/main" id="{575AB80C-D07A-40EC-9F83-58D2B0D264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6" name="CaixaDeTexto 1">
          <a:extLst xmlns:a="http://schemas.openxmlformats.org/drawingml/2006/main">
            <a:ext uri="{FF2B5EF4-FFF2-40B4-BE49-F238E27FC236}">
              <a16:creationId xmlns:a16="http://schemas.microsoft.com/office/drawing/2014/main" id="{05F20B4B-F127-47C0-B460-C59DFEDE88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7" name="CaixaDeTexto 1">
          <a:extLst xmlns:a="http://schemas.openxmlformats.org/drawingml/2006/main">
            <a:ext uri="{FF2B5EF4-FFF2-40B4-BE49-F238E27FC236}">
              <a16:creationId xmlns:a16="http://schemas.microsoft.com/office/drawing/2014/main" id="{CA39DAFC-0030-4757-9B28-8911886F4D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8" name="CaixaDeTexto 1">
          <a:extLst xmlns:a="http://schemas.openxmlformats.org/drawingml/2006/main">
            <a:ext uri="{FF2B5EF4-FFF2-40B4-BE49-F238E27FC236}">
              <a16:creationId xmlns:a16="http://schemas.microsoft.com/office/drawing/2014/main" id="{495DD0B5-A5B2-4578-ABDA-A09CFF528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9" name="CaixaDeTexto 1">
          <a:extLst xmlns:a="http://schemas.openxmlformats.org/drawingml/2006/main">
            <a:ext uri="{FF2B5EF4-FFF2-40B4-BE49-F238E27FC236}">
              <a16:creationId xmlns:a16="http://schemas.microsoft.com/office/drawing/2014/main" id="{8339D8B5-96CF-4076-A766-9456D318C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0" name="CaixaDeTexto 1">
          <a:extLst xmlns:a="http://schemas.openxmlformats.org/drawingml/2006/main">
            <a:ext uri="{FF2B5EF4-FFF2-40B4-BE49-F238E27FC236}">
              <a16:creationId xmlns:a16="http://schemas.microsoft.com/office/drawing/2014/main" id="{2FC0BDE7-C977-40B5-A38D-A57CA59688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1" name="CaixaDeTexto 1">
          <a:extLst xmlns:a="http://schemas.openxmlformats.org/drawingml/2006/main">
            <a:ext uri="{FF2B5EF4-FFF2-40B4-BE49-F238E27FC236}">
              <a16:creationId xmlns:a16="http://schemas.microsoft.com/office/drawing/2014/main" id="{92BB9711-36CE-47FE-9BC0-8E99A1D030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2" name="CaixaDeTexto 1">
          <a:extLst xmlns:a="http://schemas.openxmlformats.org/drawingml/2006/main">
            <a:ext uri="{FF2B5EF4-FFF2-40B4-BE49-F238E27FC236}">
              <a16:creationId xmlns:a16="http://schemas.microsoft.com/office/drawing/2014/main" id="{A81C26F8-17EC-40DB-A12C-DB9F689FDD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3" name="CaixaDeTexto 1">
          <a:extLst xmlns:a="http://schemas.openxmlformats.org/drawingml/2006/main">
            <a:ext uri="{FF2B5EF4-FFF2-40B4-BE49-F238E27FC236}">
              <a16:creationId xmlns:a16="http://schemas.microsoft.com/office/drawing/2014/main" id="{1D0F0358-39EF-484A-B2F1-70DCC2214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4" name="CaixaDeTexto 1">
          <a:extLst xmlns:a="http://schemas.openxmlformats.org/drawingml/2006/main">
            <a:ext uri="{FF2B5EF4-FFF2-40B4-BE49-F238E27FC236}">
              <a16:creationId xmlns:a16="http://schemas.microsoft.com/office/drawing/2014/main" id="{EB3B86A6-8160-4E51-B84A-131BB9F14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5" name="CaixaDeTexto 1">
          <a:extLst xmlns:a="http://schemas.openxmlformats.org/drawingml/2006/main">
            <a:ext uri="{FF2B5EF4-FFF2-40B4-BE49-F238E27FC236}">
              <a16:creationId xmlns:a16="http://schemas.microsoft.com/office/drawing/2014/main" id="{67F8460E-DB2C-43B8-A51D-69912B1091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9964038-2971-4405-817F-64C782E786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7" name="CaixaDeTexto 1">
          <a:extLst xmlns:a="http://schemas.openxmlformats.org/drawingml/2006/main">
            <a:ext uri="{FF2B5EF4-FFF2-40B4-BE49-F238E27FC236}">
              <a16:creationId xmlns:a16="http://schemas.microsoft.com/office/drawing/2014/main" id="{CBAD00E9-521A-4932-9585-8E36D286E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8" name="CaixaDeTexto 1">
          <a:extLst xmlns:a="http://schemas.openxmlformats.org/drawingml/2006/main">
            <a:ext uri="{FF2B5EF4-FFF2-40B4-BE49-F238E27FC236}">
              <a16:creationId xmlns:a16="http://schemas.microsoft.com/office/drawing/2014/main" id="{97D18F68-CB16-42B4-BCC2-C74D270AFE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9" name="CaixaDeTexto 1">
          <a:extLst xmlns:a="http://schemas.openxmlformats.org/drawingml/2006/main">
            <a:ext uri="{FF2B5EF4-FFF2-40B4-BE49-F238E27FC236}">
              <a16:creationId xmlns:a16="http://schemas.microsoft.com/office/drawing/2014/main" id="{11CA590D-BEBF-43E2-B61A-6A2E21F3A4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0" name="CaixaDeTexto 1">
          <a:extLst xmlns:a="http://schemas.openxmlformats.org/drawingml/2006/main">
            <a:ext uri="{FF2B5EF4-FFF2-40B4-BE49-F238E27FC236}">
              <a16:creationId xmlns:a16="http://schemas.microsoft.com/office/drawing/2014/main" id="{E9AD8E7E-A455-452B-A4AB-966AEAEA84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1" name="CaixaDeTexto 1">
          <a:extLst xmlns:a="http://schemas.openxmlformats.org/drawingml/2006/main">
            <a:ext uri="{FF2B5EF4-FFF2-40B4-BE49-F238E27FC236}">
              <a16:creationId xmlns:a16="http://schemas.microsoft.com/office/drawing/2014/main" id="{69DDBB8B-4B08-4529-AC86-65D7258D49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2" name="CaixaDeTexto 1">
          <a:extLst xmlns:a="http://schemas.openxmlformats.org/drawingml/2006/main">
            <a:ext uri="{FF2B5EF4-FFF2-40B4-BE49-F238E27FC236}">
              <a16:creationId xmlns:a16="http://schemas.microsoft.com/office/drawing/2014/main" id="{9531F7E9-80DA-482C-9E99-BBE0EB8F26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3" name="CaixaDeTexto 1">
          <a:extLst xmlns:a="http://schemas.openxmlformats.org/drawingml/2006/main">
            <a:ext uri="{FF2B5EF4-FFF2-40B4-BE49-F238E27FC236}">
              <a16:creationId xmlns:a16="http://schemas.microsoft.com/office/drawing/2014/main" id="{84175F62-9876-436A-8BEB-5B210EDCB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4" name="CaixaDeTexto 1">
          <a:extLst xmlns:a="http://schemas.openxmlformats.org/drawingml/2006/main">
            <a:ext uri="{FF2B5EF4-FFF2-40B4-BE49-F238E27FC236}">
              <a16:creationId xmlns:a16="http://schemas.microsoft.com/office/drawing/2014/main" id="{9AFA742A-AA99-4DD6-BF20-CF5F8A1A9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5" name="CaixaDeTexto 1">
          <a:extLst xmlns:a="http://schemas.openxmlformats.org/drawingml/2006/main">
            <a:ext uri="{FF2B5EF4-FFF2-40B4-BE49-F238E27FC236}">
              <a16:creationId xmlns:a16="http://schemas.microsoft.com/office/drawing/2014/main" id="{65C2BC8A-2A4D-424D-8FC9-85E4DFAD56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6" name="CaixaDeTexto 1">
          <a:extLst xmlns:a="http://schemas.openxmlformats.org/drawingml/2006/main">
            <a:ext uri="{FF2B5EF4-FFF2-40B4-BE49-F238E27FC236}">
              <a16:creationId xmlns:a16="http://schemas.microsoft.com/office/drawing/2014/main" id="{58F5CB53-EC2C-45B4-AEAF-84F93EFC9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7" name="CaixaDeTexto 1">
          <a:extLst xmlns:a="http://schemas.openxmlformats.org/drawingml/2006/main">
            <a:ext uri="{FF2B5EF4-FFF2-40B4-BE49-F238E27FC236}">
              <a16:creationId xmlns:a16="http://schemas.microsoft.com/office/drawing/2014/main" id="{F6C2AD83-9BC4-4565-9833-49DCF7C47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F6C68AB-4286-4115-835D-D5864DE463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1AB992-8EE3-4CD4-AFDF-BF31086A3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0" name="CaixaDeTexto 1">
          <a:extLst xmlns:a="http://schemas.openxmlformats.org/drawingml/2006/main">
            <a:ext uri="{FF2B5EF4-FFF2-40B4-BE49-F238E27FC236}">
              <a16:creationId xmlns:a16="http://schemas.microsoft.com/office/drawing/2014/main" id="{3A4068D7-5A87-4962-9D7C-097D7D4980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1" name="CaixaDeTexto 1">
          <a:extLst xmlns:a="http://schemas.openxmlformats.org/drawingml/2006/main">
            <a:ext uri="{FF2B5EF4-FFF2-40B4-BE49-F238E27FC236}">
              <a16:creationId xmlns:a16="http://schemas.microsoft.com/office/drawing/2014/main" id="{FED1ACB9-724D-44D4-A3BD-514759DAD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2" name="CaixaDeTexto 1">
          <a:extLst xmlns:a="http://schemas.openxmlformats.org/drawingml/2006/main">
            <a:ext uri="{FF2B5EF4-FFF2-40B4-BE49-F238E27FC236}">
              <a16:creationId xmlns:a16="http://schemas.microsoft.com/office/drawing/2014/main" id="{9990A67A-0A32-4ACF-9521-C490478AD5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3" name="CaixaDeTexto 1">
          <a:extLst xmlns:a="http://schemas.openxmlformats.org/drawingml/2006/main">
            <a:ext uri="{FF2B5EF4-FFF2-40B4-BE49-F238E27FC236}">
              <a16:creationId xmlns:a16="http://schemas.microsoft.com/office/drawing/2014/main" id="{5B8DA047-E7D5-4646-BCB4-DC33DB77AF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4" name="CaixaDeTexto 1">
          <a:extLst xmlns:a="http://schemas.openxmlformats.org/drawingml/2006/main">
            <a:ext uri="{FF2B5EF4-FFF2-40B4-BE49-F238E27FC236}">
              <a16:creationId xmlns:a16="http://schemas.microsoft.com/office/drawing/2014/main" id="{477A5E99-9B20-490F-A317-3E160F3054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5" name="CaixaDeTexto 1">
          <a:extLst xmlns:a="http://schemas.openxmlformats.org/drawingml/2006/main">
            <a:ext uri="{FF2B5EF4-FFF2-40B4-BE49-F238E27FC236}">
              <a16:creationId xmlns:a16="http://schemas.microsoft.com/office/drawing/2014/main" id="{AB29563F-0D8E-4C54-9245-5CBA734C5E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6" name="CaixaDeTexto 1">
          <a:extLst xmlns:a="http://schemas.openxmlformats.org/drawingml/2006/main">
            <a:ext uri="{FF2B5EF4-FFF2-40B4-BE49-F238E27FC236}">
              <a16:creationId xmlns:a16="http://schemas.microsoft.com/office/drawing/2014/main" id="{320A3401-0C66-46BD-AD95-41DD5D0BCC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7" name="CaixaDeTexto 1">
          <a:extLst xmlns:a="http://schemas.openxmlformats.org/drawingml/2006/main">
            <a:ext uri="{FF2B5EF4-FFF2-40B4-BE49-F238E27FC236}">
              <a16:creationId xmlns:a16="http://schemas.microsoft.com/office/drawing/2014/main" id="{AE85009A-97FD-4135-8FB9-E20F7970E3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8" name="CaixaDeTexto 1">
          <a:extLst xmlns:a="http://schemas.openxmlformats.org/drawingml/2006/main">
            <a:ext uri="{FF2B5EF4-FFF2-40B4-BE49-F238E27FC236}">
              <a16:creationId xmlns:a16="http://schemas.microsoft.com/office/drawing/2014/main" id="{AFCE9064-2E32-4C50-8C8D-222078D0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9" name="CaixaDeTexto 1">
          <a:extLst xmlns:a="http://schemas.openxmlformats.org/drawingml/2006/main">
            <a:ext uri="{FF2B5EF4-FFF2-40B4-BE49-F238E27FC236}">
              <a16:creationId xmlns:a16="http://schemas.microsoft.com/office/drawing/2014/main" id="{B55825C7-7397-437B-8935-1E85F57BD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0" name="CaixaDeTexto 1">
          <a:extLst xmlns:a="http://schemas.openxmlformats.org/drawingml/2006/main">
            <a:ext uri="{FF2B5EF4-FFF2-40B4-BE49-F238E27FC236}">
              <a16:creationId xmlns:a16="http://schemas.microsoft.com/office/drawing/2014/main" id="{04338FC7-421A-4A53-B791-D784384F2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1" name="CaixaDeTexto 1">
          <a:extLst xmlns:a="http://schemas.openxmlformats.org/drawingml/2006/main">
            <a:ext uri="{FF2B5EF4-FFF2-40B4-BE49-F238E27FC236}">
              <a16:creationId xmlns:a16="http://schemas.microsoft.com/office/drawing/2014/main" id="{3E8750BF-B730-4377-BCF6-FF924EE96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2" name="CaixaDeTexto 1">
          <a:extLst xmlns:a="http://schemas.openxmlformats.org/drawingml/2006/main">
            <a:ext uri="{FF2B5EF4-FFF2-40B4-BE49-F238E27FC236}">
              <a16:creationId xmlns:a16="http://schemas.microsoft.com/office/drawing/2014/main" id="{1EE05E35-A12C-4E56-A0B5-D4DC04AA0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9AA2041-D728-4E4F-A855-882537392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4" name="CaixaDeTexto 1">
          <a:extLst xmlns:a="http://schemas.openxmlformats.org/drawingml/2006/main">
            <a:ext uri="{FF2B5EF4-FFF2-40B4-BE49-F238E27FC236}">
              <a16:creationId xmlns:a16="http://schemas.microsoft.com/office/drawing/2014/main" id="{F1E19B91-2102-4E04-8F0A-ED25025414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5" name="CaixaDeTexto 1">
          <a:extLst xmlns:a="http://schemas.openxmlformats.org/drawingml/2006/main">
            <a:ext uri="{FF2B5EF4-FFF2-40B4-BE49-F238E27FC236}">
              <a16:creationId xmlns:a16="http://schemas.microsoft.com/office/drawing/2014/main" id="{45A867DF-14B9-4701-AEB0-FC979B11BB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6" name="CaixaDeTexto 1">
          <a:extLst xmlns:a="http://schemas.openxmlformats.org/drawingml/2006/main">
            <a:ext uri="{FF2B5EF4-FFF2-40B4-BE49-F238E27FC236}">
              <a16:creationId xmlns:a16="http://schemas.microsoft.com/office/drawing/2014/main" id="{5BE277F1-6464-4E6A-A8CB-B518633F6E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7" name="CaixaDeTexto 1">
          <a:extLst xmlns:a="http://schemas.openxmlformats.org/drawingml/2006/main">
            <a:ext uri="{FF2B5EF4-FFF2-40B4-BE49-F238E27FC236}">
              <a16:creationId xmlns:a16="http://schemas.microsoft.com/office/drawing/2014/main" id="{71D42A8B-1A72-444C-B539-0068C05B7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8" name="CaixaDeTexto 1">
          <a:extLst xmlns:a="http://schemas.openxmlformats.org/drawingml/2006/main">
            <a:ext uri="{FF2B5EF4-FFF2-40B4-BE49-F238E27FC236}">
              <a16:creationId xmlns:a16="http://schemas.microsoft.com/office/drawing/2014/main" id="{BDFB9300-F58D-4000-8FA1-3AD435944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9" name="CaixaDeTexto 1">
          <a:extLst xmlns:a="http://schemas.openxmlformats.org/drawingml/2006/main">
            <a:ext uri="{FF2B5EF4-FFF2-40B4-BE49-F238E27FC236}">
              <a16:creationId xmlns:a16="http://schemas.microsoft.com/office/drawing/2014/main" id="{16573FA8-B3B1-4F9A-B6E1-E216A4D02C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0" name="CaixaDeTexto 1">
          <a:extLst xmlns:a="http://schemas.openxmlformats.org/drawingml/2006/main">
            <a:ext uri="{FF2B5EF4-FFF2-40B4-BE49-F238E27FC236}">
              <a16:creationId xmlns:a16="http://schemas.microsoft.com/office/drawing/2014/main" id="{F0AA99A6-134A-4A0A-AA91-C56CB5858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1" name="CaixaDeTexto 1">
          <a:extLst xmlns:a="http://schemas.openxmlformats.org/drawingml/2006/main">
            <a:ext uri="{FF2B5EF4-FFF2-40B4-BE49-F238E27FC236}">
              <a16:creationId xmlns:a16="http://schemas.microsoft.com/office/drawing/2014/main" id="{C6D5C97D-09AA-4B63-8916-30E45E7F3D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2" name="CaixaDeTexto 1">
          <a:extLst xmlns:a="http://schemas.openxmlformats.org/drawingml/2006/main">
            <a:ext uri="{FF2B5EF4-FFF2-40B4-BE49-F238E27FC236}">
              <a16:creationId xmlns:a16="http://schemas.microsoft.com/office/drawing/2014/main" id="{64DD123A-3918-4323-BCB6-0D0E3F204A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3" name="CaixaDeTexto 1">
          <a:extLst xmlns:a="http://schemas.openxmlformats.org/drawingml/2006/main">
            <a:ext uri="{FF2B5EF4-FFF2-40B4-BE49-F238E27FC236}">
              <a16:creationId xmlns:a16="http://schemas.microsoft.com/office/drawing/2014/main" id="{F0D96161-96C0-474A-A848-AA7D4FF1D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4" name="CaixaDeTexto 1">
          <a:extLst xmlns:a="http://schemas.openxmlformats.org/drawingml/2006/main">
            <a:ext uri="{FF2B5EF4-FFF2-40B4-BE49-F238E27FC236}">
              <a16:creationId xmlns:a16="http://schemas.microsoft.com/office/drawing/2014/main" id="{9B417D1A-9307-44E1-9A50-DA6D1397A0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5" name="CaixaDeTexto 1">
          <a:extLst xmlns:a="http://schemas.openxmlformats.org/drawingml/2006/main">
            <a:ext uri="{FF2B5EF4-FFF2-40B4-BE49-F238E27FC236}">
              <a16:creationId xmlns:a16="http://schemas.microsoft.com/office/drawing/2014/main" id="{E378FAA8-BB7C-4203-8E54-9BEB3319D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6" name="CaixaDeTexto 1">
          <a:extLst xmlns:a="http://schemas.openxmlformats.org/drawingml/2006/main">
            <a:ext uri="{FF2B5EF4-FFF2-40B4-BE49-F238E27FC236}">
              <a16:creationId xmlns:a16="http://schemas.microsoft.com/office/drawing/2014/main" id="{DFDB2CF0-4A7E-4659-A68A-9AA2BF2B4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7" name="CaixaDeTexto 1">
          <a:extLst xmlns:a="http://schemas.openxmlformats.org/drawingml/2006/main">
            <a:ext uri="{FF2B5EF4-FFF2-40B4-BE49-F238E27FC236}">
              <a16:creationId xmlns:a16="http://schemas.microsoft.com/office/drawing/2014/main" id="{229F243D-267A-422C-B48D-F888936D2F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8" name="CaixaDeTexto 1">
          <a:extLst xmlns:a="http://schemas.openxmlformats.org/drawingml/2006/main">
            <a:ext uri="{FF2B5EF4-FFF2-40B4-BE49-F238E27FC236}">
              <a16:creationId xmlns:a16="http://schemas.microsoft.com/office/drawing/2014/main" id="{2CB56537-0109-4CA4-9B27-1FAFA4B064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9" name="CaixaDeTexto 1">
          <a:extLst xmlns:a="http://schemas.openxmlformats.org/drawingml/2006/main">
            <a:ext uri="{FF2B5EF4-FFF2-40B4-BE49-F238E27FC236}">
              <a16:creationId xmlns:a16="http://schemas.microsoft.com/office/drawing/2014/main" id="{6230CF23-C9D7-49B3-B28C-E3565F4CEA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0" name="CaixaDeTexto 1">
          <a:extLst xmlns:a="http://schemas.openxmlformats.org/drawingml/2006/main">
            <a:ext uri="{FF2B5EF4-FFF2-40B4-BE49-F238E27FC236}">
              <a16:creationId xmlns:a16="http://schemas.microsoft.com/office/drawing/2014/main" id="{D1A0103B-860E-4652-936E-1917A65359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1" name="CaixaDeTexto 1">
          <a:extLst xmlns:a="http://schemas.openxmlformats.org/drawingml/2006/main">
            <a:ext uri="{FF2B5EF4-FFF2-40B4-BE49-F238E27FC236}">
              <a16:creationId xmlns:a16="http://schemas.microsoft.com/office/drawing/2014/main" id="{D148FF38-990A-48B0-94CD-8E61A6606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2" name="CaixaDeTexto 1">
          <a:extLst xmlns:a="http://schemas.openxmlformats.org/drawingml/2006/main">
            <a:ext uri="{FF2B5EF4-FFF2-40B4-BE49-F238E27FC236}">
              <a16:creationId xmlns:a16="http://schemas.microsoft.com/office/drawing/2014/main" id="{2DE79FAE-270A-4760-8C08-1A58043B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3" name="CaixaDeTexto 1">
          <a:extLst xmlns:a="http://schemas.openxmlformats.org/drawingml/2006/main">
            <a:ext uri="{FF2B5EF4-FFF2-40B4-BE49-F238E27FC236}">
              <a16:creationId xmlns:a16="http://schemas.microsoft.com/office/drawing/2014/main" id="{0D17C730-9131-46A4-8D36-6A3BC856C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4" name="CaixaDeTexto 1">
          <a:extLst xmlns:a="http://schemas.openxmlformats.org/drawingml/2006/main">
            <a:ext uri="{FF2B5EF4-FFF2-40B4-BE49-F238E27FC236}">
              <a16:creationId xmlns:a16="http://schemas.microsoft.com/office/drawing/2014/main" id="{A460D326-D588-41EF-B3D8-41EE01DB24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5" name="CaixaDeTexto 1">
          <a:extLst xmlns:a="http://schemas.openxmlformats.org/drawingml/2006/main">
            <a:ext uri="{FF2B5EF4-FFF2-40B4-BE49-F238E27FC236}">
              <a16:creationId xmlns:a16="http://schemas.microsoft.com/office/drawing/2014/main" id="{9E3844BF-2315-415D-8AF8-21B6C715F2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6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EEB3-0567-4A5C-A843-34E356F0CE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7" name="CaixaDeTexto 1">
          <a:extLst xmlns:a="http://schemas.openxmlformats.org/drawingml/2006/main">
            <a:ext uri="{FF2B5EF4-FFF2-40B4-BE49-F238E27FC236}">
              <a16:creationId xmlns:a16="http://schemas.microsoft.com/office/drawing/2014/main" id="{33FA845A-1FCE-49FA-8ABD-50EF1273F5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8" name="CaixaDeTexto 1">
          <a:extLst xmlns:a="http://schemas.openxmlformats.org/drawingml/2006/main">
            <a:ext uri="{FF2B5EF4-FFF2-40B4-BE49-F238E27FC236}">
              <a16:creationId xmlns:a16="http://schemas.microsoft.com/office/drawing/2014/main" id="{548AF91E-4175-4E9A-8439-493C40AB5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9" name="CaixaDeTexto 1">
          <a:extLst xmlns:a="http://schemas.openxmlformats.org/drawingml/2006/main">
            <a:ext uri="{FF2B5EF4-FFF2-40B4-BE49-F238E27FC236}">
              <a16:creationId xmlns:a16="http://schemas.microsoft.com/office/drawing/2014/main" id="{7F547DC8-5842-4DDA-8FEF-6996215E4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0" name="CaixaDeTexto 1">
          <a:extLst xmlns:a="http://schemas.openxmlformats.org/drawingml/2006/main">
            <a:ext uri="{FF2B5EF4-FFF2-40B4-BE49-F238E27FC236}">
              <a16:creationId xmlns:a16="http://schemas.microsoft.com/office/drawing/2014/main" id="{4B9B04BE-965C-4E6C-A2B5-8531EC2D7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1" name="CaixaDeTexto 1">
          <a:extLst xmlns:a="http://schemas.openxmlformats.org/drawingml/2006/main">
            <a:ext uri="{FF2B5EF4-FFF2-40B4-BE49-F238E27FC236}">
              <a16:creationId xmlns:a16="http://schemas.microsoft.com/office/drawing/2014/main" id="{AACB4C94-54EE-4ECC-A94C-6F6B22BE12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2" name="CaixaDeTexto 1">
          <a:extLst xmlns:a="http://schemas.openxmlformats.org/drawingml/2006/main">
            <a:ext uri="{FF2B5EF4-FFF2-40B4-BE49-F238E27FC236}">
              <a16:creationId xmlns:a16="http://schemas.microsoft.com/office/drawing/2014/main" id="{B083F396-C3D1-461E-94D1-F2F329753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3" name="CaixaDeTexto 1">
          <a:extLst xmlns:a="http://schemas.openxmlformats.org/drawingml/2006/main">
            <a:ext uri="{FF2B5EF4-FFF2-40B4-BE49-F238E27FC236}">
              <a16:creationId xmlns:a16="http://schemas.microsoft.com/office/drawing/2014/main" id="{E27A2A18-2D18-4DDC-A10E-7E6298B74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4" name="CaixaDeTexto 1">
          <a:extLst xmlns:a="http://schemas.openxmlformats.org/drawingml/2006/main">
            <a:ext uri="{FF2B5EF4-FFF2-40B4-BE49-F238E27FC236}">
              <a16:creationId xmlns:a16="http://schemas.microsoft.com/office/drawing/2014/main" id="{73D51CAD-F749-4CD5-AFCB-F1ADB9E48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5" name="CaixaDeTexto 1">
          <a:extLst xmlns:a="http://schemas.openxmlformats.org/drawingml/2006/main">
            <a:ext uri="{FF2B5EF4-FFF2-40B4-BE49-F238E27FC236}">
              <a16:creationId xmlns:a16="http://schemas.microsoft.com/office/drawing/2014/main" id="{857B80AE-E488-47C2-958C-8C730EEE5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6" name="CaixaDeTexto 1">
          <a:extLst xmlns:a="http://schemas.openxmlformats.org/drawingml/2006/main">
            <a:ext uri="{FF2B5EF4-FFF2-40B4-BE49-F238E27FC236}">
              <a16:creationId xmlns:a16="http://schemas.microsoft.com/office/drawing/2014/main" id="{1DBDEFC1-6399-4191-ACF0-81E7F06429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7" name="CaixaDeTexto 1">
          <a:extLst xmlns:a="http://schemas.openxmlformats.org/drawingml/2006/main">
            <a:ext uri="{FF2B5EF4-FFF2-40B4-BE49-F238E27FC236}">
              <a16:creationId xmlns:a16="http://schemas.microsoft.com/office/drawing/2014/main" id="{7BF4C225-F922-47A8-B58B-3AE794F18C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8" name="CaixaDeTexto 1">
          <a:extLst xmlns:a="http://schemas.openxmlformats.org/drawingml/2006/main">
            <a:ext uri="{FF2B5EF4-FFF2-40B4-BE49-F238E27FC236}">
              <a16:creationId xmlns:a16="http://schemas.microsoft.com/office/drawing/2014/main" id="{D7319BF1-85D8-47D7-B61C-252EA44750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9" name="CaixaDeTexto 1">
          <a:extLst xmlns:a="http://schemas.openxmlformats.org/drawingml/2006/main">
            <a:ext uri="{FF2B5EF4-FFF2-40B4-BE49-F238E27FC236}">
              <a16:creationId xmlns:a16="http://schemas.microsoft.com/office/drawing/2014/main" id="{2A754BD3-5A6C-4F80-80B5-5FF63F5112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0" name="CaixaDeTexto 1">
          <a:extLst xmlns:a="http://schemas.openxmlformats.org/drawingml/2006/main">
            <a:ext uri="{FF2B5EF4-FFF2-40B4-BE49-F238E27FC236}">
              <a16:creationId xmlns:a16="http://schemas.microsoft.com/office/drawing/2014/main" id="{2A9EC8DE-F14A-4250-9B4A-F87A82ED3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1" name="CaixaDeTexto 1">
          <a:extLst xmlns:a="http://schemas.openxmlformats.org/drawingml/2006/main">
            <a:ext uri="{FF2B5EF4-FFF2-40B4-BE49-F238E27FC236}">
              <a16:creationId xmlns:a16="http://schemas.microsoft.com/office/drawing/2014/main" id="{9E51D6A2-BAEB-4C89-B395-9993476B3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2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AC31-9248-4368-9A19-EC231DD939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3" name="CaixaDeTexto 1">
          <a:extLst xmlns:a="http://schemas.openxmlformats.org/drawingml/2006/main">
            <a:ext uri="{FF2B5EF4-FFF2-40B4-BE49-F238E27FC236}">
              <a16:creationId xmlns:a16="http://schemas.microsoft.com/office/drawing/2014/main" id="{1256B0F9-721C-48EA-8792-9F299F9541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4" name="CaixaDeTexto 1">
          <a:extLst xmlns:a="http://schemas.openxmlformats.org/drawingml/2006/main">
            <a:ext uri="{FF2B5EF4-FFF2-40B4-BE49-F238E27FC236}">
              <a16:creationId xmlns:a16="http://schemas.microsoft.com/office/drawing/2014/main" id="{AABA057B-D24A-4D9C-B17A-33D4F10BE6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5" name="CaixaDeTexto 1">
          <a:extLst xmlns:a="http://schemas.openxmlformats.org/drawingml/2006/main">
            <a:ext uri="{FF2B5EF4-FFF2-40B4-BE49-F238E27FC236}">
              <a16:creationId xmlns:a16="http://schemas.microsoft.com/office/drawing/2014/main" id="{7B4C2064-0941-4CEF-805E-B294BC7AE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6" name="CaixaDeTexto 1">
          <a:extLst xmlns:a="http://schemas.openxmlformats.org/drawingml/2006/main">
            <a:ext uri="{FF2B5EF4-FFF2-40B4-BE49-F238E27FC236}">
              <a16:creationId xmlns:a16="http://schemas.microsoft.com/office/drawing/2014/main" id="{30214B97-050F-4D33-96E2-D4D2CAD25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7" name="CaixaDeTexto 1">
          <a:extLst xmlns:a="http://schemas.openxmlformats.org/drawingml/2006/main">
            <a:ext uri="{FF2B5EF4-FFF2-40B4-BE49-F238E27FC236}">
              <a16:creationId xmlns:a16="http://schemas.microsoft.com/office/drawing/2014/main" id="{E8F89360-6A7D-46E8-8624-BE561FC85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8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E084-4366-4B7E-ACF1-BBD67A847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9" name="CaixaDeTexto 1">
          <a:extLst xmlns:a="http://schemas.openxmlformats.org/drawingml/2006/main">
            <a:ext uri="{FF2B5EF4-FFF2-40B4-BE49-F238E27FC236}">
              <a16:creationId xmlns:a16="http://schemas.microsoft.com/office/drawing/2014/main" id="{E1402A91-CDA5-40D4-B6AA-D6D1FCBF56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0" name="CaixaDeTexto 1">
          <a:extLst xmlns:a="http://schemas.openxmlformats.org/drawingml/2006/main">
            <a:ext uri="{FF2B5EF4-FFF2-40B4-BE49-F238E27FC236}">
              <a16:creationId xmlns:a16="http://schemas.microsoft.com/office/drawing/2014/main" id="{68D5C2EF-DEBB-4468-9B8A-F878377D0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1" name="CaixaDeTexto 1">
          <a:extLst xmlns:a="http://schemas.openxmlformats.org/drawingml/2006/main">
            <a:ext uri="{FF2B5EF4-FFF2-40B4-BE49-F238E27FC236}">
              <a16:creationId xmlns:a16="http://schemas.microsoft.com/office/drawing/2014/main" id="{6F5200F9-A294-4095-A596-533629057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2" name="CaixaDeTexto 1">
          <a:extLst xmlns:a="http://schemas.openxmlformats.org/drawingml/2006/main">
            <a:ext uri="{FF2B5EF4-FFF2-40B4-BE49-F238E27FC236}">
              <a16:creationId xmlns:a16="http://schemas.microsoft.com/office/drawing/2014/main" id="{212DA89F-FE18-4300-B26F-A1B1E6FEFB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3" name="CaixaDeTexto 1">
          <a:extLst xmlns:a="http://schemas.openxmlformats.org/drawingml/2006/main">
            <a:ext uri="{FF2B5EF4-FFF2-40B4-BE49-F238E27FC236}">
              <a16:creationId xmlns:a16="http://schemas.microsoft.com/office/drawing/2014/main" id="{71A97336-3941-4683-938A-C7065AA3C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4" name="CaixaDeTexto 1">
          <a:extLst xmlns:a="http://schemas.openxmlformats.org/drawingml/2006/main">
            <a:ext uri="{FF2B5EF4-FFF2-40B4-BE49-F238E27FC236}">
              <a16:creationId xmlns:a16="http://schemas.microsoft.com/office/drawing/2014/main" id="{775801EC-C7C8-4032-85F4-8A04FDE9D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5" name="CaixaDeTexto 1">
          <a:extLst xmlns:a="http://schemas.openxmlformats.org/drawingml/2006/main">
            <a:ext uri="{FF2B5EF4-FFF2-40B4-BE49-F238E27FC236}">
              <a16:creationId xmlns:a16="http://schemas.microsoft.com/office/drawing/2014/main" id="{FC80C109-7EB2-4D75-B6A6-45A61A7CAE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6" name="CaixaDeTexto 1">
          <a:extLst xmlns:a="http://schemas.openxmlformats.org/drawingml/2006/main">
            <a:ext uri="{FF2B5EF4-FFF2-40B4-BE49-F238E27FC236}">
              <a16:creationId xmlns:a16="http://schemas.microsoft.com/office/drawing/2014/main" id="{3F98EF85-304A-4A77-8E0A-A1935B68D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7" name="CaixaDeTexto 1">
          <a:extLst xmlns:a="http://schemas.openxmlformats.org/drawingml/2006/main">
            <a:ext uri="{FF2B5EF4-FFF2-40B4-BE49-F238E27FC236}">
              <a16:creationId xmlns:a16="http://schemas.microsoft.com/office/drawing/2014/main" id="{4D6B9711-767E-425D-BC7A-FE18199974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8" name="CaixaDeTexto 1">
          <a:extLst xmlns:a="http://schemas.openxmlformats.org/drawingml/2006/main">
            <a:ext uri="{FF2B5EF4-FFF2-40B4-BE49-F238E27FC236}">
              <a16:creationId xmlns:a16="http://schemas.microsoft.com/office/drawing/2014/main" id="{8686F02F-3669-41F9-BC9D-FC41BAC9E3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9" name="CaixaDeTexto 1">
          <a:extLst xmlns:a="http://schemas.openxmlformats.org/drawingml/2006/main">
            <a:ext uri="{FF2B5EF4-FFF2-40B4-BE49-F238E27FC236}">
              <a16:creationId xmlns:a16="http://schemas.microsoft.com/office/drawing/2014/main" id="{D4AF8E05-CBB1-4795-8D50-462D8B11E6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0" name="CaixaDeTexto 1">
          <a:extLst xmlns:a="http://schemas.openxmlformats.org/drawingml/2006/main">
            <a:ext uri="{FF2B5EF4-FFF2-40B4-BE49-F238E27FC236}">
              <a16:creationId xmlns:a16="http://schemas.microsoft.com/office/drawing/2014/main" id="{C6185CF5-5969-467F-8FF1-09AB21E67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1" name="CaixaDeTexto 1">
          <a:extLst xmlns:a="http://schemas.openxmlformats.org/drawingml/2006/main">
            <a:ext uri="{FF2B5EF4-FFF2-40B4-BE49-F238E27FC236}">
              <a16:creationId xmlns:a16="http://schemas.microsoft.com/office/drawing/2014/main" id="{9768D5F0-FDD3-404E-9E24-7DAE04C65D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2" name="CaixaDeTexto 1">
          <a:extLst xmlns:a="http://schemas.openxmlformats.org/drawingml/2006/main">
            <a:ext uri="{FF2B5EF4-FFF2-40B4-BE49-F238E27FC236}">
              <a16:creationId xmlns:a16="http://schemas.microsoft.com/office/drawing/2014/main" id="{E9F9FD0F-2B63-451C-AE83-D072955FA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3" name="CaixaDeTexto 1">
          <a:extLst xmlns:a="http://schemas.openxmlformats.org/drawingml/2006/main">
            <a:ext uri="{FF2B5EF4-FFF2-40B4-BE49-F238E27FC236}">
              <a16:creationId xmlns:a16="http://schemas.microsoft.com/office/drawing/2014/main" id="{5B75887F-05AF-4DCB-AD07-8579FB2ED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4" name="CaixaDeTexto 1">
          <a:extLst xmlns:a="http://schemas.openxmlformats.org/drawingml/2006/main">
            <a:ext uri="{FF2B5EF4-FFF2-40B4-BE49-F238E27FC236}">
              <a16:creationId xmlns:a16="http://schemas.microsoft.com/office/drawing/2014/main" id="{F3470DB7-7679-403F-B9A9-8E407C0D4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5" name="CaixaDeTexto 1">
          <a:extLst xmlns:a="http://schemas.openxmlformats.org/drawingml/2006/main">
            <a:ext uri="{FF2B5EF4-FFF2-40B4-BE49-F238E27FC236}">
              <a16:creationId xmlns:a16="http://schemas.microsoft.com/office/drawing/2014/main" id="{D4413E9C-0B1F-4EAB-B082-F8888ABA72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6" name="CaixaDeTexto 1">
          <a:extLst xmlns:a="http://schemas.openxmlformats.org/drawingml/2006/main">
            <a:ext uri="{FF2B5EF4-FFF2-40B4-BE49-F238E27FC236}">
              <a16:creationId xmlns:a16="http://schemas.microsoft.com/office/drawing/2014/main" id="{46F300D9-3846-48BC-9DCD-DD8F7A000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7" name="CaixaDeTexto 1">
          <a:extLst xmlns:a="http://schemas.openxmlformats.org/drawingml/2006/main">
            <a:ext uri="{FF2B5EF4-FFF2-40B4-BE49-F238E27FC236}">
              <a16:creationId xmlns:a16="http://schemas.microsoft.com/office/drawing/2014/main" id="{4224CB84-96F8-4958-9860-9B2DC6AA75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8" name="CaixaDeTexto 1">
          <a:extLst xmlns:a="http://schemas.openxmlformats.org/drawingml/2006/main">
            <a:ext uri="{FF2B5EF4-FFF2-40B4-BE49-F238E27FC236}">
              <a16:creationId xmlns:a16="http://schemas.microsoft.com/office/drawing/2014/main" id="{E811A579-0A1D-4AB8-9BA9-1DD4BB39C2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9" name="CaixaDeTexto 1">
          <a:extLst xmlns:a="http://schemas.openxmlformats.org/drawingml/2006/main">
            <a:ext uri="{FF2B5EF4-FFF2-40B4-BE49-F238E27FC236}">
              <a16:creationId xmlns:a16="http://schemas.microsoft.com/office/drawing/2014/main" id="{EB3A7ADA-E781-4DAE-916C-3ED1890EB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0" name="CaixaDeTexto 1">
          <a:extLst xmlns:a="http://schemas.openxmlformats.org/drawingml/2006/main">
            <a:ext uri="{FF2B5EF4-FFF2-40B4-BE49-F238E27FC236}">
              <a16:creationId xmlns:a16="http://schemas.microsoft.com/office/drawing/2014/main" id="{6D8A7AFB-4204-4A02-A1D0-2604FDCB0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1" name="CaixaDeTexto 1">
          <a:extLst xmlns:a="http://schemas.openxmlformats.org/drawingml/2006/main">
            <a:ext uri="{FF2B5EF4-FFF2-40B4-BE49-F238E27FC236}">
              <a16:creationId xmlns:a16="http://schemas.microsoft.com/office/drawing/2014/main" id="{35E4B6C1-3B48-4B8F-B0E6-AEE5DA6DE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2" name="CaixaDeTexto 1">
          <a:extLst xmlns:a="http://schemas.openxmlformats.org/drawingml/2006/main">
            <a:ext uri="{FF2B5EF4-FFF2-40B4-BE49-F238E27FC236}">
              <a16:creationId xmlns:a16="http://schemas.microsoft.com/office/drawing/2014/main" id="{8367977A-CC07-4C3D-82B1-D60E1AA72D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3" name="CaixaDeTexto 1">
          <a:extLst xmlns:a="http://schemas.openxmlformats.org/drawingml/2006/main">
            <a:ext uri="{FF2B5EF4-FFF2-40B4-BE49-F238E27FC236}">
              <a16:creationId xmlns:a16="http://schemas.microsoft.com/office/drawing/2014/main" id="{7D5EFD9D-D0CF-430B-B4C2-DF08D18750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4" name="CaixaDeTexto 1">
          <a:extLst xmlns:a="http://schemas.openxmlformats.org/drawingml/2006/main">
            <a:ext uri="{FF2B5EF4-FFF2-40B4-BE49-F238E27FC236}">
              <a16:creationId xmlns:a16="http://schemas.microsoft.com/office/drawing/2014/main" id="{1DF8E79E-603C-48D7-BC30-66886249B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5" name="CaixaDeTexto 1">
          <a:extLst xmlns:a="http://schemas.openxmlformats.org/drawingml/2006/main">
            <a:ext uri="{FF2B5EF4-FFF2-40B4-BE49-F238E27FC236}">
              <a16:creationId xmlns:a16="http://schemas.microsoft.com/office/drawing/2014/main" id="{3FCBBE05-F191-4A1B-8A95-062C00E4A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6" name="CaixaDeTexto 1">
          <a:extLst xmlns:a="http://schemas.openxmlformats.org/drawingml/2006/main">
            <a:ext uri="{FF2B5EF4-FFF2-40B4-BE49-F238E27FC236}">
              <a16:creationId xmlns:a16="http://schemas.microsoft.com/office/drawing/2014/main" id="{AE8DF054-BAD9-4DC2-9CCE-C178B90CF8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7" name="CaixaDeTexto 1">
          <a:extLst xmlns:a="http://schemas.openxmlformats.org/drawingml/2006/main">
            <a:ext uri="{FF2B5EF4-FFF2-40B4-BE49-F238E27FC236}">
              <a16:creationId xmlns:a16="http://schemas.microsoft.com/office/drawing/2014/main" id="{1902868C-1DEB-4383-AD5D-61D98FD7FC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8" name="CaixaDeTexto 1">
          <a:extLst xmlns:a="http://schemas.openxmlformats.org/drawingml/2006/main">
            <a:ext uri="{FF2B5EF4-FFF2-40B4-BE49-F238E27FC236}">
              <a16:creationId xmlns:a16="http://schemas.microsoft.com/office/drawing/2014/main" id="{D3CF58F4-7138-4A66-BDA6-683877BD79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9" name="CaixaDeTexto 1">
          <a:extLst xmlns:a="http://schemas.openxmlformats.org/drawingml/2006/main">
            <a:ext uri="{FF2B5EF4-FFF2-40B4-BE49-F238E27FC236}">
              <a16:creationId xmlns:a16="http://schemas.microsoft.com/office/drawing/2014/main" id="{6648ACBB-BC16-4A65-949F-D7C22BF39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0" name="CaixaDeTexto 1">
          <a:extLst xmlns:a="http://schemas.openxmlformats.org/drawingml/2006/main">
            <a:ext uri="{FF2B5EF4-FFF2-40B4-BE49-F238E27FC236}">
              <a16:creationId xmlns:a16="http://schemas.microsoft.com/office/drawing/2014/main" id="{A034D18F-38A4-41E1-AB49-C2D87CCAD9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1" name="CaixaDeTexto 1">
          <a:extLst xmlns:a="http://schemas.openxmlformats.org/drawingml/2006/main">
            <a:ext uri="{FF2B5EF4-FFF2-40B4-BE49-F238E27FC236}">
              <a16:creationId xmlns:a16="http://schemas.microsoft.com/office/drawing/2014/main" id="{84A190B9-5280-4FD2-B86D-83795DDAB5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2" name="CaixaDeTexto 1">
          <a:extLst xmlns:a="http://schemas.openxmlformats.org/drawingml/2006/main">
            <a:ext uri="{FF2B5EF4-FFF2-40B4-BE49-F238E27FC236}">
              <a16:creationId xmlns:a16="http://schemas.microsoft.com/office/drawing/2014/main" id="{F8A64E0C-5D5B-4DFE-9295-DB49B1EA2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3" name="CaixaDeTexto 1">
          <a:extLst xmlns:a="http://schemas.openxmlformats.org/drawingml/2006/main">
            <a:ext uri="{FF2B5EF4-FFF2-40B4-BE49-F238E27FC236}">
              <a16:creationId xmlns:a16="http://schemas.microsoft.com/office/drawing/2014/main" id="{31F73199-5E52-4146-897A-EC34B441C3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4" name="CaixaDeTexto 1">
          <a:extLst xmlns:a="http://schemas.openxmlformats.org/drawingml/2006/main">
            <a:ext uri="{FF2B5EF4-FFF2-40B4-BE49-F238E27FC236}">
              <a16:creationId xmlns:a16="http://schemas.microsoft.com/office/drawing/2014/main" id="{13F6BF61-797A-42D7-A718-707342F42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5" name="CaixaDeTexto 1">
          <a:extLst xmlns:a="http://schemas.openxmlformats.org/drawingml/2006/main">
            <a:ext uri="{FF2B5EF4-FFF2-40B4-BE49-F238E27FC236}">
              <a16:creationId xmlns:a16="http://schemas.microsoft.com/office/drawing/2014/main" id="{D38F9382-1D99-49A0-9851-3988A875DD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6" name="CaixaDeTexto 1">
          <a:extLst xmlns:a="http://schemas.openxmlformats.org/drawingml/2006/main">
            <a:ext uri="{FF2B5EF4-FFF2-40B4-BE49-F238E27FC236}">
              <a16:creationId xmlns:a16="http://schemas.microsoft.com/office/drawing/2014/main" id="{136F55A0-E0EB-4E7E-B679-FEB46A5EEF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7" name="CaixaDeTexto 1">
          <a:extLst xmlns:a="http://schemas.openxmlformats.org/drawingml/2006/main">
            <a:ext uri="{FF2B5EF4-FFF2-40B4-BE49-F238E27FC236}">
              <a16:creationId xmlns:a16="http://schemas.microsoft.com/office/drawing/2014/main" id="{D28C674B-D01A-4117-931F-661B8E379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8" name="CaixaDeTexto 1">
          <a:extLst xmlns:a="http://schemas.openxmlformats.org/drawingml/2006/main">
            <a:ext uri="{FF2B5EF4-FFF2-40B4-BE49-F238E27FC236}">
              <a16:creationId xmlns:a16="http://schemas.microsoft.com/office/drawing/2014/main" id="{18169D6D-AC88-4E74-B586-A640F500A0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9" name="CaixaDeTexto 1">
          <a:extLst xmlns:a="http://schemas.openxmlformats.org/drawingml/2006/main">
            <a:ext uri="{FF2B5EF4-FFF2-40B4-BE49-F238E27FC236}">
              <a16:creationId xmlns:a16="http://schemas.microsoft.com/office/drawing/2014/main" id="{97AB0DEE-B57E-4DCE-BDCA-B29EBB69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0" name="CaixaDeTexto 1">
          <a:extLst xmlns:a="http://schemas.openxmlformats.org/drawingml/2006/main">
            <a:ext uri="{FF2B5EF4-FFF2-40B4-BE49-F238E27FC236}">
              <a16:creationId xmlns:a16="http://schemas.microsoft.com/office/drawing/2014/main" id="{34C7E57C-733C-437D-BECE-270BA9B6A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1" name="CaixaDeTexto 1">
          <a:extLst xmlns:a="http://schemas.openxmlformats.org/drawingml/2006/main">
            <a:ext uri="{FF2B5EF4-FFF2-40B4-BE49-F238E27FC236}">
              <a16:creationId xmlns:a16="http://schemas.microsoft.com/office/drawing/2014/main" id="{DB3B736F-2B94-4106-B636-10745E35B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2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E8BA-E641-4581-BDB1-6A81804755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3" name="CaixaDeTexto 1">
          <a:extLst xmlns:a="http://schemas.openxmlformats.org/drawingml/2006/main">
            <a:ext uri="{FF2B5EF4-FFF2-40B4-BE49-F238E27FC236}">
              <a16:creationId xmlns:a16="http://schemas.microsoft.com/office/drawing/2014/main" id="{A42CD623-0BDB-4C99-A582-42C4F2C524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4" name="CaixaDeTexto 1">
          <a:extLst xmlns:a="http://schemas.openxmlformats.org/drawingml/2006/main">
            <a:ext uri="{FF2B5EF4-FFF2-40B4-BE49-F238E27FC236}">
              <a16:creationId xmlns:a16="http://schemas.microsoft.com/office/drawing/2014/main" id="{F7B763E7-A386-436D-8386-EAB356C335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F91C262-A56E-4D3D-A8CD-27E7A32DE1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6" name="CaixaDeTexto 1">
          <a:extLst xmlns:a="http://schemas.openxmlformats.org/drawingml/2006/main">
            <a:ext uri="{FF2B5EF4-FFF2-40B4-BE49-F238E27FC236}">
              <a16:creationId xmlns:a16="http://schemas.microsoft.com/office/drawing/2014/main" id="{5EA0C55D-73AA-4520-9C89-FA8ACD6FF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7" name="CaixaDeTexto 1">
          <a:extLst xmlns:a="http://schemas.openxmlformats.org/drawingml/2006/main">
            <a:ext uri="{FF2B5EF4-FFF2-40B4-BE49-F238E27FC236}">
              <a16:creationId xmlns:a16="http://schemas.microsoft.com/office/drawing/2014/main" id="{B7A5E6FF-DA2D-43D5-9948-67CF5E91D7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8" name="CaixaDeTexto 1">
          <a:extLst xmlns:a="http://schemas.openxmlformats.org/drawingml/2006/main">
            <a:ext uri="{FF2B5EF4-FFF2-40B4-BE49-F238E27FC236}">
              <a16:creationId xmlns:a16="http://schemas.microsoft.com/office/drawing/2014/main" id="{32EB94A2-2E93-4FFA-BBEE-1F21C4E8C8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9" name="CaixaDeTexto 1">
          <a:extLst xmlns:a="http://schemas.openxmlformats.org/drawingml/2006/main">
            <a:ext uri="{FF2B5EF4-FFF2-40B4-BE49-F238E27FC236}">
              <a16:creationId xmlns:a16="http://schemas.microsoft.com/office/drawing/2014/main" id="{B10D3AC8-6EE5-4311-AE71-A0C72E88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0" name="CaixaDeTexto 1">
          <a:extLst xmlns:a="http://schemas.openxmlformats.org/drawingml/2006/main">
            <a:ext uri="{FF2B5EF4-FFF2-40B4-BE49-F238E27FC236}">
              <a16:creationId xmlns:a16="http://schemas.microsoft.com/office/drawing/2014/main" id="{E105CADB-4384-46B7-BFFF-B605CE14A8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1" name="CaixaDeTexto 1">
          <a:extLst xmlns:a="http://schemas.openxmlformats.org/drawingml/2006/main">
            <a:ext uri="{FF2B5EF4-FFF2-40B4-BE49-F238E27FC236}">
              <a16:creationId xmlns:a16="http://schemas.microsoft.com/office/drawing/2014/main" id="{7CE6B206-4CE9-4094-AC85-0270D1BC9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2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8C5C-4745-40E7-97AB-A9377677FB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3" name="CaixaDeTexto 1">
          <a:extLst xmlns:a="http://schemas.openxmlformats.org/drawingml/2006/main">
            <a:ext uri="{FF2B5EF4-FFF2-40B4-BE49-F238E27FC236}">
              <a16:creationId xmlns:a16="http://schemas.microsoft.com/office/drawing/2014/main" id="{84DFF57A-553A-4C46-AFEC-763064E8E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4" name="CaixaDeTexto 1">
          <a:extLst xmlns:a="http://schemas.openxmlformats.org/drawingml/2006/main">
            <a:ext uri="{FF2B5EF4-FFF2-40B4-BE49-F238E27FC236}">
              <a16:creationId xmlns:a16="http://schemas.microsoft.com/office/drawing/2014/main" id="{F604B968-BE8E-464B-911E-1AD82CE82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5" name="CaixaDeTexto 1">
          <a:extLst xmlns:a="http://schemas.openxmlformats.org/drawingml/2006/main">
            <a:ext uri="{FF2B5EF4-FFF2-40B4-BE49-F238E27FC236}">
              <a16:creationId xmlns:a16="http://schemas.microsoft.com/office/drawing/2014/main" id="{DBC3870C-E042-4E83-B1E0-8CD028DE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6" name="CaixaDeTexto 1">
          <a:extLst xmlns:a="http://schemas.openxmlformats.org/drawingml/2006/main">
            <a:ext uri="{FF2B5EF4-FFF2-40B4-BE49-F238E27FC236}">
              <a16:creationId xmlns:a16="http://schemas.microsoft.com/office/drawing/2014/main" id="{BDBF3582-9EB2-4EA7-9791-81C0A0219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7" name="CaixaDeTexto 1">
          <a:extLst xmlns:a="http://schemas.openxmlformats.org/drawingml/2006/main">
            <a:ext uri="{FF2B5EF4-FFF2-40B4-BE49-F238E27FC236}">
              <a16:creationId xmlns:a16="http://schemas.microsoft.com/office/drawing/2014/main" id="{4CFA6306-F77D-4A74-8F76-8E6A2807B1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8" name="CaixaDeTexto 1">
          <a:extLst xmlns:a="http://schemas.openxmlformats.org/drawingml/2006/main">
            <a:ext uri="{FF2B5EF4-FFF2-40B4-BE49-F238E27FC236}">
              <a16:creationId xmlns:a16="http://schemas.microsoft.com/office/drawing/2014/main" id="{9C0739E2-6720-4063-8705-72AEAA5D96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A8E81DC-3C91-45E6-9208-74CFEBD96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0" name="CaixaDeTexto 1">
          <a:extLst xmlns:a="http://schemas.openxmlformats.org/drawingml/2006/main">
            <a:ext uri="{FF2B5EF4-FFF2-40B4-BE49-F238E27FC236}">
              <a16:creationId xmlns:a16="http://schemas.microsoft.com/office/drawing/2014/main" id="{BF5936AE-6B57-4052-B6C5-C710972FA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1" name="CaixaDeTexto 1">
          <a:extLst xmlns:a="http://schemas.openxmlformats.org/drawingml/2006/main">
            <a:ext uri="{FF2B5EF4-FFF2-40B4-BE49-F238E27FC236}">
              <a16:creationId xmlns:a16="http://schemas.microsoft.com/office/drawing/2014/main" id="{9E535390-94C8-43E3-9537-E0AA44B25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2" name="CaixaDeTexto 1">
          <a:extLst xmlns:a="http://schemas.openxmlformats.org/drawingml/2006/main">
            <a:ext uri="{FF2B5EF4-FFF2-40B4-BE49-F238E27FC236}">
              <a16:creationId xmlns:a16="http://schemas.microsoft.com/office/drawing/2014/main" id="{F8069D41-40C7-43F9-B890-7C8380EB15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3" name="CaixaDeTexto 1">
          <a:extLst xmlns:a="http://schemas.openxmlformats.org/drawingml/2006/main">
            <a:ext uri="{FF2B5EF4-FFF2-40B4-BE49-F238E27FC236}">
              <a16:creationId xmlns:a16="http://schemas.microsoft.com/office/drawing/2014/main" id="{BB6E0C40-C85B-4FC7-8842-B380CE08A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4" name="CaixaDeTexto 1">
          <a:extLst xmlns:a="http://schemas.openxmlformats.org/drawingml/2006/main">
            <a:ext uri="{FF2B5EF4-FFF2-40B4-BE49-F238E27FC236}">
              <a16:creationId xmlns:a16="http://schemas.microsoft.com/office/drawing/2014/main" id="{CF5D6B78-0E35-49F1-9469-F18C7ACCD5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5" name="CaixaDeTexto 1">
          <a:extLst xmlns:a="http://schemas.openxmlformats.org/drawingml/2006/main">
            <a:ext uri="{FF2B5EF4-FFF2-40B4-BE49-F238E27FC236}">
              <a16:creationId xmlns:a16="http://schemas.microsoft.com/office/drawing/2014/main" id="{14E07FC2-9C10-4C7B-A90C-941698213D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6" name="CaixaDeTexto 1">
          <a:extLst xmlns:a="http://schemas.openxmlformats.org/drawingml/2006/main">
            <a:ext uri="{FF2B5EF4-FFF2-40B4-BE49-F238E27FC236}">
              <a16:creationId xmlns:a16="http://schemas.microsoft.com/office/drawing/2014/main" id="{AFE8CE28-F18F-474A-8CD3-8D44E87139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7" name="CaixaDeTexto 1">
          <a:extLst xmlns:a="http://schemas.openxmlformats.org/drawingml/2006/main">
            <a:ext uri="{FF2B5EF4-FFF2-40B4-BE49-F238E27FC236}">
              <a16:creationId xmlns:a16="http://schemas.microsoft.com/office/drawing/2014/main" id="{AAE532A3-3019-4BC6-89B8-1583BF4D36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8" name="CaixaDeTexto 1">
          <a:extLst xmlns:a="http://schemas.openxmlformats.org/drawingml/2006/main">
            <a:ext uri="{FF2B5EF4-FFF2-40B4-BE49-F238E27FC236}">
              <a16:creationId xmlns:a16="http://schemas.microsoft.com/office/drawing/2014/main" id="{1A36BBFD-FD0C-46B9-A2CE-353563BD1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9" name="CaixaDeTexto 1">
          <a:extLst xmlns:a="http://schemas.openxmlformats.org/drawingml/2006/main">
            <a:ext uri="{FF2B5EF4-FFF2-40B4-BE49-F238E27FC236}">
              <a16:creationId xmlns:a16="http://schemas.microsoft.com/office/drawing/2014/main" id="{5A292C6F-8915-48BE-AFDB-EFBF60ABB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0" name="CaixaDeTexto 1">
          <a:extLst xmlns:a="http://schemas.openxmlformats.org/drawingml/2006/main">
            <a:ext uri="{FF2B5EF4-FFF2-40B4-BE49-F238E27FC236}">
              <a16:creationId xmlns:a16="http://schemas.microsoft.com/office/drawing/2014/main" id="{3062FE53-0C66-43AE-8110-8FB28A123E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1" name="CaixaDeTexto 1">
          <a:extLst xmlns:a="http://schemas.openxmlformats.org/drawingml/2006/main">
            <a:ext uri="{FF2B5EF4-FFF2-40B4-BE49-F238E27FC236}">
              <a16:creationId xmlns:a16="http://schemas.microsoft.com/office/drawing/2014/main" id="{AE1C840F-6130-4AC1-95D1-8A765B01EB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2" name="CaixaDeTexto 1">
          <a:extLst xmlns:a="http://schemas.openxmlformats.org/drawingml/2006/main">
            <a:ext uri="{FF2B5EF4-FFF2-40B4-BE49-F238E27FC236}">
              <a16:creationId xmlns:a16="http://schemas.microsoft.com/office/drawing/2014/main" id="{1BFF1D85-D17D-4AAA-B257-AE30FFCEC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3" name="CaixaDeTexto 1">
          <a:extLst xmlns:a="http://schemas.openxmlformats.org/drawingml/2006/main">
            <a:ext uri="{FF2B5EF4-FFF2-40B4-BE49-F238E27FC236}">
              <a16:creationId xmlns:a16="http://schemas.microsoft.com/office/drawing/2014/main" id="{0326087C-3DCA-4106-81EF-6BE1782CA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4" name="CaixaDeTexto 1">
          <a:extLst xmlns:a="http://schemas.openxmlformats.org/drawingml/2006/main">
            <a:ext uri="{FF2B5EF4-FFF2-40B4-BE49-F238E27FC236}">
              <a16:creationId xmlns:a16="http://schemas.microsoft.com/office/drawing/2014/main" id="{CD5A5812-F64C-4DBA-BB97-241F7F7C1F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5" name="CaixaDeTexto 1">
          <a:extLst xmlns:a="http://schemas.openxmlformats.org/drawingml/2006/main">
            <a:ext uri="{FF2B5EF4-FFF2-40B4-BE49-F238E27FC236}">
              <a16:creationId xmlns:a16="http://schemas.microsoft.com/office/drawing/2014/main" id="{C7834077-3728-4D35-A9ED-F1D75283C5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6" name="CaixaDeTexto 1">
          <a:extLst xmlns:a="http://schemas.openxmlformats.org/drawingml/2006/main">
            <a:ext uri="{FF2B5EF4-FFF2-40B4-BE49-F238E27FC236}">
              <a16:creationId xmlns:a16="http://schemas.microsoft.com/office/drawing/2014/main" id="{75316893-AF6E-47BC-8843-B660F7954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7" name="CaixaDeTexto 1">
          <a:extLst xmlns:a="http://schemas.openxmlformats.org/drawingml/2006/main">
            <a:ext uri="{FF2B5EF4-FFF2-40B4-BE49-F238E27FC236}">
              <a16:creationId xmlns:a16="http://schemas.microsoft.com/office/drawing/2014/main" id="{6E1ABE27-ECD9-4F60-8215-963F9B62B7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8" name="CaixaDeTexto 1">
          <a:extLst xmlns:a="http://schemas.openxmlformats.org/drawingml/2006/main">
            <a:ext uri="{FF2B5EF4-FFF2-40B4-BE49-F238E27FC236}">
              <a16:creationId xmlns:a16="http://schemas.microsoft.com/office/drawing/2014/main" id="{C73E082E-1542-4107-BCB7-2845DC2A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9" name="CaixaDeTexto 1">
          <a:extLst xmlns:a="http://schemas.openxmlformats.org/drawingml/2006/main">
            <a:ext uri="{FF2B5EF4-FFF2-40B4-BE49-F238E27FC236}">
              <a16:creationId xmlns:a16="http://schemas.microsoft.com/office/drawing/2014/main" id="{D32633CC-0492-4F70-8A28-101E035858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0" name="CaixaDeTexto 1">
          <a:extLst xmlns:a="http://schemas.openxmlformats.org/drawingml/2006/main">
            <a:ext uri="{FF2B5EF4-FFF2-40B4-BE49-F238E27FC236}">
              <a16:creationId xmlns:a16="http://schemas.microsoft.com/office/drawing/2014/main" id="{920EFF6F-AB16-4973-B78C-124B7D02B4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1" name="CaixaDeTexto 1">
          <a:extLst xmlns:a="http://schemas.openxmlformats.org/drawingml/2006/main">
            <a:ext uri="{FF2B5EF4-FFF2-40B4-BE49-F238E27FC236}">
              <a16:creationId xmlns:a16="http://schemas.microsoft.com/office/drawing/2014/main" id="{5E110180-6A38-4E61-9F78-A0F311240D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2" name="CaixaDeTexto 1">
          <a:extLst xmlns:a="http://schemas.openxmlformats.org/drawingml/2006/main">
            <a:ext uri="{FF2B5EF4-FFF2-40B4-BE49-F238E27FC236}">
              <a16:creationId xmlns:a16="http://schemas.microsoft.com/office/drawing/2014/main" id="{D5968B1C-8D05-4718-B96C-81F98D05D6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3" name="CaixaDeTexto 1">
          <a:extLst xmlns:a="http://schemas.openxmlformats.org/drawingml/2006/main">
            <a:ext uri="{FF2B5EF4-FFF2-40B4-BE49-F238E27FC236}">
              <a16:creationId xmlns:a16="http://schemas.microsoft.com/office/drawing/2014/main" id="{FE33C4FE-5FBF-4596-8409-C54D3C6BAF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4" name="CaixaDeTexto 1">
          <a:extLst xmlns:a="http://schemas.openxmlformats.org/drawingml/2006/main">
            <a:ext uri="{FF2B5EF4-FFF2-40B4-BE49-F238E27FC236}">
              <a16:creationId xmlns:a16="http://schemas.microsoft.com/office/drawing/2014/main" id="{CF321443-C687-46F6-8C39-559F8C2D20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5" name="CaixaDeTexto 1">
          <a:extLst xmlns:a="http://schemas.openxmlformats.org/drawingml/2006/main">
            <a:ext uri="{FF2B5EF4-FFF2-40B4-BE49-F238E27FC236}">
              <a16:creationId xmlns:a16="http://schemas.microsoft.com/office/drawing/2014/main" id="{0D60D7D6-0657-4886-9271-5E57EF236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6" name="CaixaDeTexto 1">
          <a:extLst xmlns:a="http://schemas.openxmlformats.org/drawingml/2006/main">
            <a:ext uri="{FF2B5EF4-FFF2-40B4-BE49-F238E27FC236}">
              <a16:creationId xmlns:a16="http://schemas.microsoft.com/office/drawing/2014/main" id="{1C0E2901-4870-4E8E-ACBF-15DCF10507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7" name="CaixaDeTexto 1">
          <a:extLst xmlns:a="http://schemas.openxmlformats.org/drawingml/2006/main">
            <a:ext uri="{FF2B5EF4-FFF2-40B4-BE49-F238E27FC236}">
              <a16:creationId xmlns:a16="http://schemas.microsoft.com/office/drawing/2014/main" id="{1E3E5A73-FFAE-4441-BF2B-007D4DF83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8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BF9A-080C-46C6-A888-BB87472666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9" name="CaixaDeTexto 1">
          <a:extLst xmlns:a="http://schemas.openxmlformats.org/drawingml/2006/main">
            <a:ext uri="{FF2B5EF4-FFF2-40B4-BE49-F238E27FC236}">
              <a16:creationId xmlns:a16="http://schemas.microsoft.com/office/drawing/2014/main" id="{B5DD4A29-4655-4D0D-8AB5-E11B37E8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0" name="CaixaDeTexto 1">
          <a:extLst xmlns:a="http://schemas.openxmlformats.org/drawingml/2006/main">
            <a:ext uri="{FF2B5EF4-FFF2-40B4-BE49-F238E27FC236}">
              <a16:creationId xmlns:a16="http://schemas.microsoft.com/office/drawing/2014/main" id="{CB941EC8-57FA-4144-936C-6A0BECBC81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1" name="CaixaDeTexto 1">
          <a:extLst xmlns:a="http://schemas.openxmlformats.org/drawingml/2006/main">
            <a:ext uri="{FF2B5EF4-FFF2-40B4-BE49-F238E27FC236}">
              <a16:creationId xmlns:a16="http://schemas.microsoft.com/office/drawing/2014/main" id="{3E4C7EBA-2FA9-4202-9B59-66CB3E319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2" name="CaixaDeTexto 1">
          <a:extLst xmlns:a="http://schemas.openxmlformats.org/drawingml/2006/main">
            <a:ext uri="{FF2B5EF4-FFF2-40B4-BE49-F238E27FC236}">
              <a16:creationId xmlns:a16="http://schemas.microsoft.com/office/drawing/2014/main" id="{65BBB783-6875-4951-A9F6-DBE181604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3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5543-26B6-432B-82F5-0C6216D371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4" name="CaixaDeTexto 1">
          <a:extLst xmlns:a="http://schemas.openxmlformats.org/drawingml/2006/main">
            <a:ext uri="{FF2B5EF4-FFF2-40B4-BE49-F238E27FC236}">
              <a16:creationId xmlns:a16="http://schemas.microsoft.com/office/drawing/2014/main" id="{DED96916-4F98-4FD4-BB3B-1A8C4F073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5" name="CaixaDeTexto 1">
          <a:extLst xmlns:a="http://schemas.openxmlformats.org/drawingml/2006/main">
            <a:ext uri="{FF2B5EF4-FFF2-40B4-BE49-F238E27FC236}">
              <a16:creationId xmlns:a16="http://schemas.microsoft.com/office/drawing/2014/main" id="{A6FB53DD-A21D-4F6D-A75E-1DCA6064F9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6" name="CaixaDeTexto 1">
          <a:extLst xmlns:a="http://schemas.openxmlformats.org/drawingml/2006/main">
            <a:ext uri="{FF2B5EF4-FFF2-40B4-BE49-F238E27FC236}">
              <a16:creationId xmlns:a16="http://schemas.microsoft.com/office/drawing/2014/main" id="{8A77A0D9-8127-48C7-989B-F14727142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7" name="CaixaDeTexto 1">
          <a:extLst xmlns:a="http://schemas.openxmlformats.org/drawingml/2006/main">
            <a:ext uri="{FF2B5EF4-FFF2-40B4-BE49-F238E27FC236}">
              <a16:creationId xmlns:a16="http://schemas.microsoft.com/office/drawing/2014/main" id="{EA92081B-B9C6-45BE-B8EB-49BC791B7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8" name="CaixaDeTexto 1">
          <a:extLst xmlns:a="http://schemas.openxmlformats.org/drawingml/2006/main">
            <a:ext uri="{FF2B5EF4-FFF2-40B4-BE49-F238E27FC236}">
              <a16:creationId xmlns:a16="http://schemas.microsoft.com/office/drawing/2014/main" id="{6F569340-3591-4D73-B9C6-7788A141A6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9" name="CaixaDeTexto 1">
          <a:extLst xmlns:a="http://schemas.openxmlformats.org/drawingml/2006/main">
            <a:ext uri="{FF2B5EF4-FFF2-40B4-BE49-F238E27FC236}">
              <a16:creationId xmlns:a16="http://schemas.microsoft.com/office/drawing/2014/main" id="{972D2997-B33E-45F3-9D5B-9268DB699E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0" name="CaixaDeTexto 1">
          <a:extLst xmlns:a="http://schemas.openxmlformats.org/drawingml/2006/main">
            <a:ext uri="{FF2B5EF4-FFF2-40B4-BE49-F238E27FC236}">
              <a16:creationId xmlns:a16="http://schemas.microsoft.com/office/drawing/2014/main" id="{46977588-132E-4018-87E2-383775A09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1" name="CaixaDeTexto 1">
          <a:extLst xmlns:a="http://schemas.openxmlformats.org/drawingml/2006/main">
            <a:ext uri="{FF2B5EF4-FFF2-40B4-BE49-F238E27FC236}">
              <a16:creationId xmlns:a16="http://schemas.microsoft.com/office/drawing/2014/main" id="{3414DAD6-4AFF-4303-B459-04D3D75F94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2" name="CaixaDeTexto 1">
          <a:extLst xmlns:a="http://schemas.openxmlformats.org/drawingml/2006/main">
            <a:ext uri="{FF2B5EF4-FFF2-40B4-BE49-F238E27FC236}">
              <a16:creationId xmlns:a16="http://schemas.microsoft.com/office/drawing/2014/main" id="{228940D2-CDBD-4F7F-88CE-924C89375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3" name="CaixaDeTexto 1">
          <a:extLst xmlns:a="http://schemas.openxmlformats.org/drawingml/2006/main">
            <a:ext uri="{FF2B5EF4-FFF2-40B4-BE49-F238E27FC236}">
              <a16:creationId xmlns:a16="http://schemas.microsoft.com/office/drawing/2014/main" id="{037DDC0C-25C1-4E9F-8443-A018344D4D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4" name="CaixaDeTexto 1">
          <a:extLst xmlns:a="http://schemas.openxmlformats.org/drawingml/2006/main">
            <a:ext uri="{FF2B5EF4-FFF2-40B4-BE49-F238E27FC236}">
              <a16:creationId xmlns:a16="http://schemas.microsoft.com/office/drawing/2014/main" id="{7B2F1880-E47E-439C-915E-19CA29D720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5" name="CaixaDeTexto 1">
          <a:extLst xmlns:a="http://schemas.openxmlformats.org/drawingml/2006/main">
            <a:ext uri="{FF2B5EF4-FFF2-40B4-BE49-F238E27FC236}">
              <a16:creationId xmlns:a16="http://schemas.microsoft.com/office/drawing/2014/main" id="{45DFE001-5B9F-4315-9FF3-4F17DE46AA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6" name="CaixaDeTexto 1">
          <a:extLst xmlns:a="http://schemas.openxmlformats.org/drawingml/2006/main">
            <a:ext uri="{FF2B5EF4-FFF2-40B4-BE49-F238E27FC236}">
              <a16:creationId xmlns:a16="http://schemas.microsoft.com/office/drawing/2014/main" id="{432769A6-5CB3-42AC-BCBA-00ECF9543F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7" name="CaixaDeTexto 1">
          <a:extLst xmlns:a="http://schemas.openxmlformats.org/drawingml/2006/main">
            <a:ext uri="{FF2B5EF4-FFF2-40B4-BE49-F238E27FC236}">
              <a16:creationId xmlns:a16="http://schemas.microsoft.com/office/drawing/2014/main" id="{3EE5924C-7B1C-4468-97CF-A2CE8C04F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8" name="CaixaDeTexto 1">
          <a:extLst xmlns:a="http://schemas.openxmlformats.org/drawingml/2006/main">
            <a:ext uri="{FF2B5EF4-FFF2-40B4-BE49-F238E27FC236}">
              <a16:creationId xmlns:a16="http://schemas.microsoft.com/office/drawing/2014/main" id="{EDC31665-41F1-4A01-AF4E-8CA2E232EE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9" name="CaixaDeTexto 1">
          <a:extLst xmlns:a="http://schemas.openxmlformats.org/drawingml/2006/main">
            <a:ext uri="{FF2B5EF4-FFF2-40B4-BE49-F238E27FC236}">
              <a16:creationId xmlns:a16="http://schemas.microsoft.com/office/drawing/2014/main" id="{C1009048-8C6B-4F41-9C2F-CFC885E26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0" name="CaixaDeTexto 1">
          <a:extLst xmlns:a="http://schemas.openxmlformats.org/drawingml/2006/main">
            <a:ext uri="{FF2B5EF4-FFF2-40B4-BE49-F238E27FC236}">
              <a16:creationId xmlns:a16="http://schemas.microsoft.com/office/drawing/2014/main" id="{7BC0E494-2F3E-47E9-8F88-936DBB9A6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1" name="CaixaDeTexto 1">
          <a:extLst xmlns:a="http://schemas.openxmlformats.org/drawingml/2006/main">
            <a:ext uri="{FF2B5EF4-FFF2-40B4-BE49-F238E27FC236}">
              <a16:creationId xmlns:a16="http://schemas.microsoft.com/office/drawing/2014/main" id="{C6E11201-391F-48B0-BF2C-E27DF5933A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2" name="CaixaDeTexto 1">
          <a:extLst xmlns:a="http://schemas.openxmlformats.org/drawingml/2006/main">
            <a:ext uri="{FF2B5EF4-FFF2-40B4-BE49-F238E27FC236}">
              <a16:creationId xmlns:a16="http://schemas.microsoft.com/office/drawing/2014/main" id="{8DADD798-5753-45C4-9DE5-DF146566C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3" name="CaixaDeTexto 1">
          <a:extLst xmlns:a="http://schemas.openxmlformats.org/drawingml/2006/main">
            <a:ext uri="{FF2B5EF4-FFF2-40B4-BE49-F238E27FC236}">
              <a16:creationId xmlns:a16="http://schemas.microsoft.com/office/drawing/2014/main" id="{767D1552-8B2D-4180-BFAF-43E590DCE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4" name="CaixaDeTexto 1">
          <a:extLst xmlns:a="http://schemas.openxmlformats.org/drawingml/2006/main">
            <a:ext uri="{FF2B5EF4-FFF2-40B4-BE49-F238E27FC236}">
              <a16:creationId xmlns:a16="http://schemas.microsoft.com/office/drawing/2014/main" id="{A6345BEF-4FC3-4F1D-AA2A-DA040A5C03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5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C21-4FC5-4802-A542-E1D9ED53D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6" name="CaixaDeTexto 1">
          <a:extLst xmlns:a="http://schemas.openxmlformats.org/drawingml/2006/main">
            <a:ext uri="{FF2B5EF4-FFF2-40B4-BE49-F238E27FC236}">
              <a16:creationId xmlns:a16="http://schemas.microsoft.com/office/drawing/2014/main" id="{A1E5D2C1-5142-4024-96F8-B170B691F4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7" name="CaixaDeTexto 1">
          <a:extLst xmlns:a="http://schemas.openxmlformats.org/drawingml/2006/main">
            <a:ext uri="{FF2B5EF4-FFF2-40B4-BE49-F238E27FC236}">
              <a16:creationId xmlns:a16="http://schemas.microsoft.com/office/drawing/2014/main" id="{BF60D1DD-3B46-44F5-8678-53533C1DF4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8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0C76-C5C1-4F67-9F07-4CD943E98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9" name="CaixaDeTexto 1">
          <a:extLst xmlns:a="http://schemas.openxmlformats.org/drawingml/2006/main">
            <a:ext uri="{FF2B5EF4-FFF2-40B4-BE49-F238E27FC236}">
              <a16:creationId xmlns:a16="http://schemas.microsoft.com/office/drawing/2014/main" id="{E4051A44-2B54-42AA-A3DD-24430FAF65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0" name="CaixaDeTexto 1">
          <a:extLst xmlns:a="http://schemas.openxmlformats.org/drawingml/2006/main">
            <a:ext uri="{FF2B5EF4-FFF2-40B4-BE49-F238E27FC236}">
              <a16:creationId xmlns:a16="http://schemas.microsoft.com/office/drawing/2014/main" id="{2B40F113-CAEB-49CA-8F1E-2AB5731A17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1" name="CaixaDeTexto 1">
          <a:extLst xmlns:a="http://schemas.openxmlformats.org/drawingml/2006/main">
            <a:ext uri="{FF2B5EF4-FFF2-40B4-BE49-F238E27FC236}">
              <a16:creationId xmlns:a16="http://schemas.microsoft.com/office/drawing/2014/main" id="{40B390EF-494A-4B4A-951F-CF33F99D1F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2" name="CaixaDeTexto 1">
          <a:extLst xmlns:a="http://schemas.openxmlformats.org/drawingml/2006/main">
            <a:ext uri="{FF2B5EF4-FFF2-40B4-BE49-F238E27FC236}">
              <a16:creationId xmlns:a16="http://schemas.microsoft.com/office/drawing/2014/main" id="{2A8109CF-5B06-4221-917E-C3382AD16C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3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E4A7-7B1D-4246-9E5D-D0F99C159A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4" name="CaixaDeTexto 1">
          <a:extLst xmlns:a="http://schemas.openxmlformats.org/drawingml/2006/main">
            <a:ext uri="{FF2B5EF4-FFF2-40B4-BE49-F238E27FC236}">
              <a16:creationId xmlns:a16="http://schemas.microsoft.com/office/drawing/2014/main" id="{192A250E-EDB2-4B52-AA17-BD8D0247D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5" name="CaixaDeTexto 1">
          <a:extLst xmlns:a="http://schemas.openxmlformats.org/drawingml/2006/main">
            <a:ext uri="{FF2B5EF4-FFF2-40B4-BE49-F238E27FC236}">
              <a16:creationId xmlns:a16="http://schemas.microsoft.com/office/drawing/2014/main" id="{FEA82970-D320-405B-8F9D-100DDA5A54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6" name="CaixaDeTexto 1">
          <a:extLst xmlns:a="http://schemas.openxmlformats.org/drawingml/2006/main">
            <a:ext uri="{FF2B5EF4-FFF2-40B4-BE49-F238E27FC236}">
              <a16:creationId xmlns:a16="http://schemas.microsoft.com/office/drawing/2014/main" id="{0E34D274-5923-48DB-AF88-A3557BBA29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7" name="CaixaDeTexto 1">
          <a:extLst xmlns:a="http://schemas.openxmlformats.org/drawingml/2006/main">
            <a:ext uri="{FF2B5EF4-FFF2-40B4-BE49-F238E27FC236}">
              <a16:creationId xmlns:a16="http://schemas.microsoft.com/office/drawing/2014/main" id="{B31818B1-7FBE-4818-BAD5-389105B41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8" name="CaixaDeTexto 1">
          <a:extLst xmlns:a="http://schemas.openxmlformats.org/drawingml/2006/main">
            <a:ext uri="{FF2B5EF4-FFF2-40B4-BE49-F238E27FC236}">
              <a16:creationId xmlns:a16="http://schemas.microsoft.com/office/drawing/2014/main" id="{4DACD9D6-4BD5-4856-A02C-3D4DF0B7A6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9" name="CaixaDeTexto 1">
          <a:extLst xmlns:a="http://schemas.openxmlformats.org/drawingml/2006/main">
            <a:ext uri="{FF2B5EF4-FFF2-40B4-BE49-F238E27FC236}">
              <a16:creationId xmlns:a16="http://schemas.microsoft.com/office/drawing/2014/main" id="{A2C1C4A5-FD76-4E11-A0AB-47FDD981F1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0" name="CaixaDeTexto 1">
          <a:extLst xmlns:a="http://schemas.openxmlformats.org/drawingml/2006/main">
            <a:ext uri="{FF2B5EF4-FFF2-40B4-BE49-F238E27FC236}">
              <a16:creationId xmlns:a16="http://schemas.microsoft.com/office/drawing/2014/main" id="{56CD42D2-36B0-4616-AFAF-7F37365C2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1" name="CaixaDeTexto 1">
          <a:extLst xmlns:a="http://schemas.openxmlformats.org/drawingml/2006/main">
            <a:ext uri="{FF2B5EF4-FFF2-40B4-BE49-F238E27FC236}">
              <a16:creationId xmlns:a16="http://schemas.microsoft.com/office/drawing/2014/main" id="{DEFC01E2-D8FD-4949-A25C-CFCF011DD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2" name="CaixaDeTexto 1">
          <a:extLst xmlns:a="http://schemas.openxmlformats.org/drawingml/2006/main">
            <a:ext uri="{FF2B5EF4-FFF2-40B4-BE49-F238E27FC236}">
              <a16:creationId xmlns:a16="http://schemas.microsoft.com/office/drawing/2014/main" id="{B9F29547-A8E9-4801-9298-D7C4F9C437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3" name="CaixaDeTexto 1">
          <a:extLst xmlns:a="http://schemas.openxmlformats.org/drawingml/2006/main">
            <a:ext uri="{FF2B5EF4-FFF2-40B4-BE49-F238E27FC236}">
              <a16:creationId xmlns:a16="http://schemas.microsoft.com/office/drawing/2014/main" id="{510E6C40-6EF8-49F5-9A58-614BF4015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4" name="CaixaDeTexto 1">
          <a:extLst xmlns:a="http://schemas.openxmlformats.org/drawingml/2006/main">
            <a:ext uri="{FF2B5EF4-FFF2-40B4-BE49-F238E27FC236}">
              <a16:creationId xmlns:a16="http://schemas.microsoft.com/office/drawing/2014/main" id="{ECA2DBB8-6B9E-496F-8803-E95216819E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5" name="CaixaDeTexto 1">
          <a:extLst xmlns:a="http://schemas.openxmlformats.org/drawingml/2006/main">
            <a:ext uri="{FF2B5EF4-FFF2-40B4-BE49-F238E27FC236}">
              <a16:creationId xmlns:a16="http://schemas.microsoft.com/office/drawing/2014/main" id="{47D13F76-843A-4822-AC18-699BD4AA2E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6" name="CaixaDeTexto 1">
          <a:extLst xmlns:a="http://schemas.openxmlformats.org/drawingml/2006/main">
            <a:ext uri="{FF2B5EF4-FFF2-40B4-BE49-F238E27FC236}">
              <a16:creationId xmlns:a16="http://schemas.microsoft.com/office/drawing/2014/main" id="{F3261D73-E693-4C87-A4CA-13771E92D9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7" name="CaixaDeTexto 1">
          <a:extLst xmlns:a="http://schemas.openxmlformats.org/drawingml/2006/main">
            <a:ext uri="{FF2B5EF4-FFF2-40B4-BE49-F238E27FC236}">
              <a16:creationId xmlns:a16="http://schemas.microsoft.com/office/drawing/2014/main" id="{7BE124E3-B245-469F-8B0C-847D1DC7A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8" name="CaixaDeTexto 1">
          <a:extLst xmlns:a="http://schemas.openxmlformats.org/drawingml/2006/main">
            <a:ext uri="{FF2B5EF4-FFF2-40B4-BE49-F238E27FC236}">
              <a16:creationId xmlns:a16="http://schemas.microsoft.com/office/drawing/2014/main" id="{4C27BA95-57F1-4798-BCBC-A5635F5DAF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DAEE61E-CDD9-44CF-89DA-8A3EEBDB9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0" name="CaixaDeTexto 1">
          <a:extLst xmlns:a="http://schemas.openxmlformats.org/drawingml/2006/main">
            <a:ext uri="{FF2B5EF4-FFF2-40B4-BE49-F238E27FC236}">
              <a16:creationId xmlns:a16="http://schemas.microsoft.com/office/drawing/2014/main" id="{5F2F1F8F-BFC5-475C-9CF6-89A62FF296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1" name="CaixaDeTexto 1">
          <a:extLst xmlns:a="http://schemas.openxmlformats.org/drawingml/2006/main">
            <a:ext uri="{FF2B5EF4-FFF2-40B4-BE49-F238E27FC236}">
              <a16:creationId xmlns:a16="http://schemas.microsoft.com/office/drawing/2014/main" id="{433AB03D-269C-45DD-A54B-7DCADC9A55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2" name="CaixaDeTexto 1">
          <a:extLst xmlns:a="http://schemas.openxmlformats.org/drawingml/2006/main">
            <a:ext uri="{FF2B5EF4-FFF2-40B4-BE49-F238E27FC236}">
              <a16:creationId xmlns:a16="http://schemas.microsoft.com/office/drawing/2014/main" id="{A0160E2F-9A4C-48EF-A1DB-51EA9B4AC9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3" name="CaixaDeTexto 1">
          <a:extLst xmlns:a="http://schemas.openxmlformats.org/drawingml/2006/main">
            <a:ext uri="{FF2B5EF4-FFF2-40B4-BE49-F238E27FC236}">
              <a16:creationId xmlns:a16="http://schemas.microsoft.com/office/drawing/2014/main" id="{92885CC4-5E41-49A1-AB6D-E29BDECA72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4" name="CaixaDeTexto 1">
          <a:extLst xmlns:a="http://schemas.openxmlformats.org/drawingml/2006/main">
            <a:ext uri="{FF2B5EF4-FFF2-40B4-BE49-F238E27FC236}">
              <a16:creationId xmlns:a16="http://schemas.microsoft.com/office/drawing/2014/main" id="{2153CF25-7BA2-4B0F-854E-975A1E6C66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5" name="CaixaDeTexto 1">
          <a:extLst xmlns:a="http://schemas.openxmlformats.org/drawingml/2006/main">
            <a:ext uri="{FF2B5EF4-FFF2-40B4-BE49-F238E27FC236}">
              <a16:creationId xmlns:a16="http://schemas.microsoft.com/office/drawing/2014/main" id="{E97A275A-978B-4442-BF85-AD19BD9448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6" name="CaixaDeTexto 1">
          <a:extLst xmlns:a="http://schemas.openxmlformats.org/drawingml/2006/main">
            <a:ext uri="{FF2B5EF4-FFF2-40B4-BE49-F238E27FC236}">
              <a16:creationId xmlns:a16="http://schemas.microsoft.com/office/drawing/2014/main" id="{8EA352D6-51AE-40F8-83BF-936AB426BE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7" name="CaixaDeTexto 1">
          <a:extLst xmlns:a="http://schemas.openxmlformats.org/drawingml/2006/main">
            <a:ext uri="{FF2B5EF4-FFF2-40B4-BE49-F238E27FC236}">
              <a16:creationId xmlns:a16="http://schemas.microsoft.com/office/drawing/2014/main" id="{8FB49A57-211F-4085-B96A-6217341577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8" name="CaixaDeTexto 1">
          <a:extLst xmlns:a="http://schemas.openxmlformats.org/drawingml/2006/main">
            <a:ext uri="{FF2B5EF4-FFF2-40B4-BE49-F238E27FC236}">
              <a16:creationId xmlns:a16="http://schemas.microsoft.com/office/drawing/2014/main" id="{BEB44A42-E379-4980-8C3D-50E5560094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A8A79A9-FA2E-43E3-BF50-2BAD64F574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0" name="CaixaDeTexto 1">
          <a:extLst xmlns:a="http://schemas.openxmlformats.org/drawingml/2006/main">
            <a:ext uri="{FF2B5EF4-FFF2-40B4-BE49-F238E27FC236}">
              <a16:creationId xmlns:a16="http://schemas.microsoft.com/office/drawing/2014/main" id="{7CAF4676-F45D-47CF-B798-1CB49726B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1" name="CaixaDeTexto 1">
          <a:extLst xmlns:a="http://schemas.openxmlformats.org/drawingml/2006/main">
            <a:ext uri="{FF2B5EF4-FFF2-40B4-BE49-F238E27FC236}">
              <a16:creationId xmlns:a16="http://schemas.microsoft.com/office/drawing/2014/main" id="{77FD80C6-5EA8-4C9E-B421-11C882E46F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2" name="CaixaDeTexto 1">
          <a:extLst xmlns:a="http://schemas.openxmlformats.org/drawingml/2006/main">
            <a:ext uri="{FF2B5EF4-FFF2-40B4-BE49-F238E27FC236}">
              <a16:creationId xmlns:a16="http://schemas.microsoft.com/office/drawing/2014/main" id="{E41CF421-574C-42E2-95C8-C3A5940F1E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3" name="CaixaDeTexto 1">
          <a:extLst xmlns:a="http://schemas.openxmlformats.org/drawingml/2006/main">
            <a:ext uri="{FF2B5EF4-FFF2-40B4-BE49-F238E27FC236}">
              <a16:creationId xmlns:a16="http://schemas.microsoft.com/office/drawing/2014/main" id="{0F8989C6-19D9-480A-B83D-2D5B716763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4" name="CaixaDeTexto 1">
          <a:extLst xmlns:a="http://schemas.openxmlformats.org/drawingml/2006/main">
            <a:ext uri="{FF2B5EF4-FFF2-40B4-BE49-F238E27FC236}">
              <a16:creationId xmlns:a16="http://schemas.microsoft.com/office/drawing/2014/main" id="{E8B44D78-558B-47FD-95E5-73B60E86ED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5" name="CaixaDeTexto 1">
          <a:extLst xmlns:a="http://schemas.openxmlformats.org/drawingml/2006/main">
            <a:ext uri="{FF2B5EF4-FFF2-40B4-BE49-F238E27FC236}">
              <a16:creationId xmlns:a16="http://schemas.microsoft.com/office/drawing/2014/main" id="{42CDE6C7-035D-43C0-9BD0-2C20758F4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6" name="CaixaDeTexto 1">
          <a:extLst xmlns:a="http://schemas.openxmlformats.org/drawingml/2006/main">
            <a:ext uri="{FF2B5EF4-FFF2-40B4-BE49-F238E27FC236}">
              <a16:creationId xmlns:a16="http://schemas.microsoft.com/office/drawing/2014/main" id="{74B7EC0B-F068-48EB-A4A2-58E79E9B0F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7" name="CaixaDeTexto 1">
          <a:extLst xmlns:a="http://schemas.openxmlformats.org/drawingml/2006/main">
            <a:ext uri="{FF2B5EF4-FFF2-40B4-BE49-F238E27FC236}">
              <a16:creationId xmlns:a16="http://schemas.microsoft.com/office/drawing/2014/main" id="{23531269-AF94-4EB2-8A6C-3F8F2ABF96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8" name="CaixaDeTexto 1">
          <a:extLst xmlns:a="http://schemas.openxmlformats.org/drawingml/2006/main">
            <a:ext uri="{FF2B5EF4-FFF2-40B4-BE49-F238E27FC236}">
              <a16:creationId xmlns:a16="http://schemas.microsoft.com/office/drawing/2014/main" id="{4178BDDB-545C-414E-8A44-4125414FD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9" name="CaixaDeTexto 1">
          <a:extLst xmlns:a="http://schemas.openxmlformats.org/drawingml/2006/main">
            <a:ext uri="{FF2B5EF4-FFF2-40B4-BE49-F238E27FC236}">
              <a16:creationId xmlns:a16="http://schemas.microsoft.com/office/drawing/2014/main" id="{F9903354-45A6-4DF6-8182-EDC564493A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0" name="CaixaDeTexto 1">
          <a:extLst xmlns:a="http://schemas.openxmlformats.org/drawingml/2006/main">
            <a:ext uri="{FF2B5EF4-FFF2-40B4-BE49-F238E27FC236}">
              <a16:creationId xmlns:a16="http://schemas.microsoft.com/office/drawing/2014/main" id="{5C891410-8BCE-45E8-9B6A-68B7021C9C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1" name="CaixaDeTexto 1">
          <a:extLst xmlns:a="http://schemas.openxmlformats.org/drawingml/2006/main">
            <a:ext uri="{FF2B5EF4-FFF2-40B4-BE49-F238E27FC236}">
              <a16:creationId xmlns:a16="http://schemas.microsoft.com/office/drawing/2014/main" id="{BB028301-3684-4C23-8F29-DB2F1107A1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2" name="CaixaDeTexto 1">
          <a:extLst xmlns:a="http://schemas.openxmlformats.org/drawingml/2006/main">
            <a:ext uri="{FF2B5EF4-FFF2-40B4-BE49-F238E27FC236}">
              <a16:creationId xmlns:a16="http://schemas.microsoft.com/office/drawing/2014/main" id="{0934C177-3335-4B13-87D9-852E2C1765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3" name="CaixaDeTexto 1">
          <a:extLst xmlns:a="http://schemas.openxmlformats.org/drawingml/2006/main">
            <a:ext uri="{FF2B5EF4-FFF2-40B4-BE49-F238E27FC236}">
              <a16:creationId xmlns:a16="http://schemas.microsoft.com/office/drawing/2014/main" id="{738B7706-1411-47E4-814B-63282E6CC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4" name="CaixaDeTexto 1">
          <a:extLst xmlns:a="http://schemas.openxmlformats.org/drawingml/2006/main">
            <a:ext uri="{FF2B5EF4-FFF2-40B4-BE49-F238E27FC236}">
              <a16:creationId xmlns:a16="http://schemas.microsoft.com/office/drawing/2014/main" id="{36B22A2B-5DC9-4D97-89BE-A88AAD4669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5" name="CaixaDeTexto 1">
          <a:extLst xmlns:a="http://schemas.openxmlformats.org/drawingml/2006/main">
            <a:ext uri="{FF2B5EF4-FFF2-40B4-BE49-F238E27FC236}">
              <a16:creationId xmlns:a16="http://schemas.microsoft.com/office/drawing/2014/main" id="{B8207F57-F3EC-4309-8040-E43382D36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6" name="CaixaDeTexto 1">
          <a:extLst xmlns:a="http://schemas.openxmlformats.org/drawingml/2006/main">
            <a:ext uri="{FF2B5EF4-FFF2-40B4-BE49-F238E27FC236}">
              <a16:creationId xmlns:a16="http://schemas.microsoft.com/office/drawing/2014/main" id="{F34F8CA1-449A-48B3-9627-481F5F1239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7" name="CaixaDeTexto 1">
          <a:extLst xmlns:a="http://schemas.openxmlformats.org/drawingml/2006/main">
            <a:ext uri="{FF2B5EF4-FFF2-40B4-BE49-F238E27FC236}">
              <a16:creationId xmlns:a16="http://schemas.microsoft.com/office/drawing/2014/main" id="{167755D3-E818-483E-88B8-716A0D78D5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8" name="CaixaDeTexto 1">
          <a:extLst xmlns:a="http://schemas.openxmlformats.org/drawingml/2006/main">
            <a:ext uri="{FF2B5EF4-FFF2-40B4-BE49-F238E27FC236}">
              <a16:creationId xmlns:a16="http://schemas.microsoft.com/office/drawing/2014/main" id="{AC00BF8E-9FCC-402B-ADAA-20C84FC1CA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9" name="CaixaDeTexto 1">
          <a:extLst xmlns:a="http://schemas.openxmlformats.org/drawingml/2006/main">
            <a:ext uri="{FF2B5EF4-FFF2-40B4-BE49-F238E27FC236}">
              <a16:creationId xmlns:a16="http://schemas.microsoft.com/office/drawing/2014/main" id="{C0B26B0A-ADCC-473F-A5CB-03F68E98F2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0" name="CaixaDeTexto 1">
          <a:extLst xmlns:a="http://schemas.openxmlformats.org/drawingml/2006/main">
            <a:ext uri="{FF2B5EF4-FFF2-40B4-BE49-F238E27FC236}">
              <a16:creationId xmlns:a16="http://schemas.microsoft.com/office/drawing/2014/main" id="{CB59D746-B847-499F-961D-DB10D3C7F2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1" name="CaixaDeTexto 1">
          <a:extLst xmlns:a="http://schemas.openxmlformats.org/drawingml/2006/main">
            <a:ext uri="{FF2B5EF4-FFF2-40B4-BE49-F238E27FC236}">
              <a16:creationId xmlns:a16="http://schemas.microsoft.com/office/drawing/2014/main" id="{F8137E6F-5566-411D-A316-033A57FCD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2" name="CaixaDeTexto 1">
          <a:extLst xmlns:a="http://schemas.openxmlformats.org/drawingml/2006/main">
            <a:ext uri="{FF2B5EF4-FFF2-40B4-BE49-F238E27FC236}">
              <a16:creationId xmlns:a16="http://schemas.microsoft.com/office/drawing/2014/main" id="{9B67D396-2447-4FA2-8C9D-2F7334C3D7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3" name="CaixaDeTexto 1">
          <a:extLst xmlns:a="http://schemas.openxmlformats.org/drawingml/2006/main">
            <a:ext uri="{FF2B5EF4-FFF2-40B4-BE49-F238E27FC236}">
              <a16:creationId xmlns:a16="http://schemas.microsoft.com/office/drawing/2014/main" id="{BEA21A8E-3DC5-44CB-8CAA-C1174CE175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4" name="CaixaDeTexto 1">
          <a:extLst xmlns:a="http://schemas.openxmlformats.org/drawingml/2006/main">
            <a:ext uri="{FF2B5EF4-FFF2-40B4-BE49-F238E27FC236}">
              <a16:creationId xmlns:a16="http://schemas.microsoft.com/office/drawing/2014/main" id="{F9D08D10-01C3-4FA3-8629-2A718521F4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5" name="CaixaDeTexto 1">
          <a:extLst xmlns:a="http://schemas.openxmlformats.org/drawingml/2006/main">
            <a:ext uri="{FF2B5EF4-FFF2-40B4-BE49-F238E27FC236}">
              <a16:creationId xmlns:a16="http://schemas.microsoft.com/office/drawing/2014/main" id="{9543F752-2576-4532-A730-97788AD509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6" name="CaixaDeTexto 1">
          <a:extLst xmlns:a="http://schemas.openxmlformats.org/drawingml/2006/main">
            <a:ext uri="{FF2B5EF4-FFF2-40B4-BE49-F238E27FC236}">
              <a16:creationId xmlns:a16="http://schemas.microsoft.com/office/drawing/2014/main" id="{306384A8-435F-4AD4-A489-09214D796C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7" name="CaixaDeTexto 1">
          <a:extLst xmlns:a="http://schemas.openxmlformats.org/drawingml/2006/main">
            <a:ext uri="{FF2B5EF4-FFF2-40B4-BE49-F238E27FC236}">
              <a16:creationId xmlns:a16="http://schemas.microsoft.com/office/drawing/2014/main" id="{8B7240FA-C572-442E-AD1F-4E99BEE5C6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8" name="CaixaDeTexto 1">
          <a:extLst xmlns:a="http://schemas.openxmlformats.org/drawingml/2006/main">
            <a:ext uri="{FF2B5EF4-FFF2-40B4-BE49-F238E27FC236}">
              <a16:creationId xmlns:a16="http://schemas.microsoft.com/office/drawing/2014/main" id="{B783A3A2-139E-408E-A5CB-EE55949EF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9" name="CaixaDeTexto 1">
          <a:extLst xmlns:a="http://schemas.openxmlformats.org/drawingml/2006/main">
            <a:ext uri="{FF2B5EF4-FFF2-40B4-BE49-F238E27FC236}">
              <a16:creationId xmlns:a16="http://schemas.microsoft.com/office/drawing/2014/main" id="{F357D2AC-92EB-4034-A101-DF1688404E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0" name="CaixaDeTexto 1">
          <a:extLst xmlns:a="http://schemas.openxmlformats.org/drawingml/2006/main">
            <a:ext uri="{FF2B5EF4-FFF2-40B4-BE49-F238E27FC236}">
              <a16:creationId xmlns:a16="http://schemas.microsoft.com/office/drawing/2014/main" id="{3B300D6F-95C8-489B-AF7A-2E57AF304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1" name="CaixaDeTexto 1">
          <a:extLst xmlns:a="http://schemas.openxmlformats.org/drawingml/2006/main">
            <a:ext uri="{FF2B5EF4-FFF2-40B4-BE49-F238E27FC236}">
              <a16:creationId xmlns:a16="http://schemas.microsoft.com/office/drawing/2014/main" id="{50E46938-DCEC-41C1-8A45-6492DA17EA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2" name="CaixaDeTexto 1">
          <a:extLst xmlns:a="http://schemas.openxmlformats.org/drawingml/2006/main">
            <a:ext uri="{FF2B5EF4-FFF2-40B4-BE49-F238E27FC236}">
              <a16:creationId xmlns:a16="http://schemas.microsoft.com/office/drawing/2014/main" id="{80F92E53-DC8A-4F2C-AD64-113BC4097D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3" name="CaixaDeTexto 1">
          <a:extLst xmlns:a="http://schemas.openxmlformats.org/drawingml/2006/main">
            <a:ext uri="{FF2B5EF4-FFF2-40B4-BE49-F238E27FC236}">
              <a16:creationId xmlns:a16="http://schemas.microsoft.com/office/drawing/2014/main" id="{862DA15D-67D4-48F4-A021-ADA4F14638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4" name="CaixaDeTexto 1">
          <a:extLst xmlns:a="http://schemas.openxmlformats.org/drawingml/2006/main">
            <a:ext uri="{FF2B5EF4-FFF2-40B4-BE49-F238E27FC236}">
              <a16:creationId xmlns:a16="http://schemas.microsoft.com/office/drawing/2014/main" id="{8C115C50-6014-4709-B707-30A7B65A9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5" name="CaixaDeTexto 1">
          <a:extLst xmlns:a="http://schemas.openxmlformats.org/drawingml/2006/main">
            <a:ext uri="{FF2B5EF4-FFF2-40B4-BE49-F238E27FC236}">
              <a16:creationId xmlns:a16="http://schemas.microsoft.com/office/drawing/2014/main" id="{8936C588-0AB2-488F-A1FF-6397849A2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6" name="CaixaDeTexto 1">
          <a:extLst xmlns:a="http://schemas.openxmlformats.org/drawingml/2006/main">
            <a:ext uri="{FF2B5EF4-FFF2-40B4-BE49-F238E27FC236}">
              <a16:creationId xmlns:a16="http://schemas.microsoft.com/office/drawing/2014/main" id="{BB43D8D2-C0AA-4402-9C29-937E71170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7" name="CaixaDeTexto 1">
          <a:extLst xmlns:a="http://schemas.openxmlformats.org/drawingml/2006/main">
            <a:ext uri="{FF2B5EF4-FFF2-40B4-BE49-F238E27FC236}">
              <a16:creationId xmlns:a16="http://schemas.microsoft.com/office/drawing/2014/main" id="{9DFBBF85-1C45-4403-9AF4-D70FEB185F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8" name="CaixaDeTexto 1">
          <a:extLst xmlns:a="http://schemas.openxmlformats.org/drawingml/2006/main">
            <a:ext uri="{FF2B5EF4-FFF2-40B4-BE49-F238E27FC236}">
              <a16:creationId xmlns:a16="http://schemas.microsoft.com/office/drawing/2014/main" id="{75DFD6CC-D743-468D-923B-2C089BACD5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9" name="CaixaDeTexto 1">
          <a:extLst xmlns:a="http://schemas.openxmlformats.org/drawingml/2006/main">
            <a:ext uri="{FF2B5EF4-FFF2-40B4-BE49-F238E27FC236}">
              <a16:creationId xmlns:a16="http://schemas.microsoft.com/office/drawing/2014/main" id="{A527E5E6-4191-4ABB-9A65-7E2918E545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0" name="CaixaDeTexto 1">
          <a:extLst xmlns:a="http://schemas.openxmlformats.org/drawingml/2006/main">
            <a:ext uri="{FF2B5EF4-FFF2-40B4-BE49-F238E27FC236}">
              <a16:creationId xmlns:a16="http://schemas.microsoft.com/office/drawing/2014/main" id="{C209AAB2-BA7F-43AA-964B-0D6FA26EA4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FA5771-E0D6-4F7C-8898-37105A8B4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2" name="CaixaDeTexto 1">
          <a:extLst xmlns:a="http://schemas.openxmlformats.org/drawingml/2006/main">
            <a:ext uri="{FF2B5EF4-FFF2-40B4-BE49-F238E27FC236}">
              <a16:creationId xmlns:a16="http://schemas.microsoft.com/office/drawing/2014/main" id="{115273F9-71BB-4D98-993C-10D0C933B4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3" name="CaixaDeTexto 1">
          <a:extLst xmlns:a="http://schemas.openxmlformats.org/drawingml/2006/main">
            <a:ext uri="{FF2B5EF4-FFF2-40B4-BE49-F238E27FC236}">
              <a16:creationId xmlns:a16="http://schemas.microsoft.com/office/drawing/2014/main" id="{39641401-52ED-4478-8442-57DDB8344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4" name="CaixaDeTexto 1">
          <a:extLst xmlns:a="http://schemas.openxmlformats.org/drawingml/2006/main">
            <a:ext uri="{FF2B5EF4-FFF2-40B4-BE49-F238E27FC236}">
              <a16:creationId xmlns:a16="http://schemas.microsoft.com/office/drawing/2014/main" id="{A0A99BF2-8AC9-47A8-8A92-3AF41E57E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5" name="CaixaDeTexto 1">
          <a:extLst xmlns:a="http://schemas.openxmlformats.org/drawingml/2006/main">
            <a:ext uri="{FF2B5EF4-FFF2-40B4-BE49-F238E27FC236}">
              <a16:creationId xmlns:a16="http://schemas.microsoft.com/office/drawing/2014/main" id="{FC1847C1-6520-4387-AAF9-C86B12F586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6" name="CaixaDeTexto 1">
          <a:extLst xmlns:a="http://schemas.openxmlformats.org/drawingml/2006/main">
            <a:ext uri="{FF2B5EF4-FFF2-40B4-BE49-F238E27FC236}">
              <a16:creationId xmlns:a16="http://schemas.microsoft.com/office/drawing/2014/main" id="{8377683B-7A36-4FC2-9E4A-D1D7DC7BBB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9833DAE-2BD8-4EF5-8396-287AF2D55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8" name="CaixaDeTexto 1">
          <a:extLst xmlns:a="http://schemas.openxmlformats.org/drawingml/2006/main">
            <a:ext uri="{FF2B5EF4-FFF2-40B4-BE49-F238E27FC236}">
              <a16:creationId xmlns:a16="http://schemas.microsoft.com/office/drawing/2014/main" id="{D67FD385-D1F2-4E8B-8468-7A639B1996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9" name="CaixaDeTexto 1">
          <a:extLst xmlns:a="http://schemas.openxmlformats.org/drawingml/2006/main">
            <a:ext uri="{FF2B5EF4-FFF2-40B4-BE49-F238E27FC236}">
              <a16:creationId xmlns:a16="http://schemas.microsoft.com/office/drawing/2014/main" id="{57E787D0-6F84-4502-8D00-771E9CFE3A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0" name="CaixaDeTexto 1">
          <a:extLst xmlns:a="http://schemas.openxmlformats.org/drawingml/2006/main">
            <a:ext uri="{FF2B5EF4-FFF2-40B4-BE49-F238E27FC236}">
              <a16:creationId xmlns:a16="http://schemas.microsoft.com/office/drawing/2014/main" id="{0CE3BB07-3619-405A-B418-62A5553F5A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1" name="CaixaDeTexto 1">
          <a:extLst xmlns:a="http://schemas.openxmlformats.org/drawingml/2006/main">
            <a:ext uri="{FF2B5EF4-FFF2-40B4-BE49-F238E27FC236}">
              <a16:creationId xmlns:a16="http://schemas.microsoft.com/office/drawing/2014/main" id="{F1D8A4D3-AA3A-4D0F-B3C4-63C0E9109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2" name="CaixaDeTexto 1">
          <a:extLst xmlns:a="http://schemas.openxmlformats.org/drawingml/2006/main">
            <a:ext uri="{FF2B5EF4-FFF2-40B4-BE49-F238E27FC236}">
              <a16:creationId xmlns:a16="http://schemas.microsoft.com/office/drawing/2014/main" id="{77A253C0-8EEC-44D1-8C51-A155AF7C89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3" name="CaixaDeTexto 1">
          <a:extLst xmlns:a="http://schemas.openxmlformats.org/drawingml/2006/main">
            <a:ext uri="{FF2B5EF4-FFF2-40B4-BE49-F238E27FC236}">
              <a16:creationId xmlns:a16="http://schemas.microsoft.com/office/drawing/2014/main" id="{F8274C4F-AB44-4CC5-A2DF-7FDD5D4A35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4" name="CaixaDeTexto 1">
          <a:extLst xmlns:a="http://schemas.openxmlformats.org/drawingml/2006/main">
            <a:ext uri="{FF2B5EF4-FFF2-40B4-BE49-F238E27FC236}">
              <a16:creationId xmlns:a16="http://schemas.microsoft.com/office/drawing/2014/main" id="{2935F5EF-D3B3-401E-8863-C1558180C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5" name="CaixaDeTexto 1">
          <a:extLst xmlns:a="http://schemas.openxmlformats.org/drawingml/2006/main">
            <a:ext uri="{FF2B5EF4-FFF2-40B4-BE49-F238E27FC236}">
              <a16:creationId xmlns:a16="http://schemas.microsoft.com/office/drawing/2014/main" id="{CA043E8D-FF1F-4EE5-B213-927B6046FF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6" name="CaixaDeTexto 1">
          <a:extLst xmlns:a="http://schemas.openxmlformats.org/drawingml/2006/main">
            <a:ext uri="{FF2B5EF4-FFF2-40B4-BE49-F238E27FC236}">
              <a16:creationId xmlns:a16="http://schemas.microsoft.com/office/drawing/2014/main" id="{CC7E3458-3293-4EC6-8235-3D434208A0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7" name="CaixaDeTexto 1">
          <a:extLst xmlns:a="http://schemas.openxmlformats.org/drawingml/2006/main">
            <a:ext uri="{FF2B5EF4-FFF2-40B4-BE49-F238E27FC236}">
              <a16:creationId xmlns:a16="http://schemas.microsoft.com/office/drawing/2014/main" id="{7006C253-6122-4295-8584-C440A8DF56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8" name="CaixaDeTexto 1">
          <a:extLst xmlns:a="http://schemas.openxmlformats.org/drawingml/2006/main">
            <a:ext uri="{FF2B5EF4-FFF2-40B4-BE49-F238E27FC236}">
              <a16:creationId xmlns:a16="http://schemas.microsoft.com/office/drawing/2014/main" id="{1B068F5B-2DC5-4109-888B-1304817124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EB22EE4-E328-43DF-8877-2EC498983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0" name="CaixaDeTexto 1">
          <a:extLst xmlns:a="http://schemas.openxmlformats.org/drawingml/2006/main">
            <a:ext uri="{FF2B5EF4-FFF2-40B4-BE49-F238E27FC236}">
              <a16:creationId xmlns:a16="http://schemas.microsoft.com/office/drawing/2014/main" id="{880E45E6-F9BD-4562-9B26-CA7B2E1E74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1" name="CaixaDeTexto 1">
          <a:extLst xmlns:a="http://schemas.openxmlformats.org/drawingml/2006/main">
            <a:ext uri="{FF2B5EF4-FFF2-40B4-BE49-F238E27FC236}">
              <a16:creationId xmlns:a16="http://schemas.microsoft.com/office/drawing/2014/main" id="{C86F8E80-2969-4D25-A379-1A0A2F71F5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2" name="CaixaDeTexto 1">
          <a:extLst xmlns:a="http://schemas.openxmlformats.org/drawingml/2006/main">
            <a:ext uri="{FF2B5EF4-FFF2-40B4-BE49-F238E27FC236}">
              <a16:creationId xmlns:a16="http://schemas.microsoft.com/office/drawing/2014/main" id="{8F1BC178-2CE7-4622-85C1-B4E29614E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3" name="CaixaDeTexto 1">
          <a:extLst xmlns:a="http://schemas.openxmlformats.org/drawingml/2006/main">
            <a:ext uri="{FF2B5EF4-FFF2-40B4-BE49-F238E27FC236}">
              <a16:creationId xmlns:a16="http://schemas.microsoft.com/office/drawing/2014/main" id="{FDFEEE02-4E94-4D66-9485-10B8DC37CE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4" name="CaixaDeTexto 1">
          <a:extLst xmlns:a="http://schemas.openxmlformats.org/drawingml/2006/main">
            <a:ext uri="{FF2B5EF4-FFF2-40B4-BE49-F238E27FC236}">
              <a16:creationId xmlns:a16="http://schemas.microsoft.com/office/drawing/2014/main" id="{B39FA772-B732-4615-B41E-29DA8C7783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5" name="CaixaDeTexto 1">
          <a:extLst xmlns:a="http://schemas.openxmlformats.org/drawingml/2006/main">
            <a:ext uri="{FF2B5EF4-FFF2-40B4-BE49-F238E27FC236}">
              <a16:creationId xmlns:a16="http://schemas.microsoft.com/office/drawing/2014/main" id="{303B5989-76F6-4B67-A344-AD723E9539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6" name="CaixaDeTexto 1">
          <a:extLst xmlns:a="http://schemas.openxmlformats.org/drawingml/2006/main">
            <a:ext uri="{FF2B5EF4-FFF2-40B4-BE49-F238E27FC236}">
              <a16:creationId xmlns:a16="http://schemas.microsoft.com/office/drawing/2014/main" id="{C445C71A-A92F-4150-B9F2-F49C1101EE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7" name="CaixaDeTexto 1">
          <a:extLst xmlns:a="http://schemas.openxmlformats.org/drawingml/2006/main">
            <a:ext uri="{FF2B5EF4-FFF2-40B4-BE49-F238E27FC236}">
              <a16:creationId xmlns:a16="http://schemas.microsoft.com/office/drawing/2014/main" id="{7D087ACE-7818-498C-B539-D958A903B0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8" name="CaixaDeTexto 1">
          <a:extLst xmlns:a="http://schemas.openxmlformats.org/drawingml/2006/main">
            <a:ext uri="{FF2B5EF4-FFF2-40B4-BE49-F238E27FC236}">
              <a16:creationId xmlns:a16="http://schemas.microsoft.com/office/drawing/2014/main" id="{D1360819-DE61-4948-8E00-D5FA3A5194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9" name="CaixaDeTexto 1">
          <a:extLst xmlns:a="http://schemas.openxmlformats.org/drawingml/2006/main">
            <a:ext uri="{FF2B5EF4-FFF2-40B4-BE49-F238E27FC236}">
              <a16:creationId xmlns:a16="http://schemas.microsoft.com/office/drawing/2014/main" id="{CD0490F3-3E71-4CA2-82A4-838DE0C28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0" name="CaixaDeTexto 1">
          <a:extLst xmlns:a="http://schemas.openxmlformats.org/drawingml/2006/main">
            <a:ext uri="{FF2B5EF4-FFF2-40B4-BE49-F238E27FC236}">
              <a16:creationId xmlns:a16="http://schemas.microsoft.com/office/drawing/2014/main" id="{952F7E14-86A0-404A-8DD8-C5F7B33AE5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1" name="CaixaDeTexto 1">
          <a:extLst xmlns:a="http://schemas.openxmlformats.org/drawingml/2006/main">
            <a:ext uri="{FF2B5EF4-FFF2-40B4-BE49-F238E27FC236}">
              <a16:creationId xmlns:a16="http://schemas.microsoft.com/office/drawing/2014/main" id="{6DE9B34D-07AF-4267-B919-45947A463B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2" name="CaixaDeTexto 1">
          <a:extLst xmlns:a="http://schemas.openxmlformats.org/drawingml/2006/main">
            <a:ext uri="{FF2B5EF4-FFF2-40B4-BE49-F238E27FC236}">
              <a16:creationId xmlns:a16="http://schemas.microsoft.com/office/drawing/2014/main" id="{90DD9841-F3FC-49E8-9C23-C4D811B1D8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3" name="CaixaDeTexto 1">
          <a:extLst xmlns:a="http://schemas.openxmlformats.org/drawingml/2006/main">
            <a:ext uri="{FF2B5EF4-FFF2-40B4-BE49-F238E27FC236}">
              <a16:creationId xmlns:a16="http://schemas.microsoft.com/office/drawing/2014/main" id="{EDAF461B-EC19-4E9B-BD45-5414FA5CBC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4" name="CaixaDeTexto 1">
          <a:extLst xmlns:a="http://schemas.openxmlformats.org/drawingml/2006/main">
            <a:ext uri="{FF2B5EF4-FFF2-40B4-BE49-F238E27FC236}">
              <a16:creationId xmlns:a16="http://schemas.microsoft.com/office/drawing/2014/main" id="{0058341F-A4DC-4849-8202-98F0861C68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5" name="CaixaDeTexto 1">
          <a:extLst xmlns:a="http://schemas.openxmlformats.org/drawingml/2006/main">
            <a:ext uri="{FF2B5EF4-FFF2-40B4-BE49-F238E27FC236}">
              <a16:creationId xmlns:a16="http://schemas.microsoft.com/office/drawing/2014/main" id="{2606E282-F33E-4588-9211-6BEC7843DD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6" name="CaixaDeTexto 1">
          <a:extLst xmlns:a="http://schemas.openxmlformats.org/drawingml/2006/main">
            <a:ext uri="{FF2B5EF4-FFF2-40B4-BE49-F238E27FC236}">
              <a16:creationId xmlns:a16="http://schemas.microsoft.com/office/drawing/2014/main" id="{0AB340DD-6025-470D-8B1A-E37173EA52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7" name="CaixaDeTexto 1">
          <a:extLst xmlns:a="http://schemas.openxmlformats.org/drawingml/2006/main">
            <a:ext uri="{FF2B5EF4-FFF2-40B4-BE49-F238E27FC236}">
              <a16:creationId xmlns:a16="http://schemas.microsoft.com/office/drawing/2014/main" id="{115C92E7-780A-42A0-80E1-59ACACF42B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8" name="CaixaDeTexto 1">
          <a:extLst xmlns:a="http://schemas.openxmlformats.org/drawingml/2006/main">
            <a:ext uri="{FF2B5EF4-FFF2-40B4-BE49-F238E27FC236}">
              <a16:creationId xmlns:a16="http://schemas.microsoft.com/office/drawing/2014/main" id="{97C44736-A6B8-4AE7-9F7C-A30372A86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E010288-8E50-487C-AC28-DC5AA35A81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0" name="CaixaDeTexto 1">
          <a:extLst xmlns:a="http://schemas.openxmlformats.org/drawingml/2006/main">
            <a:ext uri="{FF2B5EF4-FFF2-40B4-BE49-F238E27FC236}">
              <a16:creationId xmlns:a16="http://schemas.microsoft.com/office/drawing/2014/main" id="{222C13B2-B912-42DF-8BF0-1CC8ECD9B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1" name="CaixaDeTexto 1">
          <a:extLst xmlns:a="http://schemas.openxmlformats.org/drawingml/2006/main">
            <a:ext uri="{FF2B5EF4-FFF2-40B4-BE49-F238E27FC236}">
              <a16:creationId xmlns:a16="http://schemas.microsoft.com/office/drawing/2014/main" id="{BC9CA8DE-133C-407E-96E9-BC81E84772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7E1E4CB-A537-4790-BD4C-51E91C2E59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3" name="CaixaDeTexto 1">
          <a:extLst xmlns:a="http://schemas.openxmlformats.org/drawingml/2006/main">
            <a:ext uri="{FF2B5EF4-FFF2-40B4-BE49-F238E27FC236}">
              <a16:creationId xmlns:a16="http://schemas.microsoft.com/office/drawing/2014/main" id="{E963E380-DB16-4616-9163-1380DBD7B5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4" name="CaixaDeTexto 1">
          <a:extLst xmlns:a="http://schemas.openxmlformats.org/drawingml/2006/main">
            <a:ext uri="{FF2B5EF4-FFF2-40B4-BE49-F238E27FC236}">
              <a16:creationId xmlns:a16="http://schemas.microsoft.com/office/drawing/2014/main" id="{33D3357C-4C68-4E79-92B1-88382927C3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5" name="CaixaDeTexto 1">
          <a:extLst xmlns:a="http://schemas.openxmlformats.org/drawingml/2006/main">
            <a:ext uri="{FF2B5EF4-FFF2-40B4-BE49-F238E27FC236}">
              <a16:creationId xmlns:a16="http://schemas.microsoft.com/office/drawing/2014/main" id="{7AAE3F04-F3B5-4ABC-8CDF-1D13EBB7D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6" name="CaixaDeTexto 1">
          <a:extLst xmlns:a="http://schemas.openxmlformats.org/drawingml/2006/main">
            <a:ext uri="{FF2B5EF4-FFF2-40B4-BE49-F238E27FC236}">
              <a16:creationId xmlns:a16="http://schemas.microsoft.com/office/drawing/2014/main" id="{D0362049-E7F7-4C7D-A254-9630D3BFD8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7" name="CaixaDeTexto 1">
          <a:extLst xmlns:a="http://schemas.openxmlformats.org/drawingml/2006/main">
            <a:ext uri="{FF2B5EF4-FFF2-40B4-BE49-F238E27FC236}">
              <a16:creationId xmlns:a16="http://schemas.microsoft.com/office/drawing/2014/main" id="{B5ED399A-2E16-44AD-AAC2-B252472CC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8" name="CaixaDeTexto 1">
          <a:extLst xmlns:a="http://schemas.openxmlformats.org/drawingml/2006/main">
            <a:ext uri="{FF2B5EF4-FFF2-40B4-BE49-F238E27FC236}">
              <a16:creationId xmlns:a16="http://schemas.microsoft.com/office/drawing/2014/main" id="{5431801A-6BA9-49A1-BCF0-15436DDBAB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9" name="CaixaDeTexto 1">
          <a:extLst xmlns:a="http://schemas.openxmlformats.org/drawingml/2006/main">
            <a:ext uri="{FF2B5EF4-FFF2-40B4-BE49-F238E27FC236}">
              <a16:creationId xmlns:a16="http://schemas.microsoft.com/office/drawing/2014/main" id="{4147674F-C157-423A-9D73-BEF4B28C69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0" name="CaixaDeTexto 1">
          <a:extLst xmlns:a="http://schemas.openxmlformats.org/drawingml/2006/main">
            <a:ext uri="{FF2B5EF4-FFF2-40B4-BE49-F238E27FC236}">
              <a16:creationId xmlns:a16="http://schemas.microsoft.com/office/drawing/2014/main" id="{02DE2BFF-2345-458C-8A77-D342A8B36F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1" name="CaixaDeTexto 1">
          <a:extLst xmlns:a="http://schemas.openxmlformats.org/drawingml/2006/main">
            <a:ext uri="{FF2B5EF4-FFF2-40B4-BE49-F238E27FC236}">
              <a16:creationId xmlns:a16="http://schemas.microsoft.com/office/drawing/2014/main" id="{A9D30CEB-9D28-4784-968F-E4313C5F0B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2" name="CaixaDeTexto 1">
          <a:extLst xmlns:a="http://schemas.openxmlformats.org/drawingml/2006/main">
            <a:ext uri="{FF2B5EF4-FFF2-40B4-BE49-F238E27FC236}">
              <a16:creationId xmlns:a16="http://schemas.microsoft.com/office/drawing/2014/main" id="{B37DB84A-68C4-43A4-AD8A-A8D48D644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3" name="CaixaDeTexto 1">
          <a:extLst xmlns:a="http://schemas.openxmlformats.org/drawingml/2006/main">
            <a:ext uri="{FF2B5EF4-FFF2-40B4-BE49-F238E27FC236}">
              <a16:creationId xmlns:a16="http://schemas.microsoft.com/office/drawing/2014/main" id="{3FE56F0C-A56D-40BE-9FCA-8467FBBD01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4" name="CaixaDeTexto 1">
          <a:extLst xmlns:a="http://schemas.openxmlformats.org/drawingml/2006/main">
            <a:ext uri="{FF2B5EF4-FFF2-40B4-BE49-F238E27FC236}">
              <a16:creationId xmlns:a16="http://schemas.microsoft.com/office/drawing/2014/main" id="{C9122337-3F85-40C7-989D-954416BA62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5" name="CaixaDeTexto 1">
          <a:extLst xmlns:a="http://schemas.openxmlformats.org/drawingml/2006/main">
            <a:ext uri="{FF2B5EF4-FFF2-40B4-BE49-F238E27FC236}">
              <a16:creationId xmlns:a16="http://schemas.microsoft.com/office/drawing/2014/main" id="{E0365794-E25B-4ACC-8F15-F77BC4E3FA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6" name="CaixaDeTexto 1">
          <a:extLst xmlns:a="http://schemas.openxmlformats.org/drawingml/2006/main">
            <a:ext uri="{FF2B5EF4-FFF2-40B4-BE49-F238E27FC236}">
              <a16:creationId xmlns:a16="http://schemas.microsoft.com/office/drawing/2014/main" id="{F5C4105C-05B5-47AF-AD2D-A454E48B56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7" name="CaixaDeTexto 1">
          <a:extLst xmlns:a="http://schemas.openxmlformats.org/drawingml/2006/main">
            <a:ext uri="{FF2B5EF4-FFF2-40B4-BE49-F238E27FC236}">
              <a16:creationId xmlns:a16="http://schemas.microsoft.com/office/drawing/2014/main" id="{87756681-95DC-411A-ABAB-8257F542F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8" name="CaixaDeTexto 1">
          <a:extLst xmlns:a="http://schemas.openxmlformats.org/drawingml/2006/main">
            <a:ext uri="{FF2B5EF4-FFF2-40B4-BE49-F238E27FC236}">
              <a16:creationId xmlns:a16="http://schemas.microsoft.com/office/drawing/2014/main" id="{07F32D76-389D-4E68-849F-D16D2B3C57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9" name="CaixaDeTexto 1">
          <a:extLst xmlns:a="http://schemas.openxmlformats.org/drawingml/2006/main">
            <a:ext uri="{FF2B5EF4-FFF2-40B4-BE49-F238E27FC236}">
              <a16:creationId xmlns:a16="http://schemas.microsoft.com/office/drawing/2014/main" id="{46B00B88-85C9-4BAB-A1AF-9421641617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0" name="CaixaDeTexto 1">
          <a:extLst xmlns:a="http://schemas.openxmlformats.org/drawingml/2006/main">
            <a:ext uri="{FF2B5EF4-FFF2-40B4-BE49-F238E27FC236}">
              <a16:creationId xmlns:a16="http://schemas.microsoft.com/office/drawing/2014/main" id="{0EC3B341-830E-4E94-BB3C-0E152109DD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1" name="CaixaDeTexto 1">
          <a:extLst xmlns:a="http://schemas.openxmlformats.org/drawingml/2006/main">
            <a:ext uri="{FF2B5EF4-FFF2-40B4-BE49-F238E27FC236}">
              <a16:creationId xmlns:a16="http://schemas.microsoft.com/office/drawing/2014/main" id="{B7109160-2E4B-47A7-9143-5FD3488A65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2" name="CaixaDeTexto 1">
          <a:extLst xmlns:a="http://schemas.openxmlformats.org/drawingml/2006/main">
            <a:ext uri="{FF2B5EF4-FFF2-40B4-BE49-F238E27FC236}">
              <a16:creationId xmlns:a16="http://schemas.microsoft.com/office/drawing/2014/main" id="{5981BC28-8180-4B42-81A2-CCE0754132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3" name="CaixaDeTexto 1">
          <a:extLst xmlns:a="http://schemas.openxmlformats.org/drawingml/2006/main">
            <a:ext uri="{FF2B5EF4-FFF2-40B4-BE49-F238E27FC236}">
              <a16:creationId xmlns:a16="http://schemas.microsoft.com/office/drawing/2014/main" id="{0E0A071B-FD1A-4C6A-8964-A3D8AF5227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4" name="CaixaDeTexto 1">
          <a:extLst xmlns:a="http://schemas.openxmlformats.org/drawingml/2006/main">
            <a:ext uri="{FF2B5EF4-FFF2-40B4-BE49-F238E27FC236}">
              <a16:creationId xmlns:a16="http://schemas.microsoft.com/office/drawing/2014/main" id="{DE272972-30EF-4A23-A7FB-23AF0668AF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5" name="CaixaDeTexto 1">
          <a:extLst xmlns:a="http://schemas.openxmlformats.org/drawingml/2006/main">
            <a:ext uri="{FF2B5EF4-FFF2-40B4-BE49-F238E27FC236}">
              <a16:creationId xmlns:a16="http://schemas.microsoft.com/office/drawing/2014/main" id="{CF101A35-B8A2-4B02-8939-53AF5761B9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6" name="CaixaDeTexto 1">
          <a:extLst xmlns:a="http://schemas.openxmlformats.org/drawingml/2006/main">
            <a:ext uri="{FF2B5EF4-FFF2-40B4-BE49-F238E27FC236}">
              <a16:creationId xmlns:a16="http://schemas.microsoft.com/office/drawing/2014/main" id="{BD0BE6AE-45ED-46B5-B2BA-7B53C7F49A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7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7F22-39C7-489A-92FE-2EB45C73C1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B33923-DD07-49DC-A11A-8CA3DB59B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9" name="CaixaDeTexto 1">
          <a:extLst xmlns:a="http://schemas.openxmlformats.org/drawingml/2006/main">
            <a:ext uri="{FF2B5EF4-FFF2-40B4-BE49-F238E27FC236}">
              <a16:creationId xmlns:a16="http://schemas.microsoft.com/office/drawing/2014/main" id="{D6E0B82F-0F33-4BE0-B74F-8078892C37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0" name="CaixaDeTexto 1">
          <a:extLst xmlns:a="http://schemas.openxmlformats.org/drawingml/2006/main">
            <a:ext uri="{FF2B5EF4-FFF2-40B4-BE49-F238E27FC236}">
              <a16:creationId xmlns:a16="http://schemas.microsoft.com/office/drawing/2014/main" id="{C7303464-F8D4-4E87-B409-41D212F09B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1" name="CaixaDeTexto 1">
          <a:extLst xmlns:a="http://schemas.openxmlformats.org/drawingml/2006/main">
            <a:ext uri="{FF2B5EF4-FFF2-40B4-BE49-F238E27FC236}">
              <a16:creationId xmlns:a16="http://schemas.microsoft.com/office/drawing/2014/main" id="{D739871C-2DA9-4CFC-BEE3-712BCA65BA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2" name="CaixaDeTexto 1">
          <a:extLst xmlns:a="http://schemas.openxmlformats.org/drawingml/2006/main">
            <a:ext uri="{FF2B5EF4-FFF2-40B4-BE49-F238E27FC236}">
              <a16:creationId xmlns:a16="http://schemas.microsoft.com/office/drawing/2014/main" id="{77095BE4-A6C6-4AFD-BBAE-422E8C10A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3" name="CaixaDeTexto 1">
          <a:extLst xmlns:a="http://schemas.openxmlformats.org/drawingml/2006/main">
            <a:ext uri="{FF2B5EF4-FFF2-40B4-BE49-F238E27FC236}">
              <a16:creationId xmlns:a16="http://schemas.microsoft.com/office/drawing/2014/main" id="{BE28C9E3-71EA-4D4F-8512-26C524AAF7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4" name="CaixaDeTexto 1">
          <a:extLst xmlns:a="http://schemas.openxmlformats.org/drawingml/2006/main">
            <a:ext uri="{FF2B5EF4-FFF2-40B4-BE49-F238E27FC236}">
              <a16:creationId xmlns:a16="http://schemas.microsoft.com/office/drawing/2014/main" id="{E1C5F607-4C83-4C39-9C1A-ACAE0318A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5" name="CaixaDeTexto 1">
          <a:extLst xmlns:a="http://schemas.openxmlformats.org/drawingml/2006/main">
            <a:ext uri="{FF2B5EF4-FFF2-40B4-BE49-F238E27FC236}">
              <a16:creationId xmlns:a16="http://schemas.microsoft.com/office/drawing/2014/main" id="{667BB241-28FC-4ABE-81F0-E5295E82F7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6" name="CaixaDeTexto 1">
          <a:extLst xmlns:a="http://schemas.openxmlformats.org/drawingml/2006/main">
            <a:ext uri="{FF2B5EF4-FFF2-40B4-BE49-F238E27FC236}">
              <a16:creationId xmlns:a16="http://schemas.microsoft.com/office/drawing/2014/main" id="{6441E48F-11A8-4C15-B14B-C4249AAA2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7" name="CaixaDeTexto 1">
          <a:extLst xmlns:a="http://schemas.openxmlformats.org/drawingml/2006/main">
            <a:ext uri="{FF2B5EF4-FFF2-40B4-BE49-F238E27FC236}">
              <a16:creationId xmlns:a16="http://schemas.microsoft.com/office/drawing/2014/main" id="{2FF0FC9B-FACE-4434-AACB-10B86D18F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8" name="CaixaDeTexto 1">
          <a:extLst xmlns:a="http://schemas.openxmlformats.org/drawingml/2006/main">
            <a:ext uri="{FF2B5EF4-FFF2-40B4-BE49-F238E27FC236}">
              <a16:creationId xmlns:a16="http://schemas.microsoft.com/office/drawing/2014/main" id="{7026E15E-560C-45BD-8A3F-81AAB96318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208E97B-0852-4928-9593-B5C806F694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0" name="CaixaDeTexto 1">
          <a:extLst xmlns:a="http://schemas.openxmlformats.org/drawingml/2006/main">
            <a:ext uri="{FF2B5EF4-FFF2-40B4-BE49-F238E27FC236}">
              <a16:creationId xmlns:a16="http://schemas.microsoft.com/office/drawing/2014/main" id="{80111518-1420-4216-84F9-50B1DDACE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1" name="CaixaDeTexto 1">
          <a:extLst xmlns:a="http://schemas.openxmlformats.org/drawingml/2006/main">
            <a:ext uri="{FF2B5EF4-FFF2-40B4-BE49-F238E27FC236}">
              <a16:creationId xmlns:a16="http://schemas.microsoft.com/office/drawing/2014/main" id="{A89A8A5D-9CC6-4663-B05E-87089F7E6B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2" name="CaixaDeTexto 1">
          <a:extLst xmlns:a="http://schemas.openxmlformats.org/drawingml/2006/main">
            <a:ext uri="{FF2B5EF4-FFF2-40B4-BE49-F238E27FC236}">
              <a16:creationId xmlns:a16="http://schemas.microsoft.com/office/drawing/2014/main" id="{5EF40822-44B5-4DD7-A6A8-792C9BF8EF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A1205E3-5DDE-42F4-8967-3615D5993E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4" name="CaixaDeTexto 1">
          <a:extLst xmlns:a="http://schemas.openxmlformats.org/drawingml/2006/main">
            <a:ext uri="{FF2B5EF4-FFF2-40B4-BE49-F238E27FC236}">
              <a16:creationId xmlns:a16="http://schemas.microsoft.com/office/drawing/2014/main" id="{79D59A53-F4A8-47F1-A2A6-7ED82B9BC7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5" name="CaixaDeTexto 1">
          <a:extLst xmlns:a="http://schemas.openxmlformats.org/drawingml/2006/main">
            <a:ext uri="{FF2B5EF4-FFF2-40B4-BE49-F238E27FC236}">
              <a16:creationId xmlns:a16="http://schemas.microsoft.com/office/drawing/2014/main" id="{7984BC59-E237-41B7-A4EE-5E7D69074D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6" name="CaixaDeTexto 1">
          <a:extLst xmlns:a="http://schemas.openxmlformats.org/drawingml/2006/main">
            <a:ext uri="{FF2B5EF4-FFF2-40B4-BE49-F238E27FC236}">
              <a16:creationId xmlns:a16="http://schemas.microsoft.com/office/drawing/2014/main" id="{EE2A639C-7DED-4D34-A432-76CC0AFDE4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7" name="CaixaDeTexto 1">
          <a:extLst xmlns:a="http://schemas.openxmlformats.org/drawingml/2006/main">
            <a:ext uri="{FF2B5EF4-FFF2-40B4-BE49-F238E27FC236}">
              <a16:creationId xmlns:a16="http://schemas.microsoft.com/office/drawing/2014/main" id="{86FC6C84-D43C-44A7-A4F0-754452E129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8" name="CaixaDeTexto 1">
          <a:extLst xmlns:a="http://schemas.openxmlformats.org/drawingml/2006/main">
            <a:ext uri="{FF2B5EF4-FFF2-40B4-BE49-F238E27FC236}">
              <a16:creationId xmlns:a16="http://schemas.microsoft.com/office/drawing/2014/main" id="{322F5FB5-FD1E-4DD4-A375-7CA5FD663F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9" name="CaixaDeTexto 1">
          <a:extLst xmlns:a="http://schemas.openxmlformats.org/drawingml/2006/main">
            <a:ext uri="{FF2B5EF4-FFF2-40B4-BE49-F238E27FC236}">
              <a16:creationId xmlns:a16="http://schemas.microsoft.com/office/drawing/2014/main" id="{69E04C4E-960A-458E-A557-2F07673CD6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0" name="CaixaDeTexto 1">
          <a:extLst xmlns:a="http://schemas.openxmlformats.org/drawingml/2006/main">
            <a:ext uri="{FF2B5EF4-FFF2-40B4-BE49-F238E27FC236}">
              <a16:creationId xmlns:a16="http://schemas.microsoft.com/office/drawing/2014/main" id="{5F3DDE98-B4AC-4154-A9A2-12183E0E3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1" name="CaixaDeTexto 1">
          <a:extLst xmlns:a="http://schemas.openxmlformats.org/drawingml/2006/main">
            <a:ext uri="{FF2B5EF4-FFF2-40B4-BE49-F238E27FC236}">
              <a16:creationId xmlns:a16="http://schemas.microsoft.com/office/drawing/2014/main" id="{64A2A700-74C8-494B-AC5E-8AE8CD8BE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2" name="CaixaDeTexto 1">
          <a:extLst xmlns:a="http://schemas.openxmlformats.org/drawingml/2006/main">
            <a:ext uri="{FF2B5EF4-FFF2-40B4-BE49-F238E27FC236}">
              <a16:creationId xmlns:a16="http://schemas.microsoft.com/office/drawing/2014/main" id="{9398A2AE-9AE0-4404-8D27-042B34D571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3" name="CaixaDeTexto 1">
          <a:extLst xmlns:a="http://schemas.openxmlformats.org/drawingml/2006/main">
            <a:ext uri="{FF2B5EF4-FFF2-40B4-BE49-F238E27FC236}">
              <a16:creationId xmlns:a16="http://schemas.microsoft.com/office/drawing/2014/main" id="{5908AB05-1AEF-4C7E-8CF3-884C5A592F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4" name="CaixaDeTexto 1">
          <a:extLst xmlns:a="http://schemas.openxmlformats.org/drawingml/2006/main">
            <a:ext uri="{FF2B5EF4-FFF2-40B4-BE49-F238E27FC236}">
              <a16:creationId xmlns:a16="http://schemas.microsoft.com/office/drawing/2014/main" id="{FCD1C5E0-9754-40B4-A316-E8F71F0383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5" name="CaixaDeTexto 1">
          <a:extLst xmlns:a="http://schemas.openxmlformats.org/drawingml/2006/main">
            <a:ext uri="{FF2B5EF4-FFF2-40B4-BE49-F238E27FC236}">
              <a16:creationId xmlns:a16="http://schemas.microsoft.com/office/drawing/2014/main" id="{6A72345B-4781-4CA5-A5D2-6DC390C32F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6" name="CaixaDeTexto 1">
          <a:extLst xmlns:a="http://schemas.openxmlformats.org/drawingml/2006/main">
            <a:ext uri="{FF2B5EF4-FFF2-40B4-BE49-F238E27FC236}">
              <a16:creationId xmlns:a16="http://schemas.microsoft.com/office/drawing/2014/main" id="{91DBF5A9-865A-4890-B0E5-A8FF6174D0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7" name="CaixaDeTexto 1">
          <a:extLst xmlns:a="http://schemas.openxmlformats.org/drawingml/2006/main">
            <a:ext uri="{FF2B5EF4-FFF2-40B4-BE49-F238E27FC236}">
              <a16:creationId xmlns:a16="http://schemas.microsoft.com/office/drawing/2014/main" id="{D35E6D04-90F4-401C-8A73-060680566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8" name="CaixaDeTexto 1">
          <a:extLst xmlns:a="http://schemas.openxmlformats.org/drawingml/2006/main">
            <a:ext uri="{FF2B5EF4-FFF2-40B4-BE49-F238E27FC236}">
              <a16:creationId xmlns:a16="http://schemas.microsoft.com/office/drawing/2014/main" id="{B482C108-6D75-4918-866C-9C8E651F7A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9" name="CaixaDeTexto 1">
          <a:extLst xmlns:a="http://schemas.openxmlformats.org/drawingml/2006/main">
            <a:ext uri="{FF2B5EF4-FFF2-40B4-BE49-F238E27FC236}">
              <a16:creationId xmlns:a16="http://schemas.microsoft.com/office/drawing/2014/main" id="{574FD2B1-B17B-4CA5-A421-1C5F31F75D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0" name="CaixaDeTexto 1">
          <a:extLst xmlns:a="http://schemas.openxmlformats.org/drawingml/2006/main">
            <a:ext uri="{FF2B5EF4-FFF2-40B4-BE49-F238E27FC236}">
              <a16:creationId xmlns:a16="http://schemas.microsoft.com/office/drawing/2014/main" id="{AD9CFFB0-5E43-419A-B04A-F009FC14CE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1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855F-C965-48B4-B2AA-09C86C794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2" name="CaixaDeTexto 1">
          <a:extLst xmlns:a="http://schemas.openxmlformats.org/drawingml/2006/main">
            <a:ext uri="{FF2B5EF4-FFF2-40B4-BE49-F238E27FC236}">
              <a16:creationId xmlns:a16="http://schemas.microsoft.com/office/drawing/2014/main" id="{2930E0DC-8F7B-4D65-B5B2-895A575AA4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3" name="CaixaDeTexto 1">
          <a:extLst xmlns:a="http://schemas.openxmlformats.org/drawingml/2006/main">
            <a:ext uri="{FF2B5EF4-FFF2-40B4-BE49-F238E27FC236}">
              <a16:creationId xmlns:a16="http://schemas.microsoft.com/office/drawing/2014/main" id="{985B84D4-E080-40CB-9C4F-3B43ED05CF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4" name="CaixaDeTexto 1">
          <a:extLst xmlns:a="http://schemas.openxmlformats.org/drawingml/2006/main">
            <a:ext uri="{FF2B5EF4-FFF2-40B4-BE49-F238E27FC236}">
              <a16:creationId xmlns:a16="http://schemas.microsoft.com/office/drawing/2014/main" id="{D7BBB69E-DD95-4782-B2E0-B71F2E5765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5" name="CaixaDeTexto 1">
          <a:extLst xmlns:a="http://schemas.openxmlformats.org/drawingml/2006/main">
            <a:ext uri="{FF2B5EF4-FFF2-40B4-BE49-F238E27FC236}">
              <a16:creationId xmlns:a16="http://schemas.microsoft.com/office/drawing/2014/main" id="{B9B0D416-D4C4-4D31-B576-2B03644E92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6" name="CaixaDeTexto 1">
          <a:extLst xmlns:a="http://schemas.openxmlformats.org/drawingml/2006/main">
            <a:ext uri="{FF2B5EF4-FFF2-40B4-BE49-F238E27FC236}">
              <a16:creationId xmlns:a16="http://schemas.microsoft.com/office/drawing/2014/main" id="{05FC55DF-6E2F-4105-9AB9-B52D2811EC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7" name="CaixaDeTexto 1">
          <a:extLst xmlns:a="http://schemas.openxmlformats.org/drawingml/2006/main">
            <a:ext uri="{FF2B5EF4-FFF2-40B4-BE49-F238E27FC236}">
              <a16:creationId xmlns:a16="http://schemas.microsoft.com/office/drawing/2014/main" id="{96693F84-DB58-48A6-BF5D-7EC76BB8F3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8" name="CaixaDeTexto 1">
          <a:extLst xmlns:a="http://schemas.openxmlformats.org/drawingml/2006/main">
            <a:ext uri="{FF2B5EF4-FFF2-40B4-BE49-F238E27FC236}">
              <a16:creationId xmlns:a16="http://schemas.microsoft.com/office/drawing/2014/main" id="{8A317EE0-B2C4-4CE2-9CA4-D2EF28734A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9" name="CaixaDeTexto 1">
          <a:extLst xmlns:a="http://schemas.openxmlformats.org/drawingml/2006/main">
            <a:ext uri="{FF2B5EF4-FFF2-40B4-BE49-F238E27FC236}">
              <a16:creationId xmlns:a16="http://schemas.microsoft.com/office/drawing/2014/main" id="{F5316BD2-A3D5-4F99-81D2-900E2A9645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0" name="CaixaDeTexto 1">
          <a:extLst xmlns:a="http://schemas.openxmlformats.org/drawingml/2006/main">
            <a:ext uri="{FF2B5EF4-FFF2-40B4-BE49-F238E27FC236}">
              <a16:creationId xmlns:a16="http://schemas.microsoft.com/office/drawing/2014/main" id="{B52DE299-386B-4697-8773-5876FDCA5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1" name="CaixaDeTexto 1">
          <a:extLst xmlns:a="http://schemas.openxmlformats.org/drawingml/2006/main">
            <a:ext uri="{FF2B5EF4-FFF2-40B4-BE49-F238E27FC236}">
              <a16:creationId xmlns:a16="http://schemas.microsoft.com/office/drawing/2014/main" id="{0360DE76-80BE-4E77-B1A7-D69DE192AA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2" name="CaixaDeTexto 1">
          <a:extLst xmlns:a="http://schemas.openxmlformats.org/drawingml/2006/main">
            <a:ext uri="{FF2B5EF4-FFF2-40B4-BE49-F238E27FC236}">
              <a16:creationId xmlns:a16="http://schemas.microsoft.com/office/drawing/2014/main" id="{47BF5AA7-4276-4089-9A79-54C7DC13DE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3" name="CaixaDeTexto 1">
          <a:extLst xmlns:a="http://schemas.openxmlformats.org/drawingml/2006/main">
            <a:ext uri="{FF2B5EF4-FFF2-40B4-BE49-F238E27FC236}">
              <a16:creationId xmlns:a16="http://schemas.microsoft.com/office/drawing/2014/main" id="{0E0861CD-2690-4883-8FE7-6ADCDE2D5C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4" name="CaixaDeTexto 1">
          <a:extLst xmlns:a="http://schemas.openxmlformats.org/drawingml/2006/main">
            <a:ext uri="{FF2B5EF4-FFF2-40B4-BE49-F238E27FC236}">
              <a16:creationId xmlns:a16="http://schemas.microsoft.com/office/drawing/2014/main" id="{B174CDF1-02A9-4B1E-9D2C-D79A4C340F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5" name="CaixaDeTexto 1">
          <a:extLst xmlns:a="http://schemas.openxmlformats.org/drawingml/2006/main">
            <a:ext uri="{FF2B5EF4-FFF2-40B4-BE49-F238E27FC236}">
              <a16:creationId xmlns:a16="http://schemas.microsoft.com/office/drawing/2014/main" id="{C3A82522-7674-434F-BA9F-83848735F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6" name="CaixaDeTexto 1">
          <a:extLst xmlns:a="http://schemas.openxmlformats.org/drawingml/2006/main">
            <a:ext uri="{FF2B5EF4-FFF2-40B4-BE49-F238E27FC236}">
              <a16:creationId xmlns:a16="http://schemas.microsoft.com/office/drawing/2014/main" id="{9D680A80-C321-4D33-832B-9F5F47C6E0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05D8563-5016-4965-BEA4-1B8120C7D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8" name="CaixaDeTexto 1">
          <a:extLst xmlns:a="http://schemas.openxmlformats.org/drawingml/2006/main">
            <a:ext uri="{FF2B5EF4-FFF2-40B4-BE49-F238E27FC236}">
              <a16:creationId xmlns:a16="http://schemas.microsoft.com/office/drawing/2014/main" id="{1D4670E3-C975-4075-9EEF-EE43C984D2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9" name="CaixaDeTexto 1">
          <a:extLst xmlns:a="http://schemas.openxmlformats.org/drawingml/2006/main">
            <a:ext uri="{FF2B5EF4-FFF2-40B4-BE49-F238E27FC236}">
              <a16:creationId xmlns:a16="http://schemas.microsoft.com/office/drawing/2014/main" id="{C83791D4-681B-4372-B703-941747835C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0" name="CaixaDeTexto 1">
          <a:extLst xmlns:a="http://schemas.openxmlformats.org/drawingml/2006/main">
            <a:ext uri="{FF2B5EF4-FFF2-40B4-BE49-F238E27FC236}">
              <a16:creationId xmlns:a16="http://schemas.microsoft.com/office/drawing/2014/main" id="{7F147EE7-6EC3-4841-8719-FC3E428DC5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1" name="CaixaDeTexto 1">
          <a:extLst xmlns:a="http://schemas.openxmlformats.org/drawingml/2006/main">
            <a:ext uri="{FF2B5EF4-FFF2-40B4-BE49-F238E27FC236}">
              <a16:creationId xmlns:a16="http://schemas.microsoft.com/office/drawing/2014/main" id="{D005A45F-80B1-4C55-ADC8-E8CC4F9396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2" name="CaixaDeTexto 1">
          <a:extLst xmlns:a="http://schemas.openxmlformats.org/drawingml/2006/main">
            <a:ext uri="{FF2B5EF4-FFF2-40B4-BE49-F238E27FC236}">
              <a16:creationId xmlns:a16="http://schemas.microsoft.com/office/drawing/2014/main" id="{F3679B05-5A28-4E01-A809-ADB2E402F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3" name="CaixaDeTexto 1">
          <a:extLst xmlns:a="http://schemas.openxmlformats.org/drawingml/2006/main">
            <a:ext uri="{FF2B5EF4-FFF2-40B4-BE49-F238E27FC236}">
              <a16:creationId xmlns:a16="http://schemas.microsoft.com/office/drawing/2014/main" id="{D51637A2-8325-4BE1-8BD5-8AA6D2B06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4" name="CaixaDeTexto 1">
          <a:extLst xmlns:a="http://schemas.openxmlformats.org/drawingml/2006/main">
            <a:ext uri="{FF2B5EF4-FFF2-40B4-BE49-F238E27FC236}">
              <a16:creationId xmlns:a16="http://schemas.microsoft.com/office/drawing/2014/main" id="{1E2222DA-5F93-418F-AA0A-DF94CB385D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5" name="CaixaDeTexto 1">
          <a:extLst xmlns:a="http://schemas.openxmlformats.org/drawingml/2006/main">
            <a:ext uri="{FF2B5EF4-FFF2-40B4-BE49-F238E27FC236}">
              <a16:creationId xmlns:a16="http://schemas.microsoft.com/office/drawing/2014/main" id="{B38A0F00-0BFD-4FE8-9A6B-B5343D225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6" name="CaixaDeTexto 1">
          <a:extLst xmlns:a="http://schemas.openxmlformats.org/drawingml/2006/main">
            <a:ext uri="{FF2B5EF4-FFF2-40B4-BE49-F238E27FC236}">
              <a16:creationId xmlns:a16="http://schemas.microsoft.com/office/drawing/2014/main" id="{806755DB-F12A-4FBD-AD00-963B94FFDB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7" name="CaixaDeTexto 1">
          <a:extLst xmlns:a="http://schemas.openxmlformats.org/drawingml/2006/main">
            <a:ext uri="{FF2B5EF4-FFF2-40B4-BE49-F238E27FC236}">
              <a16:creationId xmlns:a16="http://schemas.microsoft.com/office/drawing/2014/main" id="{15D98A1E-E88A-470C-8240-F20F537EB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8" name="CaixaDeTexto 1">
          <a:extLst xmlns:a="http://schemas.openxmlformats.org/drawingml/2006/main">
            <a:ext uri="{FF2B5EF4-FFF2-40B4-BE49-F238E27FC236}">
              <a16:creationId xmlns:a16="http://schemas.microsoft.com/office/drawing/2014/main" id="{AF24544B-3FEB-41BE-8BF9-9E72C995D3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9" name="CaixaDeTexto 1">
          <a:extLst xmlns:a="http://schemas.openxmlformats.org/drawingml/2006/main">
            <a:ext uri="{FF2B5EF4-FFF2-40B4-BE49-F238E27FC236}">
              <a16:creationId xmlns:a16="http://schemas.microsoft.com/office/drawing/2014/main" id="{4F6562EF-8909-4F66-AC2C-49D7D88E52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0" name="CaixaDeTexto 1">
          <a:extLst xmlns:a="http://schemas.openxmlformats.org/drawingml/2006/main">
            <a:ext uri="{FF2B5EF4-FFF2-40B4-BE49-F238E27FC236}">
              <a16:creationId xmlns:a16="http://schemas.microsoft.com/office/drawing/2014/main" id="{25770EFB-B1F3-4190-9A3C-EEE8817E2F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1" name="CaixaDeTexto 1">
          <a:extLst xmlns:a="http://schemas.openxmlformats.org/drawingml/2006/main">
            <a:ext uri="{FF2B5EF4-FFF2-40B4-BE49-F238E27FC236}">
              <a16:creationId xmlns:a16="http://schemas.microsoft.com/office/drawing/2014/main" id="{B86FBB1E-4513-4556-B097-84FC78F730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2" name="CaixaDeTexto 1">
          <a:extLst xmlns:a="http://schemas.openxmlformats.org/drawingml/2006/main">
            <a:ext uri="{FF2B5EF4-FFF2-40B4-BE49-F238E27FC236}">
              <a16:creationId xmlns:a16="http://schemas.microsoft.com/office/drawing/2014/main" id="{AF2C865D-8FDB-4E1C-8256-87ED61CC0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3" name="CaixaDeTexto 1">
          <a:extLst xmlns:a="http://schemas.openxmlformats.org/drawingml/2006/main">
            <a:ext uri="{FF2B5EF4-FFF2-40B4-BE49-F238E27FC236}">
              <a16:creationId xmlns:a16="http://schemas.microsoft.com/office/drawing/2014/main" id="{732F0D6B-5035-4526-A793-BA6EC79180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4" name="CaixaDeTexto 1">
          <a:extLst xmlns:a="http://schemas.openxmlformats.org/drawingml/2006/main">
            <a:ext uri="{FF2B5EF4-FFF2-40B4-BE49-F238E27FC236}">
              <a16:creationId xmlns:a16="http://schemas.microsoft.com/office/drawing/2014/main" id="{F0FEBECB-06B5-4B5B-A882-62839D931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5" name="CaixaDeTexto 1">
          <a:extLst xmlns:a="http://schemas.openxmlformats.org/drawingml/2006/main">
            <a:ext uri="{FF2B5EF4-FFF2-40B4-BE49-F238E27FC236}">
              <a16:creationId xmlns:a16="http://schemas.microsoft.com/office/drawing/2014/main" id="{ACB71D4C-A7B6-4054-A9A7-F6EC46893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08E9E3-4533-490A-B91F-FC850020BB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7" name="CaixaDeTexto 1">
          <a:extLst xmlns:a="http://schemas.openxmlformats.org/drawingml/2006/main">
            <a:ext uri="{FF2B5EF4-FFF2-40B4-BE49-F238E27FC236}">
              <a16:creationId xmlns:a16="http://schemas.microsoft.com/office/drawing/2014/main" id="{2C84A4D8-A0E5-440A-997E-B13228039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8" name="CaixaDeTexto 1">
          <a:extLst xmlns:a="http://schemas.openxmlformats.org/drawingml/2006/main">
            <a:ext uri="{FF2B5EF4-FFF2-40B4-BE49-F238E27FC236}">
              <a16:creationId xmlns:a16="http://schemas.microsoft.com/office/drawing/2014/main" id="{ED73CDF5-34F9-4170-A8DE-F6B441EDDF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9" name="CaixaDeTexto 1">
          <a:extLst xmlns:a="http://schemas.openxmlformats.org/drawingml/2006/main">
            <a:ext uri="{FF2B5EF4-FFF2-40B4-BE49-F238E27FC236}">
              <a16:creationId xmlns:a16="http://schemas.microsoft.com/office/drawing/2014/main" id="{9E1FF6EE-52D9-4C49-A5CA-50C3F9832D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0" name="CaixaDeTexto 1">
          <a:extLst xmlns:a="http://schemas.openxmlformats.org/drawingml/2006/main">
            <a:ext uri="{FF2B5EF4-FFF2-40B4-BE49-F238E27FC236}">
              <a16:creationId xmlns:a16="http://schemas.microsoft.com/office/drawing/2014/main" id="{792F28CA-186F-4381-B20B-A09C873F2B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1" name="CaixaDeTexto 1">
          <a:extLst xmlns:a="http://schemas.openxmlformats.org/drawingml/2006/main">
            <a:ext uri="{FF2B5EF4-FFF2-40B4-BE49-F238E27FC236}">
              <a16:creationId xmlns:a16="http://schemas.microsoft.com/office/drawing/2014/main" id="{94B73F7F-B65A-485A-8064-59798ACC2A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2" name="CaixaDeTexto 1">
          <a:extLst xmlns:a="http://schemas.openxmlformats.org/drawingml/2006/main">
            <a:ext uri="{FF2B5EF4-FFF2-40B4-BE49-F238E27FC236}">
              <a16:creationId xmlns:a16="http://schemas.microsoft.com/office/drawing/2014/main" id="{65565E65-0D3A-4EFD-B645-46B5B02379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FE08DB-C78F-4C58-A208-7A84DFD3E6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4" name="CaixaDeTexto 1">
          <a:extLst xmlns:a="http://schemas.openxmlformats.org/drawingml/2006/main">
            <a:ext uri="{FF2B5EF4-FFF2-40B4-BE49-F238E27FC236}">
              <a16:creationId xmlns:a16="http://schemas.microsoft.com/office/drawing/2014/main" id="{DCBB255A-2A7A-4EED-A535-C9188D5624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5" name="CaixaDeTexto 1">
          <a:extLst xmlns:a="http://schemas.openxmlformats.org/drawingml/2006/main">
            <a:ext uri="{FF2B5EF4-FFF2-40B4-BE49-F238E27FC236}">
              <a16:creationId xmlns:a16="http://schemas.microsoft.com/office/drawing/2014/main" id="{28646085-A0FB-4FBC-AA04-B75BCA5343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6" name="CaixaDeTexto 1">
          <a:extLst xmlns:a="http://schemas.openxmlformats.org/drawingml/2006/main">
            <a:ext uri="{FF2B5EF4-FFF2-40B4-BE49-F238E27FC236}">
              <a16:creationId xmlns:a16="http://schemas.microsoft.com/office/drawing/2014/main" id="{8D20B618-1B3A-4054-8EFC-0C0C34A5E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7" name="CaixaDeTexto 1">
          <a:extLst xmlns:a="http://schemas.openxmlformats.org/drawingml/2006/main">
            <a:ext uri="{FF2B5EF4-FFF2-40B4-BE49-F238E27FC236}">
              <a16:creationId xmlns:a16="http://schemas.microsoft.com/office/drawing/2014/main" id="{3EEC011F-6F24-4C3B-B400-892C252559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8" name="CaixaDeTexto 1">
          <a:extLst xmlns:a="http://schemas.openxmlformats.org/drawingml/2006/main">
            <a:ext uri="{FF2B5EF4-FFF2-40B4-BE49-F238E27FC236}">
              <a16:creationId xmlns:a16="http://schemas.microsoft.com/office/drawing/2014/main" id="{7B7E43BF-BE15-48CB-ACAB-A59BB47C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9" name="CaixaDeTexto 1">
          <a:extLst xmlns:a="http://schemas.openxmlformats.org/drawingml/2006/main">
            <a:ext uri="{FF2B5EF4-FFF2-40B4-BE49-F238E27FC236}">
              <a16:creationId xmlns:a16="http://schemas.microsoft.com/office/drawing/2014/main" id="{DEAA8685-D360-412F-B711-1A23D7CC82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0" name="CaixaDeTexto 1">
          <a:extLst xmlns:a="http://schemas.openxmlformats.org/drawingml/2006/main">
            <a:ext uri="{FF2B5EF4-FFF2-40B4-BE49-F238E27FC236}">
              <a16:creationId xmlns:a16="http://schemas.microsoft.com/office/drawing/2014/main" id="{D05A5E0C-8F3A-4516-BFE6-A688165F2D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1" name="CaixaDeTexto 1">
          <a:extLst xmlns:a="http://schemas.openxmlformats.org/drawingml/2006/main">
            <a:ext uri="{FF2B5EF4-FFF2-40B4-BE49-F238E27FC236}">
              <a16:creationId xmlns:a16="http://schemas.microsoft.com/office/drawing/2014/main" id="{D825B680-5A94-4331-8999-EBF02962A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2" name="CaixaDeTexto 1">
          <a:extLst xmlns:a="http://schemas.openxmlformats.org/drawingml/2006/main">
            <a:ext uri="{FF2B5EF4-FFF2-40B4-BE49-F238E27FC236}">
              <a16:creationId xmlns:a16="http://schemas.microsoft.com/office/drawing/2014/main" id="{44BD6282-41E0-4310-92E3-AFC6F456B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3" name="CaixaDeTexto 1">
          <a:extLst xmlns:a="http://schemas.openxmlformats.org/drawingml/2006/main">
            <a:ext uri="{FF2B5EF4-FFF2-40B4-BE49-F238E27FC236}">
              <a16:creationId xmlns:a16="http://schemas.microsoft.com/office/drawing/2014/main" id="{D54CAE95-7F04-47A6-BECE-A49E7B3B8C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4" name="CaixaDeTexto 1">
          <a:extLst xmlns:a="http://schemas.openxmlformats.org/drawingml/2006/main">
            <a:ext uri="{FF2B5EF4-FFF2-40B4-BE49-F238E27FC236}">
              <a16:creationId xmlns:a16="http://schemas.microsoft.com/office/drawing/2014/main" id="{7C449E73-EC18-48CE-A283-E381509AB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5" name="CaixaDeTexto 1">
          <a:extLst xmlns:a="http://schemas.openxmlformats.org/drawingml/2006/main">
            <a:ext uri="{FF2B5EF4-FFF2-40B4-BE49-F238E27FC236}">
              <a16:creationId xmlns:a16="http://schemas.microsoft.com/office/drawing/2014/main" id="{058CD024-A6F9-4CB4-82B2-8847E6606A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6" name="CaixaDeTexto 1">
          <a:extLst xmlns:a="http://schemas.openxmlformats.org/drawingml/2006/main">
            <a:ext uri="{FF2B5EF4-FFF2-40B4-BE49-F238E27FC236}">
              <a16:creationId xmlns:a16="http://schemas.microsoft.com/office/drawing/2014/main" id="{D0837A2F-1649-4EC1-BFC5-1303246F87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7" name="CaixaDeTexto 1">
          <a:extLst xmlns:a="http://schemas.openxmlformats.org/drawingml/2006/main">
            <a:ext uri="{FF2B5EF4-FFF2-40B4-BE49-F238E27FC236}">
              <a16:creationId xmlns:a16="http://schemas.microsoft.com/office/drawing/2014/main" id="{579BDFC5-258B-4AC4-AF09-BC738CB3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8" name="CaixaDeTexto 1">
          <a:extLst xmlns:a="http://schemas.openxmlformats.org/drawingml/2006/main">
            <a:ext uri="{FF2B5EF4-FFF2-40B4-BE49-F238E27FC236}">
              <a16:creationId xmlns:a16="http://schemas.microsoft.com/office/drawing/2014/main" id="{2BDF33A4-A93F-49CC-AA97-BA4E56EBB3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9" name="CaixaDeTexto 1">
          <a:extLst xmlns:a="http://schemas.openxmlformats.org/drawingml/2006/main">
            <a:ext uri="{FF2B5EF4-FFF2-40B4-BE49-F238E27FC236}">
              <a16:creationId xmlns:a16="http://schemas.microsoft.com/office/drawing/2014/main" id="{274EDC82-DAB7-4B16-930C-16AE0F79F9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0" name="CaixaDeTexto 1">
          <a:extLst xmlns:a="http://schemas.openxmlformats.org/drawingml/2006/main">
            <a:ext uri="{FF2B5EF4-FFF2-40B4-BE49-F238E27FC236}">
              <a16:creationId xmlns:a16="http://schemas.microsoft.com/office/drawing/2014/main" id="{C3452A0E-6B0A-41C6-8904-000FE9574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1" name="CaixaDeTexto 1">
          <a:extLst xmlns:a="http://schemas.openxmlformats.org/drawingml/2006/main">
            <a:ext uri="{FF2B5EF4-FFF2-40B4-BE49-F238E27FC236}">
              <a16:creationId xmlns:a16="http://schemas.microsoft.com/office/drawing/2014/main" id="{565ACDFA-AC5A-4237-82AA-3F295AC414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2" name="CaixaDeTexto 1">
          <a:extLst xmlns:a="http://schemas.openxmlformats.org/drawingml/2006/main">
            <a:ext uri="{FF2B5EF4-FFF2-40B4-BE49-F238E27FC236}">
              <a16:creationId xmlns:a16="http://schemas.microsoft.com/office/drawing/2014/main" id="{C80BDBD4-ABE9-4309-9A2F-1D5FB753F4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3" name="CaixaDeTexto 1">
          <a:extLst xmlns:a="http://schemas.openxmlformats.org/drawingml/2006/main">
            <a:ext uri="{FF2B5EF4-FFF2-40B4-BE49-F238E27FC236}">
              <a16:creationId xmlns:a16="http://schemas.microsoft.com/office/drawing/2014/main" id="{C9B5C053-5F6C-4E74-812D-B2C297200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4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1C0C-6186-4163-B9FD-CF8C5737DD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5" name="CaixaDeTexto 1">
          <a:extLst xmlns:a="http://schemas.openxmlformats.org/drawingml/2006/main">
            <a:ext uri="{FF2B5EF4-FFF2-40B4-BE49-F238E27FC236}">
              <a16:creationId xmlns:a16="http://schemas.microsoft.com/office/drawing/2014/main" id="{537F9300-A62F-4B86-92B7-328A6B4CA7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6" name="CaixaDeTexto 1">
          <a:extLst xmlns:a="http://schemas.openxmlformats.org/drawingml/2006/main">
            <a:ext uri="{FF2B5EF4-FFF2-40B4-BE49-F238E27FC236}">
              <a16:creationId xmlns:a16="http://schemas.microsoft.com/office/drawing/2014/main" id="{9EE648EF-1F11-4D5E-A522-74C083678D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7" name="CaixaDeTexto 1">
          <a:extLst xmlns:a="http://schemas.openxmlformats.org/drawingml/2006/main">
            <a:ext uri="{FF2B5EF4-FFF2-40B4-BE49-F238E27FC236}">
              <a16:creationId xmlns:a16="http://schemas.microsoft.com/office/drawing/2014/main" id="{D33AF1FB-027F-4B4E-9214-8A6CD4FC0D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8" name="CaixaDeTexto 1">
          <a:extLst xmlns:a="http://schemas.openxmlformats.org/drawingml/2006/main">
            <a:ext uri="{FF2B5EF4-FFF2-40B4-BE49-F238E27FC236}">
              <a16:creationId xmlns:a16="http://schemas.microsoft.com/office/drawing/2014/main" id="{9544172B-9B82-4CCF-BDD0-A7B6A4A8F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9" name="CaixaDeTexto 1">
          <a:extLst xmlns:a="http://schemas.openxmlformats.org/drawingml/2006/main">
            <a:ext uri="{FF2B5EF4-FFF2-40B4-BE49-F238E27FC236}">
              <a16:creationId xmlns:a16="http://schemas.microsoft.com/office/drawing/2014/main" id="{B9B623C4-E7A8-45D3-A453-EB2ABCD8C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0" name="CaixaDeTexto 1">
          <a:extLst xmlns:a="http://schemas.openxmlformats.org/drawingml/2006/main">
            <a:ext uri="{FF2B5EF4-FFF2-40B4-BE49-F238E27FC236}">
              <a16:creationId xmlns:a16="http://schemas.microsoft.com/office/drawing/2014/main" id="{80B6123E-2C91-4A23-A688-B0A54A2C4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1" name="CaixaDeTexto 1">
          <a:extLst xmlns:a="http://schemas.openxmlformats.org/drawingml/2006/main">
            <a:ext uri="{FF2B5EF4-FFF2-40B4-BE49-F238E27FC236}">
              <a16:creationId xmlns:a16="http://schemas.microsoft.com/office/drawing/2014/main" id="{CA77A5F7-363A-4647-B038-5F7361846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BC6278-8773-4564-92C5-D63BCA307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3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5BDF-B01D-46BD-97B1-F365983065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4" name="CaixaDeTexto 1">
          <a:extLst xmlns:a="http://schemas.openxmlformats.org/drawingml/2006/main">
            <a:ext uri="{FF2B5EF4-FFF2-40B4-BE49-F238E27FC236}">
              <a16:creationId xmlns:a16="http://schemas.microsoft.com/office/drawing/2014/main" id="{D2BB6E24-B5E2-4FBE-8241-A35C299959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5" name="CaixaDeTexto 1">
          <a:extLst xmlns:a="http://schemas.openxmlformats.org/drawingml/2006/main">
            <a:ext uri="{FF2B5EF4-FFF2-40B4-BE49-F238E27FC236}">
              <a16:creationId xmlns:a16="http://schemas.microsoft.com/office/drawing/2014/main" id="{6A1ED776-1B30-4E30-A835-3FE540BB86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6" name="CaixaDeTexto 1">
          <a:extLst xmlns:a="http://schemas.openxmlformats.org/drawingml/2006/main">
            <a:ext uri="{FF2B5EF4-FFF2-40B4-BE49-F238E27FC236}">
              <a16:creationId xmlns:a16="http://schemas.microsoft.com/office/drawing/2014/main" id="{1F62BCEB-AEA8-4C01-BCF1-BA78298C8B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7" name="CaixaDeTexto 1">
          <a:extLst xmlns:a="http://schemas.openxmlformats.org/drawingml/2006/main">
            <a:ext uri="{FF2B5EF4-FFF2-40B4-BE49-F238E27FC236}">
              <a16:creationId xmlns:a16="http://schemas.microsoft.com/office/drawing/2014/main" id="{7FEC32BE-D380-4BA0-95E3-A4C19A3A88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8" name="CaixaDeTexto 1">
          <a:extLst xmlns:a="http://schemas.openxmlformats.org/drawingml/2006/main">
            <a:ext uri="{FF2B5EF4-FFF2-40B4-BE49-F238E27FC236}">
              <a16:creationId xmlns:a16="http://schemas.microsoft.com/office/drawing/2014/main" id="{7EDEB113-A4A8-407C-9648-97FFD421D8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9" name="CaixaDeTexto 1">
          <a:extLst xmlns:a="http://schemas.openxmlformats.org/drawingml/2006/main">
            <a:ext uri="{FF2B5EF4-FFF2-40B4-BE49-F238E27FC236}">
              <a16:creationId xmlns:a16="http://schemas.microsoft.com/office/drawing/2014/main" id="{CA009342-2A49-427A-A3DA-D2E23D6B12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0" name="CaixaDeTexto 1">
          <a:extLst xmlns:a="http://schemas.openxmlformats.org/drawingml/2006/main">
            <a:ext uri="{FF2B5EF4-FFF2-40B4-BE49-F238E27FC236}">
              <a16:creationId xmlns:a16="http://schemas.microsoft.com/office/drawing/2014/main" id="{AB74EAFC-5047-4453-A7D3-4D884F3FE8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1" name="CaixaDeTexto 1">
          <a:extLst xmlns:a="http://schemas.openxmlformats.org/drawingml/2006/main">
            <a:ext uri="{FF2B5EF4-FFF2-40B4-BE49-F238E27FC236}">
              <a16:creationId xmlns:a16="http://schemas.microsoft.com/office/drawing/2014/main" id="{7356DE89-9D27-42C3-8041-7C95D96D4F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2" name="CaixaDeTexto 1">
          <a:extLst xmlns:a="http://schemas.openxmlformats.org/drawingml/2006/main">
            <a:ext uri="{FF2B5EF4-FFF2-40B4-BE49-F238E27FC236}">
              <a16:creationId xmlns:a16="http://schemas.microsoft.com/office/drawing/2014/main" id="{1EB855D9-E020-4799-9705-DF9E6440BC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3" name="CaixaDeTexto 1">
          <a:extLst xmlns:a="http://schemas.openxmlformats.org/drawingml/2006/main">
            <a:ext uri="{FF2B5EF4-FFF2-40B4-BE49-F238E27FC236}">
              <a16:creationId xmlns:a16="http://schemas.microsoft.com/office/drawing/2014/main" id="{00D9D3B2-33BD-4EB5-B961-085F5595F7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2FFF9-A046-4CCF-822D-C82E86CDE4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5" name="CaixaDeTexto 1">
          <a:extLst xmlns:a="http://schemas.openxmlformats.org/drawingml/2006/main">
            <a:ext uri="{FF2B5EF4-FFF2-40B4-BE49-F238E27FC236}">
              <a16:creationId xmlns:a16="http://schemas.microsoft.com/office/drawing/2014/main" id="{8D523FAE-8A78-4212-BAE0-F4388E3CC3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6" name="CaixaDeTexto 1">
          <a:extLst xmlns:a="http://schemas.openxmlformats.org/drawingml/2006/main">
            <a:ext uri="{FF2B5EF4-FFF2-40B4-BE49-F238E27FC236}">
              <a16:creationId xmlns:a16="http://schemas.microsoft.com/office/drawing/2014/main" id="{0B883881-1138-42D6-AE1B-35563C1E6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7" name="CaixaDeTexto 1">
          <a:extLst xmlns:a="http://schemas.openxmlformats.org/drawingml/2006/main">
            <a:ext uri="{FF2B5EF4-FFF2-40B4-BE49-F238E27FC236}">
              <a16:creationId xmlns:a16="http://schemas.microsoft.com/office/drawing/2014/main" id="{99C432CE-0730-45F1-8869-B1663A235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8" name="CaixaDeTexto 1">
          <a:extLst xmlns:a="http://schemas.openxmlformats.org/drawingml/2006/main">
            <a:ext uri="{FF2B5EF4-FFF2-40B4-BE49-F238E27FC236}">
              <a16:creationId xmlns:a16="http://schemas.microsoft.com/office/drawing/2014/main" id="{710B2C04-AEDE-46E4-98FF-B5FF17F75B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9" name="CaixaDeTexto 1">
          <a:extLst xmlns:a="http://schemas.openxmlformats.org/drawingml/2006/main">
            <a:ext uri="{FF2B5EF4-FFF2-40B4-BE49-F238E27FC236}">
              <a16:creationId xmlns:a16="http://schemas.microsoft.com/office/drawing/2014/main" id="{F4816C71-6A46-4077-9ED1-73EB56849D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0" name="CaixaDeTexto 1">
          <a:extLst xmlns:a="http://schemas.openxmlformats.org/drawingml/2006/main">
            <a:ext uri="{FF2B5EF4-FFF2-40B4-BE49-F238E27FC236}">
              <a16:creationId xmlns:a16="http://schemas.microsoft.com/office/drawing/2014/main" id="{D1FA6EDE-D034-47AA-8B96-2D74ABB105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1" name="CaixaDeTexto 1">
          <a:extLst xmlns:a="http://schemas.openxmlformats.org/drawingml/2006/main">
            <a:ext uri="{FF2B5EF4-FFF2-40B4-BE49-F238E27FC236}">
              <a16:creationId xmlns:a16="http://schemas.microsoft.com/office/drawing/2014/main" id="{6E398E8C-6F1D-40C1-A626-61A7329EA9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2" name="CaixaDeTexto 1">
          <a:extLst xmlns:a="http://schemas.openxmlformats.org/drawingml/2006/main">
            <a:ext uri="{FF2B5EF4-FFF2-40B4-BE49-F238E27FC236}">
              <a16:creationId xmlns:a16="http://schemas.microsoft.com/office/drawing/2014/main" id="{C094F9BC-F3C9-45D0-92A6-A9D5A84D1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3" name="CaixaDeTexto 1">
          <a:extLst xmlns:a="http://schemas.openxmlformats.org/drawingml/2006/main">
            <a:ext uri="{FF2B5EF4-FFF2-40B4-BE49-F238E27FC236}">
              <a16:creationId xmlns:a16="http://schemas.microsoft.com/office/drawing/2014/main" id="{1765E564-3CA5-4E63-9CED-0B9FE964ED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4" name="CaixaDeTexto 1">
          <a:extLst xmlns:a="http://schemas.openxmlformats.org/drawingml/2006/main">
            <a:ext uri="{FF2B5EF4-FFF2-40B4-BE49-F238E27FC236}">
              <a16:creationId xmlns:a16="http://schemas.microsoft.com/office/drawing/2014/main" id="{7E214AB8-82CB-4B7E-AABD-EFA7164BA1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5" name="CaixaDeTexto 1">
          <a:extLst xmlns:a="http://schemas.openxmlformats.org/drawingml/2006/main">
            <a:ext uri="{FF2B5EF4-FFF2-40B4-BE49-F238E27FC236}">
              <a16:creationId xmlns:a16="http://schemas.microsoft.com/office/drawing/2014/main" id="{6C0BEF48-FF37-4AD3-9798-F7F150B34B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6" name="CaixaDeTexto 1">
          <a:extLst xmlns:a="http://schemas.openxmlformats.org/drawingml/2006/main">
            <a:ext uri="{FF2B5EF4-FFF2-40B4-BE49-F238E27FC236}">
              <a16:creationId xmlns:a16="http://schemas.microsoft.com/office/drawing/2014/main" id="{4A4F934C-F6E0-4F3C-8C9F-5BBEA13F2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7" name="CaixaDeTexto 1">
          <a:extLst xmlns:a="http://schemas.openxmlformats.org/drawingml/2006/main">
            <a:ext uri="{FF2B5EF4-FFF2-40B4-BE49-F238E27FC236}">
              <a16:creationId xmlns:a16="http://schemas.microsoft.com/office/drawing/2014/main" id="{6A82C85F-5BE9-4403-8746-FC3C4F6E95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8" name="CaixaDeTexto 1">
          <a:extLst xmlns:a="http://schemas.openxmlformats.org/drawingml/2006/main">
            <a:ext uri="{FF2B5EF4-FFF2-40B4-BE49-F238E27FC236}">
              <a16:creationId xmlns:a16="http://schemas.microsoft.com/office/drawing/2014/main" id="{A0A0717C-1BD1-4542-9CEB-0A6310686F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9" name="CaixaDeTexto 1">
          <a:extLst xmlns:a="http://schemas.openxmlformats.org/drawingml/2006/main">
            <a:ext uri="{FF2B5EF4-FFF2-40B4-BE49-F238E27FC236}">
              <a16:creationId xmlns:a16="http://schemas.microsoft.com/office/drawing/2014/main" id="{A8E6D53D-0902-4A64-A688-294F84BAB85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0" name="CaixaDeTexto 1">
          <a:extLst xmlns:a="http://schemas.openxmlformats.org/drawingml/2006/main">
            <a:ext uri="{FF2B5EF4-FFF2-40B4-BE49-F238E27FC236}">
              <a16:creationId xmlns:a16="http://schemas.microsoft.com/office/drawing/2014/main" id="{393B74F8-5BA9-48EE-A451-E16F2B8C0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1" name="CaixaDeTexto 1">
          <a:extLst xmlns:a="http://schemas.openxmlformats.org/drawingml/2006/main">
            <a:ext uri="{FF2B5EF4-FFF2-40B4-BE49-F238E27FC236}">
              <a16:creationId xmlns:a16="http://schemas.microsoft.com/office/drawing/2014/main" id="{E90107E1-36ED-4559-86D8-94CBADB8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2" name="CaixaDeTexto 1">
          <a:extLst xmlns:a="http://schemas.openxmlformats.org/drawingml/2006/main">
            <a:ext uri="{FF2B5EF4-FFF2-40B4-BE49-F238E27FC236}">
              <a16:creationId xmlns:a16="http://schemas.microsoft.com/office/drawing/2014/main" id="{EC41D555-6A44-4EE0-B506-EA58C03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3" name="CaixaDeTexto 1">
          <a:extLst xmlns:a="http://schemas.openxmlformats.org/drawingml/2006/main">
            <a:ext uri="{FF2B5EF4-FFF2-40B4-BE49-F238E27FC236}">
              <a16:creationId xmlns:a16="http://schemas.microsoft.com/office/drawing/2014/main" id="{B103405B-42B1-4111-BC54-1FC1BBE9EB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4" name="CaixaDeTexto 1">
          <a:extLst xmlns:a="http://schemas.openxmlformats.org/drawingml/2006/main">
            <a:ext uri="{FF2B5EF4-FFF2-40B4-BE49-F238E27FC236}">
              <a16:creationId xmlns:a16="http://schemas.microsoft.com/office/drawing/2014/main" id="{D7755E24-F171-4ECF-A5BF-9FC1EF161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5" name="CaixaDeTexto 1">
          <a:extLst xmlns:a="http://schemas.openxmlformats.org/drawingml/2006/main">
            <a:ext uri="{FF2B5EF4-FFF2-40B4-BE49-F238E27FC236}">
              <a16:creationId xmlns:a16="http://schemas.microsoft.com/office/drawing/2014/main" id="{AA85371B-D80C-41FB-8210-A6E8AFD463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6" name="CaixaDeTexto 1">
          <a:extLst xmlns:a="http://schemas.openxmlformats.org/drawingml/2006/main">
            <a:ext uri="{FF2B5EF4-FFF2-40B4-BE49-F238E27FC236}">
              <a16:creationId xmlns:a16="http://schemas.microsoft.com/office/drawing/2014/main" id="{F39257E7-3EC1-45FC-8F91-E49975543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7" name="CaixaDeTexto 1">
          <a:extLst xmlns:a="http://schemas.openxmlformats.org/drawingml/2006/main">
            <a:ext uri="{FF2B5EF4-FFF2-40B4-BE49-F238E27FC236}">
              <a16:creationId xmlns:a16="http://schemas.microsoft.com/office/drawing/2014/main" id="{083B3537-3335-4939-A910-B9619D5409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8" name="CaixaDeTexto 1">
          <a:extLst xmlns:a="http://schemas.openxmlformats.org/drawingml/2006/main">
            <a:ext uri="{FF2B5EF4-FFF2-40B4-BE49-F238E27FC236}">
              <a16:creationId xmlns:a16="http://schemas.microsoft.com/office/drawing/2014/main" id="{84D51F43-1279-4D10-B5A3-F2F6D72974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9" name="CaixaDeTexto 1">
          <a:extLst xmlns:a="http://schemas.openxmlformats.org/drawingml/2006/main">
            <a:ext uri="{FF2B5EF4-FFF2-40B4-BE49-F238E27FC236}">
              <a16:creationId xmlns:a16="http://schemas.microsoft.com/office/drawing/2014/main" id="{E7652C74-C217-4FEE-8EF5-A0F2A0B4C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0" name="CaixaDeTexto 1">
          <a:extLst xmlns:a="http://schemas.openxmlformats.org/drawingml/2006/main">
            <a:ext uri="{FF2B5EF4-FFF2-40B4-BE49-F238E27FC236}">
              <a16:creationId xmlns:a16="http://schemas.microsoft.com/office/drawing/2014/main" id="{DFFE66CB-1C87-4D01-A32C-65A10F3930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1" name="CaixaDeTexto 1">
          <a:extLst xmlns:a="http://schemas.openxmlformats.org/drawingml/2006/main">
            <a:ext uri="{FF2B5EF4-FFF2-40B4-BE49-F238E27FC236}">
              <a16:creationId xmlns:a16="http://schemas.microsoft.com/office/drawing/2014/main" id="{02647B76-E181-4912-9187-BE6F19B3B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2" name="CaixaDeTexto 1">
          <a:extLst xmlns:a="http://schemas.openxmlformats.org/drawingml/2006/main">
            <a:ext uri="{FF2B5EF4-FFF2-40B4-BE49-F238E27FC236}">
              <a16:creationId xmlns:a16="http://schemas.microsoft.com/office/drawing/2014/main" id="{CD22AAD0-DF97-4217-8B7B-8CDC43A5AB1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3" name="CaixaDeTexto 1">
          <a:extLst xmlns:a="http://schemas.openxmlformats.org/drawingml/2006/main">
            <a:ext uri="{FF2B5EF4-FFF2-40B4-BE49-F238E27FC236}">
              <a16:creationId xmlns:a16="http://schemas.microsoft.com/office/drawing/2014/main" id="{6F554880-8440-4BBE-ACE2-9D43D78814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4" name="CaixaDeTexto 1">
          <a:extLst xmlns:a="http://schemas.openxmlformats.org/drawingml/2006/main">
            <a:ext uri="{FF2B5EF4-FFF2-40B4-BE49-F238E27FC236}">
              <a16:creationId xmlns:a16="http://schemas.microsoft.com/office/drawing/2014/main" id="{3667F04A-5145-48C5-A1AF-3B2AD3910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5" name="CaixaDeTexto 1">
          <a:extLst xmlns:a="http://schemas.openxmlformats.org/drawingml/2006/main">
            <a:ext uri="{FF2B5EF4-FFF2-40B4-BE49-F238E27FC236}">
              <a16:creationId xmlns:a16="http://schemas.microsoft.com/office/drawing/2014/main" id="{AA5632E4-0060-4C80-B7E2-1E720E3D83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6" name="CaixaDeTexto 1">
          <a:extLst xmlns:a="http://schemas.openxmlformats.org/drawingml/2006/main">
            <a:ext uri="{FF2B5EF4-FFF2-40B4-BE49-F238E27FC236}">
              <a16:creationId xmlns:a16="http://schemas.microsoft.com/office/drawing/2014/main" id="{DCEF3784-4B6F-4308-AFFE-3A4A82E375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7" name="CaixaDeTexto 1">
          <a:extLst xmlns:a="http://schemas.openxmlformats.org/drawingml/2006/main">
            <a:ext uri="{FF2B5EF4-FFF2-40B4-BE49-F238E27FC236}">
              <a16:creationId xmlns:a16="http://schemas.microsoft.com/office/drawing/2014/main" id="{40DB2428-4978-4FDE-A81F-E8889FF0E3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8" name="CaixaDeTexto 1">
          <a:extLst xmlns:a="http://schemas.openxmlformats.org/drawingml/2006/main">
            <a:ext uri="{FF2B5EF4-FFF2-40B4-BE49-F238E27FC236}">
              <a16:creationId xmlns:a16="http://schemas.microsoft.com/office/drawing/2014/main" id="{E9AAD806-FCED-4E21-A8AE-68EBBAB45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9" name="CaixaDeTexto 1">
          <a:extLst xmlns:a="http://schemas.openxmlformats.org/drawingml/2006/main">
            <a:ext uri="{FF2B5EF4-FFF2-40B4-BE49-F238E27FC236}">
              <a16:creationId xmlns:a16="http://schemas.microsoft.com/office/drawing/2014/main" id="{D30A29BF-BFA3-4109-BC19-69CB6DC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0" name="CaixaDeTexto 1">
          <a:extLst xmlns:a="http://schemas.openxmlformats.org/drawingml/2006/main">
            <a:ext uri="{FF2B5EF4-FFF2-40B4-BE49-F238E27FC236}">
              <a16:creationId xmlns:a16="http://schemas.microsoft.com/office/drawing/2014/main" id="{F70650F2-35C2-43ED-AAC2-B20BB3219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1" name="CaixaDeTexto 1">
          <a:extLst xmlns:a="http://schemas.openxmlformats.org/drawingml/2006/main">
            <a:ext uri="{FF2B5EF4-FFF2-40B4-BE49-F238E27FC236}">
              <a16:creationId xmlns:a16="http://schemas.microsoft.com/office/drawing/2014/main" id="{E08E5E0C-9CC0-4DB1-87C4-3233C7C325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2" name="CaixaDeTexto 1">
          <a:extLst xmlns:a="http://schemas.openxmlformats.org/drawingml/2006/main">
            <a:ext uri="{FF2B5EF4-FFF2-40B4-BE49-F238E27FC236}">
              <a16:creationId xmlns:a16="http://schemas.microsoft.com/office/drawing/2014/main" id="{22DFB156-1266-4CD4-84AD-5926621270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3" name="CaixaDeTexto 1">
          <a:extLst xmlns:a="http://schemas.openxmlformats.org/drawingml/2006/main">
            <a:ext uri="{FF2B5EF4-FFF2-40B4-BE49-F238E27FC236}">
              <a16:creationId xmlns:a16="http://schemas.microsoft.com/office/drawing/2014/main" id="{307BCABE-4A0B-466F-8E42-28022AE0B0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4" name="CaixaDeTexto 1">
          <a:extLst xmlns:a="http://schemas.openxmlformats.org/drawingml/2006/main">
            <a:ext uri="{FF2B5EF4-FFF2-40B4-BE49-F238E27FC236}">
              <a16:creationId xmlns:a16="http://schemas.microsoft.com/office/drawing/2014/main" id="{D2A06DE1-BB34-47CE-8A9D-E83E96A8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5" name="CaixaDeTexto 1">
          <a:extLst xmlns:a="http://schemas.openxmlformats.org/drawingml/2006/main">
            <a:ext uri="{FF2B5EF4-FFF2-40B4-BE49-F238E27FC236}">
              <a16:creationId xmlns:a16="http://schemas.microsoft.com/office/drawing/2014/main" id="{D140F495-A373-4A76-9278-873FAD25C4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6" name="CaixaDeTexto 1">
          <a:extLst xmlns:a="http://schemas.openxmlformats.org/drawingml/2006/main">
            <a:ext uri="{FF2B5EF4-FFF2-40B4-BE49-F238E27FC236}">
              <a16:creationId xmlns:a16="http://schemas.microsoft.com/office/drawing/2014/main" id="{9BEE0472-3FDE-4F39-BD90-7D667387CB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7" name="CaixaDeTexto 1">
          <a:extLst xmlns:a="http://schemas.openxmlformats.org/drawingml/2006/main">
            <a:ext uri="{FF2B5EF4-FFF2-40B4-BE49-F238E27FC236}">
              <a16:creationId xmlns:a16="http://schemas.microsoft.com/office/drawing/2014/main" id="{48871FB4-DCF0-4AA0-BABD-DE879E1AC0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8" name="CaixaDeTexto 1">
          <a:extLst xmlns:a="http://schemas.openxmlformats.org/drawingml/2006/main">
            <a:ext uri="{FF2B5EF4-FFF2-40B4-BE49-F238E27FC236}">
              <a16:creationId xmlns:a16="http://schemas.microsoft.com/office/drawing/2014/main" id="{AE34A156-C4C5-49D2-9327-4DA26D74A4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2676-01EA-4A23-8439-33926EF68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0" name="CaixaDeTexto 1">
          <a:extLst xmlns:a="http://schemas.openxmlformats.org/drawingml/2006/main">
            <a:ext uri="{FF2B5EF4-FFF2-40B4-BE49-F238E27FC236}">
              <a16:creationId xmlns:a16="http://schemas.microsoft.com/office/drawing/2014/main" id="{48821A7B-FEF6-4270-8B5D-A3E7E0BED9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1" name="CaixaDeTexto 1">
          <a:extLst xmlns:a="http://schemas.openxmlformats.org/drawingml/2006/main">
            <a:ext uri="{FF2B5EF4-FFF2-40B4-BE49-F238E27FC236}">
              <a16:creationId xmlns:a16="http://schemas.microsoft.com/office/drawing/2014/main" id="{E97EF98A-F7EE-4B3D-899F-65A105DBDC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2" name="CaixaDeTexto 1">
          <a:extLst xmlns:a="http://schemas.openxmlformats.org/drawingml/2006/main">
            <a:ext uri="{FF2B5EF4-FFF2-40B4-BE49-F238E27FC236}">
              <a16:creationId xmlns:a16="http://schemas.microsoft.com/office/drawing/2014/main" id="{4EDD5BE1-2B1A-4485-A4D7-C321AE996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3" name="CaixaDeTexto 1">
          <a:extLst xmlns:a="http://schemas.openxmlformats.org/drawingml/2006/main">
            <a:ext uri="{FF2B5EF4-FFF2-40B4-BE49-F238E27FC236}">
              <a16:creationId xmlns:a16="http://schemas.microsoft.com/office/drawing/2014/main" id="{354EE403-6F37-45D7-96D6-C8F142397C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4" name="CaixaDeTexto 1">
          <a:extLst xmlns:a="http://schemas.openxmlformats.org/drawingml/2006/main">
            <a:ext uri="{FF2B5EF4-FFF2-40B4-BE49-F238E27FC236}">
              <a16:creationId xmlns:a16="http://schemas.microsoft.com/office/drawing/2014/main" id="{A59E29D4-0976-442C-A94C-E85BE86DB3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5" name="CaixaDeTexto 1">
          <a:extLst xmlns:a="http://schemas.openxmlformats.org/drawingml/2006/main">
            <a:ext uri="{FF2B5EF4-FFF2-40B4-BE49-F238E27FC236}">
              <a16:creationId xmlns:a16="http://schemas.microsoft.com/office/drawing/2014/main" id="{0C62E998-A22E-416F-8FC0-42A484C866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6" name="CaixaDeTexto 1">
          <a:extLst xmlns:a="http://schemas.openxmlformats.org/drawingml/2006/main">
            <a:ext uri="{FF2B5EF4-FFF2-40B4-BE49-F238E27FC236}">
              <a16:creationId xmlns:a16="http://schemas.microsoft.com/office/drawing/2014/main" id="{E4D3D64E-21D6-4EBA-BFD1-03F6335C70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7" name="CaixaDeTexto 1">
          <a:extLst xmlns:a="http://schemas.openxmlformats.org/drawingml/2006/main">
            <a:ext uri="{FF2B5EF4-FFF2-40B4-BE49-F238E27FC236}">
              <a16:creationId xmlns:a16="http://schemas.microsoft.com/office/drawing/2014/main" id="{1DA6A13E-E92C-4488-93D4-87C3D6728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8" name="CaixaDeTexto 1">
          <a:extLst xmlns:a="http://schemas.openxmlformats.org/drawingml/2006/main">
            <a:ext uri="{FF2B5EF4-FFF2-40B4-BE49-F238E27FC236}">
              <a16:creationId xmlns:a16="http://schemas.microsoft.com/office/drawing/2014/main" id="{64980B7C-4152-4C72-80F6-871039F20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9" name="CaixaDeTexto 1">
          <a:extLst xmlns:a="http://schemas.openxmlformats.org/drawingml/2006/main">
            <a:ext uri="{FF2B5EF4-FFF2-40B4-BE49-F238E27FC236}">
              <a16:creationId xmlns:a16="http://schemas.microsoft.com/office/drawing/2014/main" id="{C22DE269-FB59-4653-9012-EE84E054A5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0" name="CaixaDeTexto 1">
          <a:extLst xmlns:a="http://schemas.openxmlformats.org/drawingml/2006/main">
            <a:ext uri="{FF2B5EF4-FFF2-40B4-BE49-F238E27FC236}">
              <a16:creationId xmlns:a16="http://schemas.microsoft.com/office/drawing/2014/main" id="{5088076A-D49D-4B56-BD22-8DB599470A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1" name="CaixaDeTexto 1">
          <a:extLst xmlns:a="http://schemas.openxmlformats.org/drawingml/2006/main">
            <a:ext uri="{FF2B5EF4-FFF2-40B4-BE49-F238E27FC236}">
              <a16:creationId xmlns:a16="http://schemas.microsoft.com/office/drawing/2014/main" id="{5CCBB15B-198C-4A98-9D77-D8E9562366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2" name="CaixaDeTexto 1">
          <a:extLst xmlns:a="http://schemas.openxmlformats.org/drawingml/2006/main">
            <a:ext uri="{FF2B5EF4-FFF2-40B4-BE49-F238E27FC236}">
              <a16:creationId xmlns:a16="http://schemas.microsoft.com/office/drawing/2014/main" id="{5FBEA3F4-A62A-43B2-8938-43417C359F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3" name="CaixaDeTexto 1">
          <a:extLst xmlns:a="http://schemas.openxmlformats.org/drawingml/2006/main">
            <a:ext uri="{FF2B5EF4-FFF2-40B4-BE49-F238E27FC236}">
              <a16:creationId xmlns:a16="http://schemas.microsoft.com/office/drawing/2014/main" id="{C063F2FA-3CD4-4BCC-B5AA-FE56449563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4" name="CaixaDeTexto 1">
          <a:extLst xmlns:a="http://schemas.openxmlformats.org/drawingml/2006/main">
            <a:ext uri="{FF2B5EF4-FFF2-40B4-BE49-F238E27FC236}">
              <a16:creationId xmlns:a16="http://schemas.microsoft.com/office/drawing/2014/main" id="{4172E6E3-549A-46FF-A72C-89ACF80B5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5" name="CaixaDeTexto 1">
          <a:extLst xmlns:a="http://schemas.openxmlformats.org/drawingml/2006/main">
            <a:ext uri="{FF2B5EF4-FFF2-40B4-BE49-F238E27FC236}">
              <a16:creationId xmlns:a16="http://schemas.microsoft.com/office/drawing/2014/main" id="{379674D0-8C6E-4E49-B9C8-975D727771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6" name="CaixaDeTexto 1">
          <a:extLst xmlns:a="http://schemas.openxmlformats.org/drawingml/2006/main">
            <a:ext uri="{FF2B5EF4-FFF2-40B4-BE49-F238E27FC236}">
              <a16:creationId xmlns:a16="http://schemas.microsoft.com/office/drawing/2014/main" id="{9151AC24-04B0-48B8-962E-930F78880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7" name="CaixaDeTexto 1">
          <a:extLst xmlns:a="http://schemas.openxmlformats.org/drawingml/2006/main">
            <a:ext uri="{FF2B5EF4-FFF2-40B4-BE49-F238E27FC236}">
              <a16:creationId xmlns:a16="http://schemas.microsoft.com/office/drawing/2014/main" id="{854B58BF-4C47-442E-A145-F32CC770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8" name="CaixaDeTexto 1">
          <a:extLst xmlns:a="http://schemas.openxmlformats.org/drawingml/2006/main">
            <a:ext uri="{FF2B5EF4-FFF2-40B4-BE49-F238E27FC236}">
              <a16:creationId xmlns:a16="http://schemas.microsoft.com/office/drawing/2014/main" id="{8356797B-55AA-447D-9466-02DB8ACEDA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9" name="CaixaDeTexto 1">
          <a:extLst xmlns:a="http://schemas.openxmlformats.org/drawingml/2006/main">
            <a:ext uri="{FF2B5EF4-FFF2-40B4-BE49-F238E27FC236}">
              <a16:creationId xmlns:a16="http://schemas.microsoft.com/office/drawing/2014/main" id="{281AFC97-AE3E-439A-836A-375B2B0B3E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0" name="CaixaDeTexto 1">
          <a:extLst xmlns:a="http://schemas.openxmlformats.org/drawingml/2006/main">
            <a:ext uri="{FF2B5EF4-FFF2-40B4-BE49-F238E27FC236}">
              <a16:creationId xmlns:a16="http://schemas.microsoft.com/office/drawing/2014/main" id="{BBD67F2A-B88D-4B68-8686-D7EFA9DBFA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1" name="CaixaDeTexto 1">
          <a:extLst xmlns:a="http://schemas.openxmlformats.org/drawingml/2006/main">
            <a:ext uri="{FF2B5EF4-FFF2-40B4-BE49-F238E27FC236}">
              <a16:creationId xmlns:a16="http://schemas.microsoft.com/office/drawing/2014/main" id="{376813F1-7FC0-4FAE-AE11-0598D22FFE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2" name="CaixaDeTexto 1">
          <a:extLst xmlns:a="http://schemas.openxmlformats.org/drawingml/2006/main">
            <a:ext uri="{FF2B5EF4-FFF2-40B4-BE49-F238E27FC236}">
              <a16:creationId xmlns:a16="http://schemas.microsoft.com/office/drawing/2014/main" id="{E359B112-2908-4428-8673-7219263BA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3" name="CaixaDeTexto 1">
          <a:extLst xmlns:a="http://schemas.openxmlformats.org/drawingml/2006/main">
            <a:ext uri="{FF2B5EF4-FFF2-40B4-BE49-F238E27FC236}">
              <a16:creationId xmlns:a16="http://schemas.microsoft.com/office/drawing/2014/main" id="{29C6BBCA-EC17-46E7-A47D-980D15FB22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4" name="CaixaDeTexto 1">
          <a:extLst xmlns:a="http://schemas.openxmlformats.org/drawingml/2006/main">
            <a:ext uri="{FF2B5EF4-FFF2-40B4-BE49-F238E27FC236}">
              <a16:creationId xmlns:a16="http://schemas.microsoft.com/office/drawing/2014/main" id="{E1F21F7D-0DE6-49B5-81C8-4EA0BD824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5" name="CaixaDeTexto 1">
          <a:extLst xmlns:a="http://schemas.openxmlformats.org/drawingml/2006/main">
            <a:ext uri="{FF2B5EF4-FFF2-40B4-BE49-F238E27FC236}">
              <a16:creationId xmlns:a16="http://schemas.microsoft.com/office/drawing/2014/main" id="{49ECB32A-67D1-4026-AB14-C24EEC8908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6" name="CaixaDeTexto 1">
          <a:extLst xmlns:a="http://schemas.openxmlformats.org/drawingml/2006/main">
            <a:ext uri="{FF2B5EF4-FFF2-40B4-BE49-F238E27FC236}">
              <a16:creationId xmlns:a16="http://schemas.microsoft.com/office/drawing/2014/main" id="{A9A1DCBF-603D-4875-99DC-76B2C88DB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7" name="CaixaDeTexto 1">
          <a:extLst xmlns:a="http://schemas.openxmlformats.org/drawingml/2006/main">
            <a:ext uri="{FF2B5EF4-FFF2-40B4-BE49-F238E27FC236}">
              <a16:creationId xmlns:a16="http://schemas.microsoft.com/office/drawing/2014/main" id="{0C71234F-073D-498D-9D8C-96EB04F6F9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8" name="CaixaDeTexto 1">
          <a:extLst xmlns:a="http://schemas.openxmlformats.org/drawingml/2006/main">
            <a:ext uri="{FF2B5EF4-FFF2-40B4-BE49-F238E27FC236}">
              <a16:creationId xmlns:a16="http://schemas.microsoft.com/office/drawing/2014/main" id="{CEE279E1-29B6-4586-8851-481B05F702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9" name="CaixaDeTexto 1">
          <a:extLst xmlns:a="http://schemas.openxmlformats.org/drawingml/2006/main">
            <a:ext uri="{FF2B5EF4-FFF2-40B4-BE49-F238E27FC236}">
              <a16:creationId xmlns:a16="http://schemas.microsoft.com/office/drawing/2014/main" id="{B72A3E35-B2E8-4878-BA9F-389C0B994B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0" name="CaixaDeTexto 1">
          <a:extLst xmlns:a="http://schemas.openxmlformats.org/drawingml/2006/main">
            <a:ext uri="{FF2B5EF4-FFF2-40B4-BE49-F238E27FC236}">
              <a16:creationId xmlns:a16="http://schemas.microsoft.com/office/drawing/2014/main" id="{118DF883-8F49-41E6-ADDE-D06E5ADD3E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1" name="CaixaDeTexto 1">
          <a:extLst xmlns:a="http://schemas.openxmlformats.org/drawingml/2006/main">
            <a:ext uri="{FF2B5EF4-FFF2-40B4-BE49-F238E27FC236}">
              <a16:creationId xmlns:a16="http://schemas.microsoft.com/office/drawing/2014/main" id="{46DF482D-A5DA-4507-B474-8A470CD19E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2" name="CaixaDeTexto 1">
          <a:extLst xmlns:a="http://schemas.openxmlformats.org/drawingml/2006/main">
            <a:ext uri="{FF2B5EF4-FFF2-40B4-BE49-F238E27FC236}">
              <a16:creationId xmlns:a16="http://schemas.microsoft.com/office/drawing/2014/main" id="{00D5A1C2-A7D9-4901-BC97-7626F8EA4A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3" name="CaixaDeTexto 1">
          <a:extLst xmlns:a="http://schemas.openxmlformats.org/drawingml/2006/main">
            <a:ext uri="{FF2B5EF4-FFF2-40B4-BE49-F238E27FC236}">
              <a16:creationId xmlns:a16="http://schemas.microsoft.com/office/drawing/2014/main" id="{33C78516-0562-4345-A6D2-FADDE93732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4" name="CaixaDeTexto 1">
          <a:extLst xmlns:a="http://schemas.openxmlformats.org/drawingml/2006/main">
            <a:ext uri="{FF2B5EF4-FFF2-40B4-BE49-F238E27FC236}">
              <a16:creationId xmlns:a16="http://schemas.microsoft.com/office/drawing/2014/main" id="{A014AA5A-861F-4B32-A5D8-9FC9902336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5" name="CaixaDeTexto 1">
          <a:extLst xmlns:a="http://schemas.openxmlformats.org/drawingml/2006/main">
            <a:ext uri="{FF2B5EF4-FFF2-40B4-BE49-F238E27FC236}">
              <a16:creationId xmlns:a16="http://schemas.microsoft.com/office/drawing/2014/main" id="{3D867D2E-E277-4721-96C4-E7A92F4D6C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6" name="CaixaDeTexto 1">
          <a:extLst xmlns:a="http://schemas.openxmlformats.org/drawingml/2006/main">
            <a:ext uri="{FF2B5EF4-FFF2-40B4-BE49-F238E27FC236}">
              <a16:creationId xmlns:a16="http://schemas.microsoft.com/office/drawing/2014/main" id="{085FBF4E-4D35-4C5A-AF4F-22A4BFC48C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7" name="CaixaDeTexto 1">
          <a:extLst xmlns:a="http://schemas.openxmlformats.org/drawingml/2006/main">
            <a:ext uri="{FF2B5EF4-FFF2-40B4-BE49-F238E27FC236}">
              <a16:creationId xmlns:a16="http://schemas.microsoft.com/office/drawing/2014/main" id="{9CE9A7A6-D6C8-48A9-9041-E1428826CA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8" name="CaixaDeTexto 1">
          <a:extLst xmlns:a="http://schemas.openxmlformats.org/drawingml/2006/main">
            <a:ext uri="{FF2B5EF4-FFF2-40B4-BE49-F238E27FC236}">
              <a16:creationId xmlns:a16="http://schemas.microsoft.com/office/drawing/2014/main" id="{B0FEFE1C-615A-4A68-9487-46607AA114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9" name="CaixaDeTexto 1">
          <a:extLst xmlns:a="http://schemas.openxmlformats.org/drawingml/2006/main">
            <a:ext uri="{FF2B5EF4-FFF2-40B4-BE49-F238E27FC236}">
              <a16:creationId xmlns:a16="http://schemas.microsoft.com/office/drawing/2014/main" id="{C3505BB0-03AD-4084-8911-CB3CC5E3A7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0" name="CaixaDeTexto 1">
          <a:extLst xmlns:a="http://schemas.openxmlformats.org/drawingml/2006/main">
            <a:ext uri="{FF2B5EF4-FFF2-40B4-BE49-F238E27FC236}">
              <a16:creationId xmlns:a16="http://schemas.microsoft.com/office/drawing/2014/main" id="{95BD7639-7BD2-4AF8-9E55-C3A98A378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1" name="CaixaDeTexto 1">
          <a:extLst xmlns:a="http://schemas.openxmlformats.org/drawingml/2006/main">
            <a:ext uri="{FF2B5EF4-FFF2-40B4-BE49-F238E27FC236}">
              <a16:creationId xmlns:a16="http://schemas.microsoft.com/office/drawing/2014/main" id="{3A4B9410-A16D-4601-A881-739D0522DE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2" name="CaixaDeTexto 1">
          <a:extLst xmlns:a="http://schemas.openxmlformats.org/drawingml/2006/main">
            <a:ext uri="{FF2B5EF4-FFF2-40B4-BE49-F238E27FC236}">
              <a16:creationId xmlns:a16="http://schemas.microsoft.com/office/drawing/2014/main" id="{E8F4BA1B-04A5-4F0B-9DE9-8E690B7E2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3" name="CaixaDeTexto 1">
          <a:extLst xmlns:a="http://schemas.openxmlformats.org/drawingml/2006/main">
            <a:ext uri="{FF2B5EF4-FFF2-40B4-BE49-F238E27FC236}">
              <a16:creationId xmlns:a16="http://schemas.microsoft.com/office/drawing/2014/main" id="{824F8876-2F32-4D0E-A8C3-BBC7E4921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4" name="CaixaDeTexto 1">
          <a:extLst xmlns:a="http://schemas.openxmlformats.org/drawingml/2006/main">
            <a:ext uri="{FF2B5EF4-FFF2-40B4-BE49-F238E27FC236}">
              <a16:creationId xmlns:a16="http://schemas.microsoft.com/office/drawing/2014/main" id="{9BBC1DAA-CEAA-4036-8FD8-0EE757F0D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5" name="CaixaDeTexto 1">
          <a:extLst xmlns:a="http://schemas.openxmlformats.org/drawingml/2006/main">
            <a:ext uri="{FF2B5EF4-FFF2-40B4-BE49-F238E27FC236}">
              <a16:creationId xmlns:a16="http://schemas.microsoft.com/office/drawing/2014/main" id="{D61EE2F6-A1C0-446B-81D7-7353733FDB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6" name="CaixaDeTexto 1">
          <a:extLst xmlns:a="http://schemas.openxmlformats.org/drawingml/2006/main">
            <a:ext uri="{FF2B5EF4-FFF2-40B4-BE49-F238E27FC236}">
              <a16:creationId xmlns:a16="http://schemas.microsoft.com/office/drawing/2014/main" id="{DF37972B-0E6E-41B9-AC61-B5ECC6E27C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7" name="CaixaDeTexto 1">
          <a:extLst xmlns:a="http://schemas.openxmlformats.org/drawingml/2006/main">
            <a:ext uri="{FF2B5EF4-FFF2-40B4-BE49-F238E27FC236}">
              <a16:creationId xmlns:a16="http://schemas.microsoft.com/office/drawing/2014/main" id="{DF1A514D-6498-4035-A2CC-7CD18E282E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8" name="CaixaDeTexto 1">
          <a:extLst xmlns:a="http://schemas.openxmlformats.org/drawingml/2006/main">
            <a:ext uri="{FF2B5EF4-FFF2-40B4-BE49-F238E27FC236}">
              <a16:creationId xmlns:a16="http://schemas.microsoft.com/office/drawing/2014/main" id="{90151010-2F1C-417F-B643-3785185FE4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9" name="CaixaDeTexto 1">
          <a:extLst xmlns:a="http://schemas.openxmlformats.org/drawingml/2006/main">
            <a:ext uri="{FF2B5EF4-FFF2-40B4-BE49-F238E27FC236}">
              <a16:creationId xmlns:a16="http://schemas.microsoft.com/office/drawing/2014/main" id="{CD66AA90-353A-45FA-8F29-DD8266E57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0" name="CaixaDeTexto 1">
          <a:extLst xmlns:a="http://schemas.openxmlformats.org/drawingml/2006/main">
            <a:ext uri="{FF2B5EF4-FFF2-40B4-BE49-F238E27FC236}">
              <a16:creationId xmlns:a16="http://schemas.microsoft.com/office/drawing/2014/main" id="{C5919B3E-60EA-409F-8A4E-B6B7F84E25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1" name="CaixaDeTexto 1">
          <a:extLst xmlns:a="http://schemas.openxmlformats.org/drawingml/2006/main">
            <a:ext uri="{FF2B5EF4-FFF2-40B4-BE49-F238E27FC236}">
              <a16:creationId xmlns:a16="http://schemas.microsoft.com/office/drawing/2014/main" id="{1C8EBB08-9012-452B-8AD8-00B6878F65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2" name="CaixaDeTexto 1">
          <a:extLst xmlns:a="http://schemas.openxmlformats.org/drawingml/2006/main">
            <a:ext uri="{FF2B5EF4-FFF2-40B4-BE49-F238E27FC236}">
              <a16:creationId xmlns:a16="http://schemas.microsoft.com/office/drawing/2014/main" id="{39CF9D0D-2D43-4FDC-AB85-E3018F69C8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3" name="CaixaDeTexto 1">
          <a:extLst xmlns:a="http://schemas.openxmlformats.org/drawingml/2006/main">
            <a:ext uri="{FF2B5EF4-FFF2-40B4-BE49-F238E27FC236}">
              <a16:creationId xmlns:a16="http://schemas.microsoft.com/office/drawing/2014/main" id="{64689DED-AABA-42E9-8253-8FAE8778CA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4" name="CaixaDeTexto 1">
          <a:extLst xmlns:a="http://schemas.openxmlformats.org/drawingml/2006/main">
            <a:ext uri="{FF2B5EF4-FFF2-40B4-BE49-F238E27FC236}">
              <a16:creationId xmlns:a16="http://schemas.microsoft.com/office/drawing/2014/main" id="{B0C3361D-97A8-4EED-AD05-9948B29BBE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5" name="CaixaDeTexto 1">
          <a:extLst xmlns:a="http://schemas.openxmlformats.org/drawingml/2006/main">
            <a:ext uri="{FF2B5EF4-FFF2-40B4-BE49-F238E27FC236}">
              <a16:creationId xmlns:a16="http://schemas.microsoft.com/office/drawing/2014/main" id="{2232DDE2-04C2-4BC4-AB00-8D9B04B9A0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6" name="CaixaDeTexto 1">
          <a:extLst xmlns:a="http://schemas.openxmlformats.org/drawingml/2006/main">
            <a:ext uri="{FF2B5EF4-FFF2-40B4-BE49-F238E27FC236}">
              <a16:creationId xmlns:a16="http://schemas.microsoft.com/office/drawing/2014/main" id="{4306648F-21F3-4896-A3F9-66B14C2AE0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7" name="CaixaDeTexto 1">
          <a:extLst xmlns:a="http://schemas.openxmlformats.org/drawingml/2006/main">
            <a:ext uri="{FF2B5EF4-FFF2-40B4-BE49-F238E27FC236}">
              <a16:creationId xmlns:a16="http://schemas.microsoft.com/office/drawing/2014/main" id="{F4D74134-D6FE-45A4-967F-5F0D99998F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8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4A0-D15D-4828-816D-B8A28AC9E4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9" name="CaixaDeTexto 1">
          <a:extLst xmlns:a="http://schemas.openxmlformats.org/drawingml/2006/main">
            <a:ext uri="{FF2B5EF4-FFF2-40B4-BE49-F238E27FC236}">
              <a16:creationId xmlns:a16="http://schemas.microsoft.com/office/drawing/2014/main" id="{7B155943-83F7-4A26-9CC1-97A7934FF1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0" name="CaixaDeTexto 1">
          <a:extLst xmlns:a="http://schemas.openxmlformats.org/drawingml/2006/main">
            <a:ext uri="{FF2B5EF4-FFF2-40B4-BE49-F238E27FC236}">
              <a16:creationId xmlns:a16="http://schemas.microsoft.com/office/drawing/2014/main" id="{47D8B614-CF98-48FE-873A-6F83982B3F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1" name="CaixaDeTexto 1">
          <a:extLst xmlns:a="http://schemas.openxmlformats.org/drawingml/2006/main">
            <a:ext uri="{FF2B5EF4-FFF2-40B4-BE49-F238E27FC236}">
              <a16:creationId xmlns:a16="http://schemas.microsoft.com/office/drawing/2014/main" id="{8CDC3556-8622-4418-A012-1139887E23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2" name="CaixaDeTexto 1">
          <a:extLst xmlns:a="http://schemas.openxmlformats.org/drawingml/2006/main">
            <a:ext uri="{FF2B5EF4-FFF2-40B4-BE49-F238E27FC236}">
              <a16:creationId xmlns:a16="http://schemas.microsoft.com/office/drawing/2014/main" id="{95EE5E64-49CA-4E63-81BD-D6C54F04D3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3" name="CaixaDeTexto 1">
          <a:extLst xmlns:a="http://schemas.openxmlformats.org/drawingml/2006/main">
            <a:ext uri="{FF2B5EF4-FFF2-40B4-BE49-F238E27FC236}">
              <a16:creationId xmlns:a16="http://schemas.microsoft.com/office/drawing/2014/main" id="{C6E7FBF8-2C27-4247-810B-6FBD60B457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4" name="CaixaDeTexto 1">
          <a:extLst xmlns:a="http://schemas.openxmlformats.org/drawingml/2006/main">
            <a:ext uri="{FF2B5EF4-FFF2-40B4-BE49-F238E27FC236}">
              <a16:creationId xmlns:a16="http://schemas.microsoft.com/office/drawing/2014/main" id="{8F22B68E-0E17-4B8E-B91F-F764B9A20A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5" name="CaixaDeTexto 1">
          <a:extLst xmlns:a="http://schemas.openxmlformats.org/drawingml/2006/main">
            <a:ext uri="{FF2B5EF4-FFF2-40B4-BE49-F238E27FC236}">
              <a16:creationId xmlns:a16="http://schemas.microsoft.com/office/drawing/2014/main" id="{2EA9FC8F-BD76-4363-A1C8-41ADAA6C3C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6" name="CaixaDeTexto 1">
          <a:extLst xmlns:a="http://schemas.openxmlformats.org/drawingml/2006/main">
            <a:ext uri="{FF2B5EF4-FFF2-40B4-BE49-F238E27FC236}">
              <a16:creationId xmlns:a16="http://schemas.microsoft.com/office/drawing/2014/main" id="{8FFE156E-2432-4CE8-9E24-C28069959C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7" name="CaixaDeTexto 1">
          <a:extLst xmlns:a="http://schemas.openxmlformats.org/drawingml/2006/main">
            <a:ext uri="{FF2B5EF4-FFF2-40B4-BE49-F238E27FC236}">
              <a16:creationId xmlns:a16="http://schemas.microsoft.com/office/drawing/2014/main" id="{94EE91E6-5D21-41EB-8C7A-21281FAF8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8" name="CaixaDeTexto 1">
          <a:extLst xmlns:a="http://schemas.openxmlformats.org/drawingml/2006/main">
            <a:ext uri="{FF2B5EF4-FFF2-40B4-BE49-F238E27FC236}">
              <a16:creationId xmlns:a16="http://schemas.microsoft.com/office/drawing/2014/main" id="{948A06F6-38A2-49E6-93EF-D309B723B1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9" name="CaixaDeTexto 1">
          <a:extLst xmlns:a="http://schemas.openxmlformats.org/drawingml/2006/main">
            <a:ext uri="{FF2B5EF4-FFF2-40B4-BE49-F238E27FC236}">
              <a16:creationId xmlns:a16="http://schemas.microsoft.com/office/drawing/2014/main" id="{3C368569-0BC0-42FA-BBA8-77A6721EC5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0" name="CaixaDeTexto 1">
          <a:extLst xmlns:a="http://schemas.openxmlformats.org/drawingml/2006/main">
            <a:ext uri="{FF2B5EF4-FFF2-40B4-BE49-F238E27FC236}">
              <a16:creationId xmlns:a16="http://schemas.microsoft.com/office/drawing/2014/main" id="{DB290E06-EE48-4B20-AC3A-B39BAB7527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1" name="CaixaDeTexto 1">
          <a:extLst xmlns:a="http://schemas.openxmlformats.org/drawingml/2006/main">
            <a:ext uri="{FF2B5EF4-FFF2-40B4-BE49-F238E27FC236}">
              <a16:creationId xmlns:a16="http://schemas.microsoft.com/office/drawing/2014/main" id="{437741D4-D28F-45B9-A05E-1C438A05C3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2" name="CaixaDeTexto 1">
          <a:extLst xmlns:a="http://schemas.openxmlformats.org/drawingml/2006/main">
            <a:ext uri="{FF2B5EF4-FFF2-40B4-BE49-F238E27FC236}">
              <a16:creationId xmlns:a16="http://schemas.microsoft.com/office/drawing/2014/main" id="{179DE8A1-15F9-4FC5-B107-01B68E4AB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3" name="CaixaDeTexto 1">
          <a:extLst xmlns:a="http://schemas.openxmlformats.org/drawingml/2006/main">
            <a:ext uri="{FF2B5EF4-FFF2-40B4-BE49-F238E27FC236}">
              <a16:creationId xmlns:a16="http://schemas.microsoft.com/office/drawing/2014/main" id="{DD23ABCE-1F99-4060-98C8-2DB99C410E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4" name="CaixaDeTexto 1">
          <a:extLst xmlns:a="http://schemas.openxmlformats.org/drawingml/2006/main">
            <a:ext uri="{FF2B5EF4-FFF2-40B4-BE49-F238E27FC236}">
              <a16:creationId xmlns:a16="http://schemas.microsoft.com/office/drawing/2014/main" id="{3DD72743-3CDE-4DC7-ACAD-A4CCC7BCAE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5" name="CaixaDeTexto 1">
          <a:extLst xmlns:a="http://schemas.openxmlformats.org/drawingml/2006/main">
            <a:ext uri="{FF2B5EF4-FFF2-40B4-BE49-F238E27FC236}">
              <a16:creationId xmlns:a16="http://schemas.microsoft.com/office/drawing/2014/main" id="{B04E2F8C-5A7D-4EF6-8816-8A2AE7168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6" name="CaixaDeTexto 1">
          <a:extLst xmlns:a="http://schemas.openxmlformats.org/drawingml/2006/main">
            <a:ext uri="{FF2B5EF4-FFF2-40B4-BE49-F238E27FC236}">
              <a16:creationId xmlns:a16="http://schemas.microsoft.com/office/drawing/2014/main" id="{B042FF4F-7162-47DE-9DD8-E3303BE596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7" name="CaixaDeTexto 1">
          <a:extLst xmlns:a="http://schemas.openxmlformats.org/drawingml/2006/main">
            <a:ext uri="{FF2B5EF4-FFF2-40B4-BE49-F238E27FC236}">
              <a16:creationId xmlns:a16="http://schemas.microsoft.com/office/drawing/2014/main" id="{B0F96303-B7AC-42D6-80C9-2D3B5099C8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8" name="CaixaDeTexto 1">
          <a:extLst xmlns:a="http://schemas.openxmlformats.org/drawingml/2006/main">
            <a:ext uri="{FF2B5EF4-FFF2-40B4-BE49-F238E27FC236}">
              <a16:creationId xmlns:a16="http://schemas.microsoft.com/office/drawing/2014/main" id="{8ADAA841-82B0-4B15-980D-C501781FB1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9" name="CaixaDeTexto 1">
          <a:extLst xmlns:a="http://schemas.openxmlformats.org/drawingml/2006/main">
            <a:ext uri="{FF2B5EF4-FFF2-40B4-BE49-F238E27FC236}">
              <a16:creationId xmlns:a16="http://schemas.microsoft.com/office/drawing/2014/main" id="{6CBD7774-46A4-45BB-B101-599D7EDA9F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0" name="CaixaDeTexto 1">
          <a:extLst xmlns:a="http://schemas.openxmlformats.org/drawingml/2006/main">
            <a:ext uri="{FF2B5EF4-FFF2-40B4-BE49-F238E27FC236}">
              <a16:creationId xmlns:a16="http://schemas.microsoft.com/office/drawing/2014/main" id="{4F94DC91-E035-493A-9DAB-62A68E68F5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1" name="CaixaDeTexto 1">
          <a:extLst xmlns:a="http://schemas.openxmlformats.org/drawingml/2006/main">
            <a:ext uri="{FF2B5EF4-FFF2-40B4-BE49-F238E27FC236}">
              <a16:creationId xmlns:a16="http://schemas.microsoft.com/office/drawing/2014/main" id="{9CFAB8C8-F0AA-4F53-8206-D3FE02A5A7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2" name="CaixaDeTexto 1">
          <a:extLst xmlns:a="http://schemas.openxmlformats.org/drawingml/2006/main">
            <a:ext uri="{FF2B5EF4-FFF2-40B4-BE49-F238E27FC236}">
              <a16:creationId xmlns:a16="http://schemas.microsoft.com/office/drawing/2014/main" id="{723A13AE-BBF1-4EA4-AED9-BDBFFE44B4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3" name="CaixaDeTexto 1">
          <a:extLst xmlns:a="http://schemas.openxmlformats.org/drawingml/2006/main">
            <a:ext uri="{FF2B5EF4-FFF2-40B4-BE49-F238E27FC236}">
              <a16:creationId xmlns:a16="http://schemas.microsoft.com/office/drawing/2014/main" id="{1DEC6CB3-576C-4DA4-8806-C87591DEDC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4" name="CaixaDeTexto 1">
          <a:extLst xmlns:a="http://schemas.openxmlformats.org/drawingml/2006/main">
            <a:ext uri="{FF2B5EF4-FFF2-40B4-BE49-F238E27FC236}">
              <a16:creationId xmlns:a16="http://schemas.microsoft.com/office/drawing/2014/main" id="{21D408D3-C6F9-4E49-894F-C8D234362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5" name="CaixaDeTexto 1">
          <a:extLst xmlns:a="http://schemas.openxmlformats.org/drawingml/2006/main">
            <a:ext uri="{FF2B5EF4-FFF2-40B4-BE49-F238E27FC236}">
              <a16:creationId xmlns:a16="http://schemas.microsoft.com/office/drawing/2014/main" id="{8B3238E5-25AA-49A3-B60B-0FD32CF55C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6" name="CaixaDeTexto 1">
          <a:extLst xmlns:a="http://schemas.openxmlformats.org/drawingml/2006/main">
            <a:ext uri="{FF2B5EF4-FFF2-40B4-BE49-F238E27FC236}">
              <a16:creationId xmlns:a16="http://schemas.microsoft.com/office/drawing/2014/main" id="{E6C3DE46-62E2-4848-9707-3DE77912A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7" name="CaixaDeTexto 1">
          <a:extLst xmlns:a="http://schemas.openxmlformats.org/drawingml/2006/main">
            <a:ext uri="{FF2B5EF4-FFF2-40B4-BE49-F238E27FC236}">
              <a16:creationId xmlns:a16="http://schemas.microsoft.com/office/drawing/2014/main" id="{EF076B42-F945-4CAE-81C8-F74C10780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8" name="CaixaDeTexto 1">
          <a:extLst xmlns:a="http://schemas.openxmlformats.org/drawingml/2006/main">
            <a:ext uri="{FF2B5EF4-FFF2-40B4-BE49-F238E27FC236}">
              <a16:creationId xmlns:a16="http://schemas.microsoft.com/office/drawing/2014/main" id="{1AF82AF8-C3CF-47FC-AB7C-47866DA0E4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9" name="CaixaDeTexto 1">
          <a:extLst xmlns:a="http://schemas.openxmlformats.org/drawingml/2006/main">
            <a:ext uri="{FF2B5EF4-FFF2-40B4-BE49-F238E27FC236}">
              <a16:creationId xmlns:a16="http://schemas.microsoft.com/office/drawing/2014/main" id="{DCC64711-12CA-4635-A924-8C229230A7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0" name="CaixaDeTexto 1">
          <a:extLst xmlns:a="http://schemas.openxmlformats.org/drawingml/2006/main">
            <a:ext uri="{FF2B5EF4-FFF2-40B4-BE49-F238E27FC236}">
              <a16:creationId xmlns:a16="http://schemas.microsoft.com/office/drawing/2014/main" id="{BE3FC6F3-8692-4866-9231-38EF963D0B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1" name="CaixaDeTexto 1">
          <a:extLst xmlns:a="http://schemas.openxmlformats.org/drawingml/2006/main">
            <a:ext uri="{FF2B5EF4-FFF2-40B4-BE49-F238E27FC236}">
              <a16:creationId xmlns:a16="http://schemas.microsoft.com/office/drawing/2014/main" id="{E46D28C0-C731-4810-9D3B-C168DC7B9D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2" name="CaixaDeTexto 1">
          <a:extLst xmlns:a="http://schemas.openxmlformats.org/drawingml/2006/main">
            <a:ext uri="{FF2B5EF4-FFF2-40B4-BE49-F238E27FC236}">
              <a16:creationId xmlns:a16="http://schemas.microsoft.com/office/drawing/2014/main" id="{A274CB23-F57A-40D6-BFBF-C3AC10A7AB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3" name="CaixaDeTexto 1">
          <a:extLst xmlns:a="http://schemas.openxmlformats.org/drawingml/2006/main">
            <a:ext uri="{FF2B5EF4-FFF2-40B4-BE49-F238E27FC236}">
              <a16:creationId xmlns:a16="http://schemas.microsoft.com/office/drawing/2014/main" id="{327A7D98-2C89-4CD5-9607-B6DB1E5192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4" name="CaixaDeTexto 1">
          <a:extLst xmlns:a="http://schemas.openxmlformats.org/drawingml/2006/main">
            <a:ext uri="{FF2B5EF4-FFF2-40B4-BE49-F238E27FC236}">
              <a16:creationId xmlns:a16="http://schemas.microsoft.com/office/drawing/2014/main" id="{206E5A01-CC8B-4020-8F0E-F5CEDB3EE8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5" name="CaixaDeTexto 1">
          <a:extLst xmlns:a="http://schemas.openxmlformats.org/drawingml/2006/main">
            <a:ext uri="{FF2B5EF4-FFF2-40B4-BE49-F238E27FC236}">
              <a16:creationId xmlns:a16="http://schemas.microsoft.com/office/drawing/2014/main" id="{C75F1C6C-5707-424C-A77C-3850055BED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6" name="CaixaDeTexto 1">
          <a:extLst xmlns:a="http://schemas.openxmlformats.org/drawingml/2006/main">
            <a:ext uri="{FF2B5EF4-FFF2-40B4-BE49-F238E27FC236}">
              <a16:creationId xmlns:a16="http://schemas.microsoft.com/office/drawing/2014/main" id="{89337B82-26CD-4983-8B79-EBDCD8B8B8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7" name="CaixaDeTexto 1">
          <a:extLst xmlns:a="http://schemas.openxmlformats.org/drawingml/2006/main">
            <a:ext uri="{FF2B5EF4-FFF2-40B4-BE49-F238E27FC236}">
              <a16:creationId xmlns:a16="http://schemas.microsoft.com/office/drawing/2014/main" id="{97E2F213-0933-4C60-81DE-C00B5E558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8" name="CaixaDeTexto 1">
          <a:extLst xmlns:a="http://schemas.openxmlformats.org/drawingml/2006/main">
            <a:ext uri="{FF2B5EF4-FFF2-40B4-BE49-F238E27FC236}">
              <a16:creationId xmlns:a16="http://schemas.microsoft.com/office/drawing/2014/main" id="{F133C132-4F87-47E2-90B3-2A2A05532B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9" name="CaixaDeTexto 1">
          <a:extLst xmlns:a="http://schemas.openxmlformats.org/drawingml/2006/main">
            <a:ext uri="{FF2B5EF4-FFF2-40B4-BE49-F238E27FC236}">
              <a16:creationId xmlns:a16="http://schemas.microsoft.com/office/drawing/2014/main" id="{6446C261-FCAB-4246-8C7B-306535D65F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0" name="CaixaDeTexto 1">
          <a:extLst xmlns:a="http://schemas.openxmlformats.org/drawingml/2006/main">
            <a:ext uri="{FF2B5EF4-FFF2-40B4-BE49-F238E27FC236}">
              <a16:creationId xmlns:a16="http://schemas.microsoft.com/office/drawing/2014/main" id="{E7D038BE-1142-4471-BD66-C1C96D5748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1" name="CaixaDeTexto 1">
          <a:extLst xmlns:a="http://schemas.openxmlformats.org/drawingml/2006/main">
            <a:ext uri="{FF2B5EF4-FFF2-40B4-BE49-F238E27FC236}">
              <a16:creationId xmlns:a16="http://schemas.microsoft.com/office/drawing/2014/main" id="{4D23BDC7-732E-411B-A5F6-CE1F8E263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2" name="CaixaDeTexto 1">
          <a:extLst xmlns:a="http://schemas.openxmlformats.org/drawingml/2006/main">
            <a:ext uri="{FF2B5EF4-FFF2-40B4-BE49-F238E27FC236}">
              <a16:creationId xmlns:a16="http://schemas.microsoft.com/office/drawing/2014/main" id="{F5041861-9635-4F42-9922-027945C16C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3" name="CaixaDeTexto 1">
          <a:extLst xmlns:a="http://schemas.openxmlformats.org/drawingml/2006/main">
            <a:ext uri="{FF2B5EF4-FFF2-40B4-BE49-F238E27FC236}">
              <a16:creationId xmlns:a16="http://schemas.microsoft.com/office/drawing/2014/main" id="{0BD2278F-67C8-423C-AC9F-A908DEB2C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4" name="CaixaDeTexto 1">
          <a:extLst xmlns:a="http://schemas.openxmlformats.org/drawingml/2006/main">
            <a:ext uri="{FF2B5EF4-FFF2-40B4-BE49-F238E27FC236}">
              <a16:creationId xmlns:a16="http://schemas.microsoft.com/office/drawing/2014/main" id="{AAFFF8D8-C9E3-4AE6-95D8-2A77C175BA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5" name="CaixaDeTexto 1">
          <a:extLst xmlns:a="http://schemas.openxmlformats.org/drawingml/2006/main">
            <a:ext uri="{FF2B5EF4-FFF2-40B4-BE49-F238E27FC236}">
              <a16:creationId xmlns:a16="http://schemas.microsoft.com/office/drawing/2014/main" id="{FE77F084-2A81-4B72-81EC-926538811A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6" name="CaixaDeTexto 1">
          <a:extLst xmlns:a="http://schemas.openxmlformats.org/drawingml/2006/main">
            <a:ext uri="{FF2B5EF4-FFF2-40B4-BE49-F238E27FC236}">
              <a16:creationId xmlns:a16="http://schemas.microsoft.com/office/drawing/2014/main" id="{18F56A08-5021-4E01-9A32-E9734AA8B7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7" name="CaixaDeTexto 1">
          <a:extLst xmlns:a="http://schemas.openxmlformats.org/drawingml/2006/main">
            <a:ext uri="{FF2B5EF4-FFF2-40B4-BE49-F238E27FC236}">
              <a16:creationId xmlns:a16="http://schemas.microsoft.com/office/drawing/2014/main" id="{DFE0D419-219C-41B5-B760-845F6A5E0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8" name="CaixaDeTexto 1">
          <a:extLst xmlns:a="http://schemas.openxmlformats.org/drawingml/2006/main">
            <a:ext uri="{FF2B5EF4-FFF2-40B4-BE49-F238E27FC236}">
              <a16:creationId xmlns:a16="http://schemas.microsoft.com/office/drawing/2014/main" id="{7D016B59-BFF3-4E46-BA70-502BAC3EA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9" name="CaixaDeTexto 1">
          <a:extLst xmlns:a="http://schemas.openxmlformats.org/drawingml/2006/main">
            <a:ext uri="{FF2B5EF4-FFF2-40B4-BE49-F238E27FC236}">
              <a16:creationId xmlns:a16="http://schemas.microsoft.com/office/drawing/2014/main" id="{F7666D95-2DEA-4484-BEC4-4274E2119F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0" name="CaixaDeTexto 1">
          <a:extLst xmlns:a="http://schemas.openxmlformats.org/drawingml/2006/main">
            <a:ext uri="{FF2B5EF4-FFF2-40B4-BE49-F238E27FC236}">
              <a16:creationId xmlns:a16="http://schemas.microsoft.com/office/drawing/2014/main" id="{04739CE6-48CB-425D-AD38-C0FD9DDBB3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1" name="CaixaDeTexto 1">
          <a:extLst xmlns:a="http://schemas.openxmlformats.org/drawingml/2006/main">
            <a:ext uri="{FF2B5EF4-FFF2-40B4-BE49-F238E27FC236}">
              <a16:creationId xmlns:a16="http://schemas.microsoft.com/office/drawing/2014/main" id="{930C385B-7D9A-4C53-A9A7-4FBF86A16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15511-98F5-4CBC-A339-457CB16B25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3" name="CaixaDeTexto 1">
          <a:extLst xmlns:a="http://schemas.openxmlformats.org/drawingml/2006/main">
            <a:ext uri="{FF2B5EF4-FFF2-40B4-BE49-F238E27FC236}">
              <a16:creationId xmlns:a16="http://schemas.microsoft.com/office/drawing/2014/main" id="{9EA66A11-6AD8-46B6-8755-EBAE768B1C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4" name="CaixaDeTexto 1">
          <a:extLst xmlns:a="http://schemas.openxmlformats.org/drawingml/2006/main">
            <a:ext uri="{FF2B5EF4-FFF2-40B4-BE49-F238E27FC236}">
              <a16:creationId xmlns:a16="http://schemas.microsoft.com/office/drawing/2014/main" id="{B1F0A8F2-A288-4450-997C-CE263AEC58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5" name="CaixaDeTexto 1">
          <a:extLst xmlns:a="http://schemas.openxmlformats.org/drawingml/2006/main">
            <a:ext uri="{FF2B5EF4-FFF2-40B4-BE49-F238E27FC236}">
              <a16:creationId xmlns:a16="http://schemas.microsoft.com/office/drawing/2014/main" id="{89BBE05E-FB19-4681-B5EB-0A658A258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6" name="CaixaDeTexto 1">
          <a:extLst xmlns:a="http://schemas.openxmlformats.org/drawingml/2006/main">
            <a:ext uri="{FF2B5EF4-FFF2-40B4-BE49-F238E27FC236}">
              <a16:creationId xmlns:a16="http://schemas.microsoft.com/office/drawing/2014/main" id="{ABAFB581-B0F5-48BE-91EA-E2ECB4A2E8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7" name="CaixaDeTexto 1">
          <a:extLst xmlns:a="http://schemas.openxmlformats.org/drawingml/2006/main">
            <a:ext uri="{FF2B5EF4-FFF2-40B4-BE49-F238E27FC236}">
              <a16:creationId xmlns:a16="http://schemas.microsoft.com/office/drawing/2014/main" id="{C9CE52C2-508F-4C9F-A163-498976E226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8" name="CaixaDeTexto 1">
          <a:extLst xmlns:a="http://schemas.openxmlformats.org/drawingml/2006/main">
            <a:ext uri="{FF2B5EF4-FFF2-40B4-BE49-F238E27FC236}">
              <a16:creationId xmlns:a16="http://schemas.microsoft.com/office/drawing/2014/main" id="{E17436A9-70FA-456A-9320-E5C15D35D3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9" name="CaixaDeTexto 1">
          <a:extLst xmlns:a="http://schemas.openxmlformats.org/drawingml/2006/main">
            <a:ext uri="{FF2B5EF4-FFF2-40B4-BE49-F238E27FC236}">
              <a16:creationId xmlns:a16="http://schemas.microsoft.com/office/drawing/2014/main" id="{73600041-FB33-454C-9DF8-6A31ED7B02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0" name="CaixaDeTexto 1">
          <a:extLst xmlns:a="http://schemas.openxmlformats.org/drawingml/2006/main">
            <a:ext uri="{FF2B5EF4-FFF2-40B4-BE49-F238E27FC236}">
              <a16:creationId xmlns:a16="http://schemas.microsoft.com/office/drawing/2014/main" id="{22A7410C-2CDF-477E-89A5-A22E190B8B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1" name="CaixaDeTexto 1">
          <a:extLst xmlns:a="http://schemas.openxmlformats.org/drawingml/2006/main">
            <a:ext uri="{FF2B5EF4-FFF2-40B4-BE49-F238E27FC236}">
              <a16:creationId xmlns:a16="http://schemas.microsoft.com/office/drawing/2014/main" id="{35DBCCEA-8FC2-4102-ABA2-541321A16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2" name="CaixaDeTexto 1">
          <a:extLst xmlns:a="http://schemas.openxmlformats.org/drawingml/2006/main">
            <a:ext uri="{FF2B5EF4-FFF2-40B4-BE49-F238E27FC236}">
              <a16:creationId xmlns:a16="http://schemas.microsoft.com/office/drawing/2014/main" id="{C024E3A5-BB9F-4FDA-8CCE-D2A38D0793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3" name="CaixaDeTexto 1">
          <a:extLst xmlns:a="http://schemas.openxmlformats.org/drawingml/2006/main">
            <a:ext uri="{FF2B5EF4-FFF2-40B4-BE49-F238E27FC236}">
              <a16:creationId xmlns:a16="http://schemas.microsoft.com/office/drawing/2014/main" id="{772C792E-B191-430D-BF42-D208E3E81D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4" name="CaixaDeTexto 1">
          <a:extLst xmlns:a="http://schemas.openxmlformats.org/drawingml/2006/main">
            <a:ext uri="{FF2B5EF4-FFF2-40B4-BE49-F238E27FC236}">
              <a16:creationId xmlns:a16="http://schemas.microsoft.com/office/drawing/2014/main" id="{46058D14-59C3-470F-B26F-AAC0C02B86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5" name="CaixaDeTexto 1">
          <a:extLst xmlns:a="http://schemas.openxmlformats.org/drawingml/2006/main">
            <a:ext uri="{FF2B5EF4-FFF2-40B4-BE49-F238E27FC236}">
              <a16:creationId xmlns:a16="http://schemas.microsoft.com/office/drawing/2014/main" id="{90C56D0A-C43C-48C8-BC37-0FABF8610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6" name="CaixaDeTexto 1">
          <a:extLst xmlns:a="http://schemas.openxmlformats.org/drawingml/2006/main">
            <a:ext uri="{FF2B5EF4-FFF2-40B4-BE49-F238E27FC236}">
              <a16:creationId xmlns:a16="http://schemas.microsoft.com/office/drawing/2014/main" id="{18A6DC70-17D7-45B0-BECC-FDC0076E37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7" name="CaixaDeTexto 1">
          <a:extLst xmlns:a="http://schemas.openxmlformats.org/drawingml/2006/main">
            <a:ext uri="{FF2B5EF4-FFF2-40B4-BE49-F238E27FC236}">
              <a16:creationId xmlns:a16="http://schemas.microsoft.com/office/drawing/2014/main" id="{D8BEF4C7-32F4-4600-A13F-66CD3BC224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8" name="CaixaDeTexto 1">
          <a:extLst xmlns:a="http://schemas.openxmlformats.org/drawingml/2006/main">
            <a:ext uri="{FF2B5EF4-FFF2-40B4-BE49-F238E27FC236}">
              <a16:creationId xmlns:a16="http://schemas.microsoft.com/office/drawing/2014/main" id="{822646DB-FE34-4116-AA0E-30E7F7B29B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9" name="CaixaDeTexto 1">
          <a:extLst xmlns:a="http://schemas.openxmlformats.org/drawingml/2006/main">
            <a:ext uri="{FF2B5EF4-FFF2-40B4-BE49-F238E27FC236}">
              <a16:creationId xmlns:a16="http://schemas.microsoft.com/office/drawing/2014/main" id="{EA7770C4-6A14-40AA-92E8-CD7B374FA4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0" name="CaixaDeTexto 1">
          <a:extLst xmlns:a="http://schemas.openxmlformats.org/drawingml/2006/main">
            <a:ext uri="{FF2B5EF4-FFF2-40B4-BE49-F238E27FC236}">
              <a16:creationId xmlns:a16="http://schemas.microsoft.com/office/drawing/2014/main" id="{4FB3E126-81CF-49FF-B05E-66819D4545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1" name="CaixaDeTexto 1">
          <a:extLst xmlns:a="http://schemas.openxmlformats.org/drawingml/2006/main">
            <a:ext uri="{FF2B5EF4-FFF2-40B4-BE49-F238E27FC236}">
              <a16:creationId xmlns:a16="http://schemas.microsoft.com/office/drawing/2014/main" id="{CA8F9788-4333-4811-8CC0-E41E80F3EA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2" name="CaixaDeTexto 1">
          <a:extLst xmlns:a="http://schemas.openxmlformats.org/drawingml/2006/main">
            <a:ext uri="{FF2B5EF4-FFF2-40B4-BE49-F238E27FC236}">
              <a16:creationId xmlns:a16="http://schemas.microsoft.com/office/drawing/2014/main" id="{F47BDB93-BDBC-4E11-9CE0-D7021286C6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3" name="CaixaDeTexto 1">
          <a:extLst xmlns:a="http://schemas.openxmlformats.org/drawingml/2006/main">
            <a:ext uri="{FF2B5EF4-FFF2-40B4-BE49-F238E27FC236}">
              <a16:creationId xmlns:a16="http://schemas.microsoft.com/office/drawing/2014/main" id="{391BFCF2-2F10-4DDF-AA7E-D6BA807ED0C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4" name="CaixaDeTexto 1">
          <a:extLst xmlns:a="http://schemas.openxmlformats.org/drawingml/2006/main">
            <a:ext uri="{FF2B5EF4-FFF2-40B4-BE49-F238E27FC236}">
              <a16:creationId xmlns:a16="http://schemas.microsoft.com/office/drawing/2014/main" id="{A85261CC-96BF-4EF6-91A9-CB083AC7F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5" name="CaixaDeTexto 1">
          <a:extLst xmlns:a="http://schemas.openxmlformats.org/drawingml/2006/main">
            <a:ext uri="{FF2B5EF4-FFF2-40B4-BE49-F238E27FC236}">
              <a16:creationId xmlns:a16="http://schemas.microsoft.com/office/drawing/2014/main" id="{02F6FF11-4A63-469B-B09C-F26A8880E7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6" name="CaixaDeTexto 1">
          <a:extLst xmlns:a="http://schemas.openxmlformats.org/drawingml/2006/main">
            <a:ext uri="{FF2B5EF4-FFF2-40B4-BE49-F238E27FC236}">
              <a16:creationId xmlns:a16="http://schemas.microsoft.com/office/drawing/2014/main" id="{F24033AB-0F0A-4233-923E-1BC53D947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7" name="CaixaDeTexto 1">
          <a:extLst xmlns:a="http://schemas.openxmlformats.org/drawingml/2006/main">
            <a:ext uri="{FF2B5EF4-FFF2-40B4-BE49-F238E27FC236}">
              <a16:creationId xmlns:a16="http://schemas.microsoft.com/office/drawing/2014/main" id="{523339EF-BDD2-4A33-8E3D-5D163EF29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8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4A29-96C7-475C-B7CE-B6412EC471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9" name="CaixaDeTexto 1">
          <a:extLst xmlns:a="http://schemas.openxmlformats.org/drawingml/2006/main">
            <a:ext uri="{FF2B5EF4-FFF2-40B4-BE49-F238E27FC236}">
              <a16:creationId xmlns:a16="http://schemas.microsoft.com/office/drawing/2014/main" id="{A5B82B0C-FFC3-4596-96D5-6316964AE1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0" name="CaixaDeTexto 1">
          <a:extLst xmlns:a="http://schemas.openxmlformats.org/drawingml/2006/main">
            <a:ext uri="{FF2B5EF4-FFF2-40B4-BE49-F238E27FC236}">
              <a16:creationId xmlns:a16="http://schemas.microsoft.com/office/drawing/2014/main" id="{0E98305E-D278-483F-AB04-07FE2434C5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1" name="CaixaDeTexto 1">
          <a:extLst xmlns:a="http://schemas.openxmlformats.org/drawingml/2006/main">
            <a:ext uri="{FF2B5EF4-FFF2-40B4-BE49-F238E27FC236}">
              <a16:creationId xmlns:a16="http://schemas.microsoft.com/office/drawing/2014/main" id="{A8871722-F7AA-441F-99AE-E442B2BE3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2" name="CaixaDeTexto 1">
          <a:extLst xmlns:a="http://schemas.openxmlformats.org/drawingml/2006/main">
            <a:ext uri="{FF2B5EF4-FFF2-40B4-BE49-F238E27FC236}">
              <a16:creationId xmlns:a16="http://schemas.microsoft.com/office/drawing/2014/main" id="{C4A849FC-CC7C-4F74-AED7-A73804F3A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3" name="CaixaDeTexto 1">
          <a:extLst xmlns:a="http://schemas.openxmlformats.org/drawingml/2006/main">
            <a:ext uri="{FF2B5EF4-FFF2-40B4-BE49-F238E27FC236}">
              <a16:creationId xmlns:a16="http://schemas.microsoft.com/office/drawing/2014/main" id="{314A1D52-897C-4444-A72E-FA6233E934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4" name="CaixaDeTexto 1">
          <a:extLst xmlns:a="http://schemas.openxmlformats.org/drawingml/2006/main">
            <a:ext uri="{FF2B5EF4-FFF2-40B4-BE49-F238E27FC236}">
              <a16:creationId xmlns:a16="http://schemas.microsoft.com/office/drawing/2014/main" id="{9B4C61E9-62B3-4B83-9804-133F41877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5" name="CaixaDeTexto 1">
          <a:extLst xmlns:a="http://schemas.openxmlformats.org/drawingml/2006/main">
            <a:ext uri="{FF2B5EF4-FFF2-40B4-BE49-F238E27FC236}">
              <a16:creationId xmlns:a16="http://schemas.microsoft.com/office/drawing/2014/main" id="{B6F395D6-DE8A-4C0D-9661-44BEAFAFB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6" name="CaixaDeTexto 1">
          <a:extLst xmlns:a="http://schemas.openxmlformats.org/drawingml/2006/main">
            <a:ext uri="{FF2B5EF4-FFF2-40B4-BE49-F238E27FC236}">
              <a16:creationId xmlns:a16="http://schemas.microsoft.com/office/drawing/2014/main" id="{E2AABCA5-7ED7-43FD-A9D0-E792D8C3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7" name="CaixaDeTexto 1">
          <a:extLst xmlns:a="http://schemas.openxmlformats.org/drawingml/2006/main">
            <a:ext uri="{FF2B5EF4-FFF2-40B4-BE49-F238E27FC236}">
              <a16:creationId xmlns:a16="http://schemas.microsoft.com/office/drawing/2014/main" id="{C89F230E-3A03-4424-B97F-5BB202A90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8" name="CaixaDeTexto 1">
          <a:extLst xmlns:a="http://schemas.openxmlformats.org/drawingml/2006/main">
            <a:ext uri="{FF2B5EF4-FFF2-40B4-BE49-F238E27FC236}">
              <a16:creationId xmlns:a16="http://schemas.microsoft.com/office/drawing/2014/main" id="{5BB5AA4A-3E7B-4472-AE65-761A051C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9" name="CaixaDeTexto 1">
          <a:extLst xmlns:a="http://schemas.openxmlformats.org/drawingml/2006/main">
            <a:ext uri="{FF2B5EF4-FFF2-40B4-BE49-F238E27FC236}">
              <a16:creationId xmlns:a16="http://schemas.microsoft.com/office/drawing/2014/main" id="{25036FDB-00CD-407F-9B64-B255B20659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0" name="CaixaDeTexto 1">
          <a:extLst xmlns:a="http://schemas.openxmlformats.org/drawingml/2006/main">
            <a:ext uri="{FF2B5EF4-FFF2-40B4-BE49-F238E27FC236}">
              <a16:creationId xmlns:a16="http://schemas.microsoft.com/office/drawing/2014/main" id="{F17737FD-E600-4555-A19E-55AE32241F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1" name="CaixaDeTexto 1">
          <a:extLst xmlns:a="http://schemas.openxmlformats.org/drawingml/2006/main">
            <a:ext uri="{FF2B5EF4-FFF2-40B4-BE49-F238E27FC236}">
              <a16:creationId xmlns:a16="http://schemas.microsoft.com/office/drawing/2014/main" id="{D8ADC492-F11E-4583-ABD5-8D2F494B5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2" name="CaixaDeTexto 1">
          <a:extLst xmlns:a="http://schemas.openxmlformats.org/drawingml/2006/main">
            <a:ext uri="{FF2B5EF4-FFF2-40B4-BE49-F238E27FC236}">
              <a16:creationId xmlns:a16="http://schemas.microsoft.com/office/drawing/2014/main" id="{79F685F7-14A9-433E-898E-331385D3A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3" name="CaixaDeTexto 1">
          <a:extLst xmlns:a="http://schemas.openxmlformats.org/drawingml/2006/main">
            <a:ext uri="{FF2B5EF4-FFF2-40B4-BE49-F238E27FC236}">
              <a16:creationId xmlns:a16="http://schemas.microsoft.com/office/drawing/2014/main" id="{B498E8EC-D591-46B9-A788-04A4D35BD7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4" name="CaixaDeTexto 1">
          <a:extLst xmlns:a="http://schemas.openxmlformats.org/drawingml/2006/main">
            <a:ext uri="{FF2B5EF4-FFF2-40B4-BE49-F238E27FC236}">
              <a16:creationId xmlns:a16="http://schemas.microsoft.com/office/drawing/2014/main" id="{CD925C1B-9C7E-4228-AD47-C999FEF2AE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5" name="CaixaDeTexto 1">
          <a:extLst xmlns:a="http://schemas.openxmlformats.org/drawingml/2006/main">
            <a:ext uri="{FF2B5EF4-FFF2-40B4-BE49-F238E27FC236}">
              <a16:creationId xmlns:a16="http://schemas.microsoft.com/office/drawing/2014/main" id="{73AA9CDF-C3CA-4818-BE38-ECEAADBE5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6" name="CaixaDeTexto 1">
          <a:extLst xmlns:a="http://schemas.openxmlformats.org/drawingml/2006/main">
            <a:ext uri="{FF2B5EF4-FFF2-40B4-BE49-F238E27FC236}">
              <a16:creationId xmlns:a16="http://schemas.microsoft.com/office/drawing/2014/main" id="{50EA16E8-890B-45EA-8C80-2DD945B0B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7" name="CaixaDeTexto 1">
          <a:extLst xmlns:a="http://schemas.openxmlformats.org/drawingml/2006/main">
            <a:ext uri="{FF2B5EF4-FFF2-40B4-BE49-F238E27FC236}">
              <a16:creationId xmlns:a16="http://schemas.microsoft.com/office/drawing/2014/main" id="{54093524-01C2-4221-B184-2FFAE8A581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8" name="CaixaDeTexto 1">
          <a:extLst xmlns:a="http://schemas.openxmlformats.org/drawingml/2006/main">
            <a:ext uri="{FF2B5EF4-FFF2-40B4-BE49-F238E27FC236}">
              <a16:creationId xmlns:a16="http://schemas.microsoft.com/office/drawing/2014/main" id="{7DB53165-90A7-42CB-AD5F-AA0EBA6367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9" name="CaixaDeTexto 1">
          <a:extLst xmlns:a="http://schemas.openxmlformats.org/drawingml/2006/main">
            <a:ext uri="{FF2B5EF4-FFF2-40B4-BE49-F238E27FC236}">
              <a16:creationId xmlns:a16="http://schemas.microsoft.com/office/drawing/2014/main" id="{E54D2414-9B20-4771-8532-0E3AA4309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0" name="CaixaDeTexto 1">
          <a:extLst xmlns:a="http://schemas.openxmlformats.org/drawingml/2006/main">
            <a:ext uri="{FF2B5EF4-FFF2-40B4-BE49-F238E27FC236}">
              <a16:creationId xmlns:a16="http://schemas.microsoft.com/office/drawing/2014/main" id="{2BB72996-A41D-4E72-A02F-866B0F3B3E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1" name="CaixaDeTexto 1">
          <a:extLst xmlns:a="http://schemas.openxmlformats.org/drawingml/2006/main">
            <a:ext uri="{FF2B5EF4-FFF2-40B4-BE49-F238E27FC236}">
              <a16:creationId xmlns:a16="http://schemas.microsoft.com/office/drawing/2014/main" id="{7A654998-BD13-43C1-B9B4-FDB30C5F5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2" name="CaixaDeTexto 1">
          <a:extLst xmlns:a="http://schemas.openxmlformats.org/drawingml/2006/main">
            <a:ext uri="{FF2B5EF4-FFF2-40B4-BE49-F238E27FC236}">
              <a16:creationId xmlns:a16="http://schemas.microsoft.com/office/drawing/2014/main" id="{7ED4F58F-E92A-4423-A20E-19B3B627E6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3" name="CaixaDeTexto 1">
          <a:extLst xmlns:a="http://schemas.openxmlformats.org/drawingml/2006/main">
            <a:ext uri="{FF2B5EF4-FFF2-40B4-BE49-F238E27FC236}">
              <a16:creationId xmlns:a16="http://schemas.microsoft.com/office/drawing/2014/main" id="{5D9594CA-A5EF-4E33-9B45-70BFEA45A6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4" name="CaixaDeTexto 1">
          <a:extLst xmlns:a="http://schemas.openxmlformats.org/drawingml/2006/main">
            <a:ext uri="{FF2B5EF4-FFF2-40B4-BE49-F238E27FC236}">
              <a16:creationId xmlns:a16="http://schemas.microsoft.com/office/drawing/2014/main" id="{04AC5578-1079-43EE-B33F-4CCB7596E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5" name="CaixaDeTexto 1">
          <a:extLst xmlns:a="http://schemas.openxmlformats.org/drawingml/2006/main">
            <a:ext uri="{FF2B5EF4-FFF2-40B4-BE49-F238E27FC236}">
              <a16:creationId xmlns:a16="http://schemas.microsoft.com/office/drawing/2014/main" id="{39BBE10B-8052-4ECE-BF33-BBF6A1CB6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6" name="CaixaDeTexto 1">
          <a:extLst xmlns:a="http://schemas.openxmlformats.org/drawingml/2006/main">
            <a:ext uri="{FF2B5EF4-FFF2-40B4-BE49-F238E27FC236}">
              <a16:creationId xmlns:a16="http://schemas.microsoft.com/office/drawing/2014/main" id="{A2F17BC6-C041-4F62-9B1D-5C4056EF8A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7" name="CaixaDeTexto 1">
          <a:extLst xmlns:a="http://schemas.openxmlformats.org/drawingml/2006/main">
            <a:ext uri="{FF2B5EF4-FFF2-40B4-BE49-F238E27FC236}">
              <a16:creationId xmlns:a16="http://schemas.microsoft.com/office/drawing/2014/main" id="{AC35A575-62A5-45B4-846D-06C1A56F37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8" name="CaixaDeTexto 1">
          <a:extLst xmlns:a="http://schemas.openxmlformats.org/drawingml/2006/main">
            <a:ext uri="{FF2B5EF4-FFF2-40B4-BE49-F238E27FC236}">
              <a16:creationId xmlns:a16="http://schemas.microsoft.com/office/drawing/2014/main" id="{9AF9261B-90FA-4848-B2BB-9F709CF8B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9" name="CaixaDeTexto 1">
          <a:extLst xmlns:a="http://schemas.openxmlformats.org/drawingml/2006/main">
            <a:ext uri="{FF2B5EF4-FFF2-40B4-BE49-F238E27FC236}">
              <a16:creationId xmlns:a16="http://schemas.microsoft.com/office/drawing/2014/main" id="{9CCFF015-8698-4EE6-ABB2-66EE014C5C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0" name="CaixaDeTexto 1">
          <a:extLst xmlns:a="http://schemas.openxmlformats.org/drawingml/2006/main">
            <a:ext uri="{FF2B5EF4-FFF2-40B4-BE49-F238E27FC236}">
              <a16:creationId xmlns:a16="http://schemas.microsoft.com/office/drawing/2014/main" id="{C85B9CAC-A11D-44E3-895A-7ACE7CD46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1" name="CaixaDeTexto 1">
          <a:extLst xmlns:a="http://schemas.openxmlformats.org/drawingml/2006/main">
            <a:ext uri="{FF2B5EF4-FFF2-40B4-BE49-F238E27FC236}">
              <a16:creationId xmlns:a16="http://schemas.microsoft.com/office/drawing/2014/main" id="{36FF5F52-654B-47CC-BA39-6DEA30AD38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2" name="CaixaDeTexto 1">
          <a:extLst xmlns:a="http://schemas.openxmlformats.org/drawingml/2006/main">
            <a:ext uri="{FF2B5EF4-FFF2-40B4-BE49-F238E27FC236}">
              <a16:creationId xmlns:a16="http://schemas.microsoft.com/office/drawing/2014/main" id="{431CE636-2AE5-4A35-8DBC-376B4D8030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3" name="CaixaDeTexto 1">
          <a:extLst xmlns:a="http://schemas.openxmlformats.org/drawingml/2006/main">
            <a:ext uri="{FF2B5EF4-FFF2-40B4-BE49-F238E27FC236}">
              <a16:creationId xmlns:a16="http://schemas.microsoft.com/office/drawing/2014/main" id="{D88CD357-B827-4B41-BA40-22B63AFC1A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4" name="CaixaDeTexto 1">
          <a:extLst xmlns:a="http://schemas.openxmlformats.org/drawingml/2006/main">
            <a:ext uri="{FF2B5EF4-FFF2-40B4-BE49-F238E27FC236}">
              <a16:creationId xmlns:a16="http://schemas.microsoft.com/office/drawing/2014/main" id="{19250072-E7AB-43B9-A909-9D66CA0D44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5" name="CaixaDeTexto 1">
          <a:extLst xmlns:a="http://schemas.openxmlformats.org/drawingml/2006/main">
            <a:ext uri="{FF2B5EF4-FFF2-40B4-BE49-F238E27FC236}">
              <a16:creationId xmlns:a16="http://schemas.microsoft.com/office/drawing/2014/main" id="{7F85EA91-9526-4122-9FBD-C6A0AD245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6" name="CaixaDeTexto 1">
          <a:extLst xmlns:a="http://schemas.openxmlformats.org/drawingml/2006/main">
            <a:ext uri="{FF2B5EF4-FFF2-40B4-BE49-F238E27FC236}">
              <a16:creationId xmlns:a16="http://schemas.microsoft.com/office/drawing/2014/main" id="{E5EBB9F5-1AE9-4A31-9F05-B5C78081123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7" name="CaixaDeTexto 1">
          <a:extLst xmlns:a="http://schemas.openxmlformats.org/drawingml/2006/main">
            <a:ext uri="{FF2B5EF4-FFF2-40B4-BE49-F238E27FC236}">
              <a16:creationId xmlns:a16="http://schemas.microsoft.com/office/drawing/2014/main" id="{13F89A90-8F43-4773-8024-96A8421A1B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8" name="CaixaDeTexto 1">
          <a:extLst xmlns:a="http://schemas.openxmlformats.org/drawingml/2006/main">
            <a:ext uri="{FF2B5EF4-FFF2-40B4-BE49-F238E27FC236}">
              <a16:creationId xmlns:a16="http://schemas.microsoft.com/office/drawing/2014/main" id="{48DC31C1-C7BB-4A6C-AD8E-00374D656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9" name="CaixaDeTexto 1">
          <a:extLst xmlns:a="http://schemas.openxmlformats.org/drawingml/2006/main">
            <a:ext uri="{FF2B5EF4-FFF2-40B4-BE49-F238E27FC236}">
              <a16:creationId xmlns:a16="http://schemas.microsoft.com/office/drawing/2014/main" id="{D25289A9-D12C-423D-8DBC-F7D0F0DE46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0" name="CaixaDeTexto 1">
          <a:extLst xmlns:a="http://schemas.openxmlformats.org/drawingml/2006/main">
            <a:ext uri="{FF2B5EF4-FFF2-40B4-BE49-F238E27FC236}">
              <a16:creationId xmlns:a16="http://schemas.microsoft.com/office/drawing/2014/main" id="{346E3272-7899-4E84-87B9-F310806801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1" name="CaixaDeTexto 1">
          <a:extLst xmlns:a="http://schemas.openxmlformats.org/drawingml/2006/main">
            <a:ext uri="{FF2B5EF4-FFF2-40B4-BE49-F238E27FC236}">
              <a16:creationId xmlns:a16="http://schemas.microsoft.com/office/drawing/2014/main" id="{413FD3B3-1C44-459F-A0F3-0536AB60D6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2" name="CaixaDeTexto 1">
          <a:extLst xmlns:a="http://schemas.openxmlformats.org/drawingml/2006/main">
            <a:ext uri="{FF2B5EF4-FFF2-40B4-BE49-F238E27FC236}">
              <a16:creationId xmlns:a16="http://schemas.microsoft.com/office/drawing/2014/main" id="{3F0E810C-C879-4684-ACEC-7C463AD04D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3" name="CaixaDeTexto 1">
          <a:extLst xmlns:a="http://schemas.openxmlformats.org/drawingml/2006/main">
            <a:ext uri="{FF2B5EF4-FFF2-40B4-BE49-F238E27FC236}">
              <a16:creationId xmlns:a16="http://schemas.microsoft.com/office/drawing/2014/main" id="{10782D2C-D680-4A9F-93AE-260593DCA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4" name="CaixaDeTexto 1">
          <a:extLst xmlns:a="http://schemas.openxmlformats.org/drawingml/2006/main">
            <a:ext uri="{FF2B5EF4-FFF2-40B4-BE49-F238E27FC236}">
              <a16:creationId xmlns:a16="http://schemas.microsoft.com/office/drawing/2014/main" id="{0F57C893-9480-429A-8727-8BD4962413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5" name="CaixaDeTexto 1">
          <a:extLst xmlns:a="http://schemas.openxmlformats.org/drawingml/2006/main">
            <a:ext uri="{FF2B5EF4-FFF2-40B4-BE49-F238E27FC236}">
              <a16:creationId xmlns:a16="http://schemas.microsoft.com/office/drawing/2014/main" id="{0909DBF8-929F-421D-933E-2D3B98DEED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6" name="CaixaDeTexto 1">
          <a:extLst xmlns:a="http://schemas.openxmlformats.org/drawingml/2006/main">
            <a:ext uri="{FF2B5EF4-FFF2-40B4-BE49-F238E27FC236}">
              <a16:creationId xmlns:a16="http://schemas.microsoft.com/office/drawing/2014/main" id="{334357D9-43D3-4B73-BAF2-C4DC973677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7" name="CaixaDeTexto 1">
          <a:extLst xmlns:a="http://schemas.openxmlformats.org/drawingml/2006/main">
            <a:ext uri="{FF2B5EF4-FFF2-40B4-BE49-F238E27FC236}">
              <a16:creationId xmlns:a16="http://schemas.microsoft.com/office/drawing/2014/main" id="{A1A9562F-65CD-4151-B90F-5B7E1F2D2E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8" name="CaixaDeTexto 1">
          <a:extLst xmlns:a="http://schemas.openxmlformats.org/drawingml/2006/main">
            <a:ext uri="{FF2B5EF4-FFF2-40B4-BE49-F238E27FC236}">
              <a16:creationId xmlns:a16="http://schemas.microsoft.com/office/drawing/2014/main" id="{F794091C-9179-4597-9CA2-D704FE0A50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9" name="CaixaDeTexto 1">
          <a:extLst xmlns:a="http://schemas.openxmlformats.org/drawingml/2006/main">
            <a:ext uri="{FF2B5EF4-FFF2-40B4-BE49-F238E27FC236}">
              <a16:creationId xmlns:a16="http://schemas.microsoft.com/office/drawing/2014/main" id="{6FB59299-BB34-46D5-A01D-005596A445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0" name="CaixaDeTexto 1">
          <a:extLst xmlns:a="http://schemas.openxmlformats.org/drawingml/2006/main">
            <a:ext uri="{FF2B5EF4-FFF2-40B4-BE49-F238E27FC236}">
              <a16:creationId xmlns:a16="http://schemas.microsoft.com/office/drawing/2014/main" id="{8B901791-387D-4B41-81BB-069FA98150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1" name="CaixaDeTexto 1">
          <a:extLst xmlns:a="http://schemas.openxmlformats.org/drawingml/2006/main">
            <a:ext uri="{FF2B5EF4-FFF2-40B4-BE49-F238E27FC236}">
              <a16:creationId xmlns:a16="http://schemas.microsoft.com/office/drawing/2014/main" id="{703CFA67-50F9-45F9-BE1A-3D413096A1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2" name="CaixaDeTexto 1">
          <a:extLst xmlns:a="http://schemas.openxmlformats.org/drawingml/2006/main">
            <a:ext uri="{FF2B5EF4-FFF2-40B4-BE49-F238E27FC236}">
              <a16:creationId xmlns:a16="http://schemas.microsoft.com/office/drawing/2014/main" id="{FCD88D4B-7CD4-41E1-A9CE-49FA6850E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3" name="CaixaDeTexto 1">
          <a:extLst xmlns:a="http://schemas.openxmlformats.org/drawingml/2006/main">
            <a:ext uri="{FF2B5EF4-FFF2-40B4-BE49-F238E27FC236}">
              <a16:creationId xmlns:a16="http://schemas.microsoft.com/office/drawing/2014/main" id="{6328C629-655F-4446-8B0E-7A621768C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4" name="CaixaDeTexto 1">
          <a:extLst xmlns:a="http://schemas.openxmlformats.org/drawingml/2006/main">
            <a:ext uri="{FF2B5EF4-FFF2-40B4-BE49-F238E27FC236}">
              <a16:creationId xmlns:a16="http://schemas.microsoft.com/office/drawing/2014/main" id="{60FFCF4E-5D17-473D-9B17-9823EDE5D8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5" name="CaixaDeTexto 1">
          <a:extLst xmlns:a="http://schemas.openxmlformats.org/drawingml/2006/main">
            <a:ext uri="{FF2B5EF4-FFF2-40B4-BE49-F238E27FC236}">
              <a16:creationId xmlns:a16="http://schemas.microsoft.com/office/drawing/2014/main" id="{41A2F8A0-1EB3-4CA4-9D82-81A63F78D3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6" name="CaixaDeTexto 1">
          <a:extLst xmlns:a="http://schemas.openxmlformats.org/drawingml/2006/main">
            <a:ext uri="{FF2B5EF4-FFF2-40B4-BE49-F238E27FC236}">
              <a16:creationId xmlns:a16="http://schemas.microsoft.com/office/drawing/2014/main" id="{92201756-C927-463C-B26C-3FEF598A9A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7" name="CaixaDeTexto 1">
          <a:extLst xmlns:a="http://schemas.openxmlformats.org/drawingml/2006/main">
            <a:ext uri="{FF2B5EF4-FFF2-40B4-BE49-F238E27FC236}">
              <a16:creationId xmlns:a16="http://schemas.microsoft.com/office/drawing/2014/main" id="{E194B1A6-05A3-46A0-8A52-4077430CBA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8" name="CaixaDeTexto 1">
          <a:extLst xmlns:a="http://schemas.openxmlformats.org/drawingml/2006/main">
            <a:ext uri="{FF2B5EF4-FFF2-40B4-BE49-F238E27FC236}">
              <a16:creationId xmlns:a16="http://schemas.microsoft.com/office/drawing/2014/main" id="{D0ED6486-9C91-4632-A97B-7D22C6BA0D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9" name="CaixaDeTexto 1">
          <a:extLst xmlns:a="http://schemas.openxmlformats.org/drawingml/2006/main">
            <a:ext uri="{FF2B5EF4-FFF2-40B4-BE49-F238E27FC236}">
              <a16:creationId xmlns:a16="http://schemas.microsoft.com/office/drawing/2014/main" id="{B6F18469-DC9E-41CD-8C89-F7BCF6C3CD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0" name="CaixaDeTexto 1">
          <a:extLst xmlns:a="http://schemas.openxmlformats.org/drawingml/2006/main">
            <a:ext uri="{FF2B5EF4-FFF2-40B4-BE49-F238E27FC236}">
              <a16:creationId xmlns:a16="http://schemas.microsoft.com/office/drawing/2014/main" id="{66364FEE-0531-490D-8D90-2968CC783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1" name="CaixaDeTexto 1">
          <a:extLst xmlns:a="http://schemas.openxmlformats.org/drawingml/2006/main">
            <a:ext uri="{FF2B5EF4-FFF2-40B4-BE49-F238E27FC236}">
              <a16:creationId xmlns:a16="http://schemas.microsoft.com/office/drawing/2014/main" id="{75DA2EF0-D666-44FF-9CE9-8BCF6C3F0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2" name="CaixaDeTexto 1">
          <a:extLst xmlns:a="http://schemas.openxmlformats.org/drawingml/2006/main">
            <a:ext uri="{FF2B5EF4-FFF2-40B4-BE49-F238E27FC236}">
              <a16:creationId xmlns:a16="http://schemas.microsoft.com/office/drawing/2014/main" id="{5275A28C-C1C4-4B63-8394-7FF61A3D2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3" name="CaixaDeTexto 1">
          <a:extLst xmlns:a="http://schemas.openxmlformats.org/drawingml/2006/main">
            <a:ext uri="{FF2B5EF4-FFF2-40B4-BE49-F238E27FC236}">
              <a16:creationId xmlns:a16="http://schemas.microsoft.com/office/drawing/2014/main" id="{6C36C986-FB9C-4477-AB39-52219E5451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4" name="CaixaDeTexto 1">
          <a:extLst xmlns:a="http://schemas.openxmlformats.org/drawingml/2006/main">
            <a:ext uri="{FF2B5EF4-FFF2-40B4-BE49-F238E27FC236}">
              <a16:creationId xmlns:a16="http://schemas.microsoft.com/office/drawing/2014/main" id="{7250E81A-09A9-4B33-B996-4EE79E54CF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5" name="CaixaDeTexto 1">
          <a:extLst xmlns:a="http://schemas.openxmlformats.org/drawingml/2006/main">
            <a:ext uri="{FF2B5EF4-FFF2-40B4-BE49-F238E27FC236}">
              <a16:creationId xmlns:a16="http://schemas.microsoft.com/office/drawing/2014/main" id="{7D2313B2-B708-401B-A239-836F4B7E1C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6" name="CaixaDeTexto 1">
          <a:extLst xmlns:a="http://schemas.openxmlformats.org/drawingml/2006/main">
            <a:ext uri="{FF2B5EF4-FFF2-40B4-BE49-F238E27FC236}">
              <a16:creationId xmlns:a16="http://schemas.microsoft.com/office/drawing/2014/main" id="{F95048D9-B503-4EDC-8383-C5AB41D75A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7" name="CaixaDeTexto 1">
          <a:extLst xmlns:a="http://schemas.openxmlformats.org/drawingml/2006/main">
            <a:ext uri="{FF2B5EF4-FFF2-40B4-BE49-F238E27FC236}">
              <a16:creationId xmlns:a16="http://schemas.microsoft.com/office/drawing/2014/main" id="{EBF334CF-41C2-46EF-9A52-C9E53C0F6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8" name="CaixaDeTexto 1">
          <a:extLst xmlns:a="http://schemas.openxmlformats.org/drawingml/2006/main">
            <a:ext uri="{FF2B5EF4-FFF2-40B4-BE49-F238E27FC236}">
              <a16:creationId xmlns:a16="http://schemas.microsoft.com/office/drawing/2014/main" id="{2A9C03C6-2C14-4354-9195-003E9AB83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9" name="CaixaDeTexto 1">
          <a:extLst xmlns:a="http://schemas.openxmlformats.org/drawingml/2006/main">
            <a:ext uri="{FF2B5EF4-FFF2-40B4-BE49-F238E27FC236}">
              <a16:creationId xmlns:a16="http://schemas.microsoft.com/office/drawing/2014/main" id="{CD7BCF0C-F501-4D58-8DBF-96A2940055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0" name="CaixaDeTexto 1">
          <a:extLst xmlns:a="http://schemas.openxmlformats.org/drawingml/2006/main">
            <a:ext uri="{FF2B5EF4-FFF2-40B4-BE49-F238E27FC236}">
              <a16:creationId xmlns:a16="http://schemas.microsoft.com/office/drawing/2014/main" id="{69D73B94-5BFC-425D-914E-13C013E562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1" name="CaixaDeTexto 1">
          <a:extLst xmlns:a="http://schemas.openxmlformats.org/drawingml/2006/main">
            <a:ext uri="{FF2B5EF4-FFF2-40B4-BE49-F238E27FC236}">
              <a16:creationId xmlns:a16="http://schemas.microsoft.com/office/drawing/2014/main" id="{1F63445D-419B-40EB-87C5-D9DF1E9F0B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2" name="CaixaDeTexto 1">
          <a:extLst xmlns:a="http://schemas.openxmlformats.org/drawingml/2006/main">
            <a:ext uri="{FF2B5EF4-FFF2-40B4-BE49-F238E27FC236}">
              <a16:creationId xmlns:a16="http://schemas.microsoft.com/office/drawing/2014/main" id="{EF432EEF-3E4A-449E-A02A-E5274BF616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3" name="CaixaDeTexto 1">
          <a:extLst xmlns:a="http://schemas.openxmlformats.org/drawingml/2006/main">
            <a:ext uri="{FF2B5EF4-FFF2-40B4-BE49-F238E27FC236}">
              <a16:creationId xmlns:a16="http://schemas.microsoft.com/office/drawing/2014/main" id="{433BF69E-A30B-4CB6-A52E-85D35209E5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4" name="CaixaDeTexto 1">
          <a:extLst xmlns:a="http://schemas.openxmlformats.org/drawingml/2006/main">
            <a:ext uri="{FF2B5EF4-FFF2-40B4-BE49-F238E27FC236}">
              <a16:creationId xmlns:a16="http://schemas.microsoft.com/office/drawing/2014/main" id="{BB2C6149-46B1-4557-86C6-29AD7DE14F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5" name="CaixaDeTexto 1">
          <a:extLst xmlns:a="http://schemas.openxmlformats.org/drawingml/2006/main">
            <a:ext uri="{FF2B5EF4-FFF2-40B4-BE49-F238E27FC236}">
              <a16:creationId xmlns:a16="http://schemas.microsoft.com/office/drawing/2014/main" id="{5F3F1FF1-4E87-4C7A-A5EA-19B855036F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6" name="CaixaDeTexto 1">
          <a:extLst xmlns:a="http://schemas.openxmlformats.org/drawingml/2006/main">
            <a:ext uri="{FF2B5EF4-FFF2-40B4-BE49-F238E27FC236}">
              <a16:creationId xmlns:a16="http://schemas.microsoft.com/office/drawing/2014/main" id="{00150024-C622-4B5D-8A73-DE7CE07CEC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7" name="CaixaDeTexto 1">
          <a:extLst xmlns:a="http://schemas.openxmlformats.org/drawingml/2006/main">
            <a:ext uri="{FF2B5EF4-FFF2-40B4-BE49-F238E27FC236}">
              <a16:creationId xmlns:a16="http://schemas.microsoft.com/office/drawing/2014/main" id="{D295C59B-61DE-4C68-BA41-F66D5EA568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8" name="CaixaDeTexto 1">
          <a:extLst xmlns:a="http://schemas.openxmlformats.org/drawingml/2006/main">
            <a:ext uri="{FF2B5EF4-FFF2-40B4-BE49-F238E27FC236}">
              <a16:creationId xmlns:a16="http://schemas.microsoft.com/office/drawing/2014/main" id="{B3604D3F-59D2-47BE-8FC9-64145D0D18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9" name="CaixaDeTexto 1">
          <a:extLst xmlns:a="http://schemas.openxmlformats.org/drawingml/2006/main">
            <a:ext uri="{FF2B5EF4-FFF2-40B4-BE49-F238E27FC236}">
              <a16:creationId xmlns:a16="http://schemas.microsoft.com/office/drawing/2014/main" id="{39A5116E-3C4F-4A6F-A4CA-5A338B1B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0" name="CaixaDeTexto 1">
          <a:extLst xmlns:a="http://schemas.openxmlformats.org/drawingml/2006/main">
            <a:ext uri="{FF2B5EF4-FFF2-40B4-BE49-F238E27FC236}">
              <a16:creationId xmlns:a16="http://schemas.microsoft.com/office/drawing/2014/main" id="{F296A42D-A5A8-474B-AE5B-D4B0E0D323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1" name="CaixaDeTexto 1">
          <a:extLst xmlns:a="http://schemas.openxmlformats.org/drawingml/2006/main">
            <a:ext uri="{FF2B5EF4-FFF2-40B4-BE49-F238E27FC236}">
              <a16:creationId xmlns:a16="http://schemas.microsoft.com/office/drawing/2014/main" id="{1FAA4D95-6E38-4AD6-9D8C-E1ADC33EC9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2" name="CaixaDeTexto 1">
          <a:extLst xmlns:a="http://schemas.openxmlformats.org/drawingml/2006/main">
            <a:ext uri="{FF2B5EF4-FFF2-40B4-BE49-F238E27FC236}">
              <a16:creationId xmlns:a16="http://schemas.microsoft.com/office/drawing/2014/main" id="{2187F933-AF4C-4097-85F1-147173C762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3" name="CaixaDeTexto 1">
          <a:extLst xmlns:a="http://schemas.openxmlformats.org/drawingml/2006/main">
            <a:ext uri="{FF2B5EF4-FFF2-40B4-BE49-F238E27FC236}">
              <a16:creationId xmlns:a16="http://schemas.microsoft.com/office/drawing/2014/main" id="{95B89C73-F2E2-4967-AAC9-82FDF2D03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4" name="CaixaDeTexto 1">
          <a:extLst xmlns:a="http://schemas.openxmlformats.org/drawingml/2006/main">
            <a:ext uri="{FF2B5EF4-FFF2-40B4-BE49-F238E27FC236}">
              <a16:creationId xmlns:a16="http://schemas.microsoft.com/office/drawing/2014/main" id="{599F15A5-6D0A-45B4-B470-897603C3D0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5" name="CaixaDeTexto 1">
          <a:extLst xmlns:a="http://schemas.openxmlformats.org/drawingml/2006/main">
            <a:ext uri="{FF2B5EF4-FFF2-40B4-BE49-F238E27FC236}">
              <a16:creationId xmlns:a16="http://schemas.microsoft.com/office/drawing/2014/main" id="{33B3730D-F0C9-40D9-A986-9C0E9026F1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6" name="CaixaDeTexto 1">
          <a:extLst xmlns:a="http://schemas.openxmlformats.org/drawingml/2006/main">
            <a:ext uri="{FF2B5EF4-FFF2-40B4-BE49-F238E27FC236}">
              <a16:creationId xmlns:a16="http://schemas.microsoft.com/office/drawing/2014/main" id="{2E594BDC-201A-440E-B1F1-79C7AFE216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7" name="CaixaDeTexto 1">
          <a:extLst xmlns:a="http://schemas.openxmlformats.org/drawingml/2006/main">
            <a:ext uri="{FF2B5EF4-FFF2-40B4-BE49-F238E27FC236}">
              <a16:creationId xmlns:a16="http://schemas.microsoft.com/office/drawing/2014/main" id="{CE3E3526-2D35-43A0-A3D9-7FD3D25365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8" name="CaixaDeTexto 1">
          <a:extLst xmlns:a="http://schemas.openxmlformats.org/drawingml/2006/main">
            <a:ext uri="{FF2B5EF4-FFF2-40B4-BE49-F238E27FC236}">
              <a16:creationId xmlns:a16="http://schemas.microsoft.com/office/drawing/2014/main" id="{BEDAD861-6C17-4BE9-8245-F76C31BAC9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9" name="CaixaDeTexto 1">
          <a:extLst xmlns:a="http://schemas.openxmlformats.org/drawingml/2006/main">
            <a:ext uri="{FF2B5EF4-FFF2-40B4-BE49-F238E27FC236}">
              <a16:creationId xmlns:a16="http://schemas.microsoft.com/office/drawing/2014/main" id="{DF8548C3-312D-4CEA-A49C-10DBEFB03C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0" name="CaixaDeTexto 1">
          <a:extLst xmlns:a="http://schemas.openxmlformats.org/drawingml/2006/main">
            <a:ext uri="{FF2B5EF4-FFF2-40B4-BE49-F238E27FC236}">
              <a16:creationId xmlns:a16="http://schemas.microsoft.com/office/drawing/2014/main" id="{4DCD98B0-5DFE-400F-9922-2FB0764D0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1" name="CaixaDeTexto 1">
          <a:extLst xmlns:a="http://schemas.openxmlformats.org/drawingml/2006/main">
            <a:ext uri="{FF2B5EF4-FFF2-40B4-BE49-F238E27FC236}">
              <a16:creationId xmlns:a16="http://schemas.microsoft.com/office/drawing/2014/main" id="{84573400-2157-45A2-8E28-3B97B9A0CE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2" name="CaixaDeTexto 1">
          <a:extLst xmlns:a="http://schemas.openxmlformats.org/drawingml/2006/main">
            <a:ext uri="{FF2B5EF4-FFF2-40B4-BE49-F238E27FC236}">
              <a16:creationId xmlns:a16="http://schemas.microsoft.com/office/drawing/2014/main" id="{16BF0C4E-9D05-4561-AB1D-A0D0991509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3" name="CaixaDeTexto 1">
          <a:extLst xmlns:a="http://schemas.openxmlformats.org/drawingml/2006/main">
            <a:ext uri="{FF2B5EF4-FFF2-40B4-BE49-F238E27FC236}">
              <a16:creationId xmlns:a16="http://schemas.microsoft.com/office/drawing/2014/main" id="{9B6A25BB-68AD-492E-929D-4F73D22A8E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4" name="CaixaDeTexto 1">
          <a:extLst xmlns:a="http://schemas.openxmlformats.org/drawingml/2006/main">
            <a:ext uri="{FF2B5EF4-FFF2-40B4-BE49-F238E27FC236}">
              <a16:creationId xmlns:a16="http://schemas.microsoft.com/office/drawing/2014/main" id="{0A539A9F-A351-4044-BDA4-3A4AA23BC8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5" name="CaixaDeTexto 1">
          <a:extLst xmlns:a="http://schemas.openxmlformats.org/drawingml/2006/main">
            <a:ext uri="{FF2B5EF4-FFF2-40B4-BE49-F238E27FC236}">
              <a16:creationId xmlns:a16="http://schemas.microsoft.com/office/drawing/2014/main" id="{10EBE048-679C-46D1-AA20-187A7E20B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6" name="CaixaDeTexto 1">
          <a:extLst xmlns:a="http://schemas.openxmlformats.org/drawingml/2006/main">
            <a:ext uri="{FF2B5EF4-FFF2-40B4-BE49-F238E27FC236}">
              <a16:creationId xmlns:a16="http://schemas.microsoft.com/office/drawing/2014/main" id="{73F97D01-3160-417A-8C51-E6182DE108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7" name="CaixaDeTexto 1">
          <a:extLst xmlns:a="http://schemas.openxmlformats.org/drawingml/2006/main">
            <a:ext uri="{FF2B5EF4-FFF2-40B4-BE49-F238E27FC236}">
              <a16:creationId xmlns:a16="http://schemas.microsoft.com/office/drawing/2014/main" id="{FCABDE4A-F91E-4C39-8F74-CCB6FF6568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8" name="CaixaDeTexto 1">
          <a:extLst xmlns:a="http://schemas.openxmlformats.org/drawingml/2006/main">
            <a:ext uri="{FF2B5EF4-FFF2-40B4-BE49-F238E27FC236}">
              <a16:creationId xmlns:a16="http://schemas.microsoft.com/office/drawing/2014/main" id="{C96C0871-70AA-4B84-A5F4-C0B80AF884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9" name="CaixaDeTexto 1">
          <a:extLst xmlns:a="http://schemas.openxmlformats.org/drawingml/2006/main">
            <a:ext uri="{FF2B5EF4-FFF2-40B4-BE49-F238E27FC236}">
              <a16:creationId xmlns:a16="http://schemas.microsoft.com/office/drawing/2014/main" id="{99293C2A-B8BF-431E-9160-F4D7558886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0" name="CaixaDeTexto 1">
          <a:extLst xmlns:a="http://schemas.openxmlformats.org/drawingml/2006/main">
            <a:ext uri="{FF2B5EF4-FFF2-40B4-BE49-F238E27FC236}">
              <a16:creationId xmlns:a16="http://schemas.microsoft.com/office/drawing/2014/main" id="{7A4E3C55-4AE2-483B-8821-345B298EC9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1" name="CaixaDeTexto 1">
          <a:extLst xmlns:a="http://schemas.openxmlformats.org/drawingml/2006/main">
            <a:ext uri="{FF2B5EF4-FFF2-40B4-BE49-F238E27FC236}">
              <a16:creationId xmlns:a16="http://schemas.microsoft.com/office/drawing/2014/main" id="{6EFAFD69-617A-43D2-BEDA-1334B06BD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2" name="CaixaDeTexto 1">
          <a:extLst xmlns:a="http://schemas.openxmlformats.org/drawingml/2006/main">
            <a:ext uri="{FF2B5EF4-FFF2-40B4-BE49-F238E27FC236}">
              <a16:creationId xmlns:a16="http://schemas.microsoft.com/office/drawing/2014/main" id="{47FE90BA-7D51-41A2-8864-1CBB45287D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3" name="CaixaDeTexto 1">
          <a:extLst xmlns:a="http://schemas.openxmlformats.org/drawingml/2006/main">
            <a:ext uri="{FF2B5EF4-FFF2-40B4-BE49-F238E27FC236}">
              <a16:creationId xmlns:a16="http://schemas.microsoft.com/office/drawing/2014/main" id="{9EA305C8-5295-4543-A341-BF7A1FC209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4" name="CaixaDeTexto 1">
          <a:extLst xmlns:a="http://schemas.openxmlformats.org/drawingml/2006/main">
            <a:ext uri="{FF2B5EF4-FFF2-40B4-BE49-F238E27FC236}">
              <a16:creationId xmlns:a16="http://schemas.microsoft.com/office/drawing/2014/main" id="{C3D31DD9-D37F-4FBF-8DB7-E10BDE1D22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5" name="CaixaDeTexto 1">
          <a:extLst xmlns:a="http://schemas.openxmlformats.org/drawingml/2006/main">
            <a:ext uri="{FF2B5EF4-FFF2-40B4-BE49-F238E27FC236}">
              <a16:creationId xmlns:a16="http://schemas.microsoft.com/office/drawing/2014/main" id="{AAFC51BC-6781-4A95-B2E9-DDFABFF96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6" name="CaixaDeTexto 1">
          <a:extLst xmlns:a="http://schemas.openxmlformats.org/drawingml/2006/main">
            <a:ext uri="{FF2B5EF4-FFF2-40B4-BE49-F238E27FC236}">
              <a16:creationId xmlns:a16="http://schemas.microsoft.com/office/drawing/2014/main" id="{2BA6A61E-C40C-4ECA-BEEE-0FEB78221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7" name="CaixaDeTexto 1">
          <a:extLst xmlns:a="http://schemas.openxmlformats.org/drawingml/2006/main">
            <a:ext uri="{FF2B5EF4-FFF2-40B4-BE49-F238E27FC236}">
              <a16:creationId xmlns:a16="http://schemas.microsoft.com/office/drawing/2014/main" id="{00975965-E1B0-4494-9172-214C650F62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8" name="CaixaDeTexto 1">
          <a:extLst xmlns:a="http://schemas.openxmlformats.org/drawingml/2006/main">
            <a:ext uri="{FF2B5EF4-FFF2-40B4-BE49-F238E27FC236}">
              <a16:creationId xmlns:a16="http://schemas.microsoft.com/office/drawing/2014/main" id="{0731EDCE-59D6-432A-A5BF-71BB7F0F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9" name="CaixaDeTexto 1">
          <a:extLst xmlns:a="http://schemas.openxmlformats.org/drawingml/2006/main">
            <a:ext uri="{FF2B5EF4-FFF2-40B4-BE49-F238E27FC236}">
              <a16:creationId xmlns:a16="http://schemas.microsoft.com/office/drawing/2014/main" id="{034F988C-63CE-42DB-B94A-3ECC348CE4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0" name="CaixaDeTexto 1">
          <a:extLst xmlns:a="http://schemas.openxmlformats.org/drawingml/2006/main">
            <a:ext uri="{FF2B5EF4-FFF2-40B4-BE49-F238E27FC236}">
              <a16:creationId xmlns:a16="http://schemas.microsoft.com/office/drawing/2014/main" id="{68FE89BA-2F55-4518-9ECB-743F1195D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1" name="CaixaDeTexto 1">
          <a:extLst xmlns:a="http://schemas.openxmlformats.org/drawingml/2006/main">
            <a:ext uri="{FF2B5EF4-FFF2-40B4-BE49-F238E27FC236}">
              <a16:creationId xmlns:a16="http://schemas.microsoft.com/office/drawing/2014/main" id="{96972910-7BF8-40DD-8940-AE3A57E50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2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3E81-2CD2-4FB3-9F74-750826D300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3" name="CaixaDeTexto 1">
          <a:extLst xmlns:a="http://schemas.openxmlformats.org/drawingml/2006/main">
            <a:ext uri="{FF2B5EF4-FFF2-40B4-BE49-F238E27FC236}">
              <a16:creationId xmlns:a16="http://schemas.microsoft.com/office/drawing/2014/main" id="{6567B909-5517-48D2-80A1-759922ACFA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4" name="CaixaDeTexto 1">
          <a:extLst xmlns:a="http://schemas.openxmlformats.org/drawingml/2006/main">
            <a:ext uri="{FF2B5EF4-FFF2-40B4-BE49-F238E27FC236}">
              <a16:creationId xmlns:a16="http://schemas.microsoft.com/office/drawing/2014/main" id="{E1C14D0C-3C17-4707-8C25-AC119263A3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5" name="CaixaDeTexto 1">
          <a:extLst xmlns:a="http://schemas.openxmlformats.org/drawingml/2006/main">
            <a:ext uri="{FF2B5EF4-FFF2-40B4-BE49-F238E27FC236}">
              <a16:creationId xmlns:a16="http://schemas.microsoft.com/office/drawing/2014/main" id="{4508D0F4-A9D9-4E26-92AF-DD6609EA15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6" name="CaixaDeTexto 1">
          <a:extLst xmlns:a="http://schemas.openxmlformats.org/drawingml/2006/main">
            <a:ext uri="{FF2B5EF4-FFF2-40B4-BE49-F238E27FC236}">
              <a16:creationId xmlns:a16="http://schemas.microsoft.com/office/drawing/2014/main" id="{336FDD21-73EE-4895-B794-C66599547E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7" name="CaixaDeTexto 1">
          <a:extLst xmlns:a="http://schemas.openxmlformats.org/drawingml/2006/main">
            <a:ext uri="{FF2B5EF4-FFF2-40B4-BE49-F238E27FC236}">
              <a16:creationId xmlns:a16="http://schemas.microsoft.com/office/drawing/2014/main" id="{902981E6-FCB5-4C28-AFC7-316A228F7C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8" name="CaixaDeTexto 1">
          <a:extLst xmlns:a="http://schemas.openxmlformats.org/drawingml/2006/main">
            <a:ext uri="{FF2B5EF4-FFF2-40B4-BE49-F238E27FC236}">
              <a16:creationId xmlns:a16="http://schemas.microsoft.com/office/drawing/2014/main" id="{38FB81BB-5E91-454D-9FA4-E8FEBF85EE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9" name="CaixaDeTexto 1">
          <a:extLst xmlns:a="http://schemas.openxmlformats.org/drawingml/2006/main">
            <a:ext uri="{FF2B5EF4-FFF2-40B4-BE49-F238E27FC236}">
              <a16:creationId xmlns:a16="http://schemas.microsoft.com/office/drawing/2014/main" id="{C458111F-4530-412F-B120-1973CD1A7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0" name="CaixaDeTexto 1">
          <a:extLst xmlns:a="http://schemas.openxmlformats.org/drawingml/2006/main">
            <a:ext uri="{FF2B5EF4-FFF2-40B4-BE49-F238E27FC236}">
              <a16:creationId xmlns:a16="http://schemas.microsoft.com/office/drawing/2014/main" id="{5D6401A7-B59A-4BE6-B5A4-BB70FB86EF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1" name="CaixaDeTexto 1">
          <a:extLst xmlns:a="http://schemas.openxmlformats.org/drawingml/2006/main">
            <a:ext uri="{FF2B5EF4-FFF2-40B4-BE49-F238E27FC236}">
              <a16:creationId xmlns:a16="http://schemas.microsoft.com/office/drawing/2014/main" id="{3B0DDEA7-AF85-4D9C-8E02-BF0CDD1012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2" name="CaixaDeTexto 1">
          <a:extLst xmlns:a="http://schemas.openxmlformats.org/drawingml/2006/main">
            <a:ext uri="{FF2B5EF4-FFF2-40B4-BE49-F238E27FC236}">
              <a16:creationId xmlns:a16="http://schemas.microsoft.com/office/drawing/2014/main" id="{FA662194-1B93-42FB-8340-9E8B41DF3F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3" name="CaixaDeTexto 1">
          <a:extLst xmlns:a="http://schemas.openxmlformats.org/drawingml/2006/main">
            <a:ext uri="{FF2B5EF4-FFF2-40B4-BE49-F238E27FC236}">
              <a16:creationId xmlns:a16="http://schemas.microsoft.com/office/drawing/2014/main" id="{575AB80C-D07A-40EC-9F83-58D2B0D264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4" name="CaixaDeTexto 1">
          <a:extLst xmlns:a="http://schemas.openxmlformats.org/drawingml/2006/main">
            <a:ext uri="{FF2B5EF4-FFF2-40B4-BE49-F238E27FC236}">
              <a16:creationId xmlns:a16="http://schemas.microsoft.com/office/drawing/2014/main" id="{05F20B4B-F127-47C0-B460-C59DFEDE88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5" name="CaixaDeTexto 1">
          <a:extLst xmlns:a="http://schemas.openxmlformats.org/drawingml/2006/main">
            <a:ext uri="{FF2B5EF4-FFF2-40B4-BE49-F238E27FC236}">
              <a16:creationId xmlns:a16="http://schemas.microsoft.com/office/drawing/2014/main" id="{CA39DAFC-0030-4757-9B28-8911886F4D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6" name="CaixaDeTexto 1">
          <a:extLst xmlns:a="http://schemas.openxmlformats.org/drawingml/2006/main">
            <a:ext uri="{FF2B5EF4-FFF2-40B4-BE49-F238E27FC236}">
              <a16:creationId xmlns:a16="http://schemas.microsoft.com/office/drawing/2014/main" id="{495DD0B5-A5B2-4578-ABDA-A09CFF5287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7" name="CaixaDeTexto 1">
          <a:extLst xmlns:a="http://schemas.openxmlformats.org/drawingml/2006/main">
            <a:ext uri="{FF2B5EF4-FFF2-40B4-BE49-F238E27FC236}">
              <a16:creationId xmlns:a16="http://schemas.microsoft.com/office/drawing/2014/main" id="{8339D8B5-96CF-4076-A766-9456D318CE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8" name="CaixaDeTexto 1">
          <a:extLst xmlns:a="http://schemas.openxmlformats.org/drawingml/2006/main">
            <a:ext uri="{FF2B5EF4-FFF2-40B4-BE49-F238E27FC236}">
              <a16:creationId xmlns:a16="http://schemas.microsoft.com/office/drawing/2014/main" id="{2FC0BDE7-C977-40B5-A38D-A57CA59688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9" name="CaixaDeTexto 1">
          <a:extLst xmlns:a="http://schemas.openxmlformats.org/drawingml/2006/main">
            <a:ext uri="{FF2B5EF4-FFF2-40B4-BE49-F238E27FC236}">
              <a16:creationId xmlns:a16="http://schemas.microsoft.com/office/drawing/2014/main" id="{92BB9711-36CE-47FE-9BC0-8E99A1D030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0" name="CaixaDeTexto 1">
          <a:extLst xmlns:a="http://schemas.openxmlformats.org/drawingml/2006/main">
            <a:ext uri="{FF2B5EF4-FFF2-40B4-BE49-F238E27FC236}">
              <a16:creationId xmlns:a16="http://schemas.microsoft.com/office/drawing/2014/main" id="{A81C26F8-17EC-40DB-A12C-DB9F689FDD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1" name="CaixaDeTexto 1">
          <a:extLst xmlns:a="http://schemas.openxmlformats.org/drawingml/2006/main">
            <a:ext uri="{FF2B5EF4-FFF2-40B4-BE49-F238E27FC236}">
              <a16:creationId xmlns:a16="http://schemas.microsoft.com/office/drawing/2014/main" id="{1D0F0358-39EF-484A-B2F1-70DCC22144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2" name="CaixaDeTexto 1">
          <a:extLst xmlns:a="http://schemas.openxmlformats.org/drawingml/2006/main">
            <a:ext uri="{FF2B5EF4-FFF2-40B4-BE49-F238E27FC236}">
              <a16:creationId xmlns:a16="http://schemas.microsoft.com/office/drawing/2014/main" id="{EB3B86A6-8160-4E51-B84A-131BB9F142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3" name="CaixaDeTexto 1">
          <a:extLst xmlns:a="http://schemas.openxmlformats.org/drawingml/2006/main">
            <a:ext uri="{FF2B5EF4-FFF2-40B4-BE49-F238E27FC236}">
              <a16:creationId xmlns:a16="http://schemas.microsoft.com/office/drawing/2014/main" id="{67F8460E-DB2C-43B8-A51D-69912B1091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4" name="CaixaDeTexto 1">
          <a:extLst xmlns:a="http://schemas.openxmlformats.org/drawingml/2006/main">
            <a:ext uri="{FF2B5EF4-FFF2-40B4-BE49-F238E27FC236}">
              <a16:creationId xmlns:a16="http://schemas.microsoft.com/office/drawing/2014/main" id="{29964038-2971-4405-817F-64C782E786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5" name="CaixaDeTexto 1">
          <a:extLst xmlns:a="http://schemas.openxmlformats.org/drawingml/2006/main">
            <a:ext uri="{FF2B5EF4-FFF2-40B4-BE49-F238E27FC236}">
              <a16:creationId xmlns:a16="http://schemas.microsoft.com/office/drawing/2014/main" id="{CBAD00E9-521A-4932-9585-8E36D286E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6" name="CaixaDeTexto 1">
          <a:extLst xmlns:a="http://schemas.openxmlformats.org/drawingml/2006/main">
            <a:ext uri="{FF2B5EF4-FFF2-40B4-BE49-F238E27FC236}">
              <a16:creationId xmlns:a16="http://schemas.microsoft.com/office/drawing/2014/main" id="{97D18F68-CB16-42B4-BCC2-C74D270AFE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7" name="CaixaDeTexto 1">
          <a:extLst xmlns:a="http://schemas.openxmlformats.org/drawingml/2006/main">
            <a:ext uri="{FF2B5EF4-FFF2-40B4-BE49-F238E27FC236}">
              <a16:creationId xmlns:a16="http://schemas.microsoft.com/office/drawing/2014/main" id="{11CA590D-BEBF-43E2-B61A-6A2E21F3A4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8" name="CaixaDeTexto 1">
          <a:extLst xmlns:a="http://schemas.openxmlformats.org/drawingml/2006/main">
            <a:ext uri="{FF2B5EF4-FFF2-40B4-BE49-F238E27FC236}">
              <a16:creationId xmlns:a16="http://schemas.microsoft.com/office/drawing/2014/main" id="{E9AD8E7E-A455-452B-A4AB-966AEAEA84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9" name="CaixaDeTexto 1">
          <a:extLst xmlns:a="http://schemas.openxmlformats.org/drawingml/2006/main">
            <a:ext uri="{FF2B5EF4-FFF2-40B4-BE49-F238E27FC236}">
              <a16:creationId xmlns:a16="http://schemas.microsoft.com/office/drawing/2014/main" id="{69DDBB8B-4B08-4529-AC86-65D7258D49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0" name="CaixaDeTexto 1">
          <a:extLst xmlns:a="http://schemas.openxmlformats.org/drawingml/2006/main">
            <a:ext uri="{FF2B5EF4-FFF2-40B4-BE49-F238E27FC236}">
              <a16:creationId xmlns:a16="http://schemas.microsoft.com/office/drawing/2014/main" id="{9531F7E9-80DA-482C-9E99-BBE0EB8F26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1" name="CaixaDeTexto 1">
          <a:extLst xmlns:a="http://schemas.openxmlformats.org/drawingml/2006/main">
            <a:ext uri="{FF2B5EF4-FFF2-40B4-BE49-F238E27FC236}">
              <a16:creationId xmlns:a16="http://schemas.microsoft.com/office/drawing/2014/main" id="{84175F62-9876-436A-8BEB-5B210EDCB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2" name="CaixaDeTexto 1">
          <a:extLst xmlns:a="http://schemas.openxmlformats.org/drawingml/2006/main">
            <a:ext uri="{FF2B5EF4-FFF2-40B4-BE49-F238E27FC236}">
              <a16:creationId xmlns:a16="http://schemas.microsoft.com/office/drawing/2014/main" id="{9AFA742A-AA99-4DD6-BF20-CF5F8A1A9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3" name="CaixaDeTexto 1">
          <a:extLst xmlns:a="http://schemas.openxmlformats.org/drawingml/2006/main">
            <a:ext uri="{FF2B5EF4-FFF2-40B4-BE49-F238E27FC236}">
              <a16:creationId xmlns:a16="http://schemas.microsoft.com/office/drawing/2014/main" id="{65C2BC8A-2A4D-424D-8FC9-85E4DFAD56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4" name="CaixaDeTexto 1">
          <a:extLst xmlns:a="http://schemas.openxmlformats.org/drawingml/2006/main">
            <a:ext uri="{FF2B5EF4-FFF2-40B4-BE49-F238E27FC236}">
              <a16:creationId xmlns:a16="http://schemas.microsoft.com/office/drawing/2014/main" id="{58F5CB53-EC2C-45B4-AEAF-84F93EFC9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5" name="CaixaDeTexto 1">
          <a:extLst xmlns:a="http://schemas.openxmlformats.org/drawingml/2006/main">
            <a:ext uri="{FF2B5EF4-FFF2-40B4-BE49-F238E27FC236}">
              <a16:creationId xmlns:a16="http://schemas.microsoft.com/office/drawing/2014/main" id="{F6C2AD83-9BC4-4565-9833-49DCF7C47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6" name="CaixaDeTexto 1">
          <a:extLst xmlns:a="http://schemas.openxmlformats.org/drawingml/2006/main">
            <a:ext uri="{FF2B5EF4-FFF2-40B4-BE49-F238E27FC236}">
              <a16:creationId xmlns:a16="http://schemas.microsoft.com/office/drawing/2014/main" id="{EF6C68AB-4286-4115-835D-D5864DE463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7" name="CaixaDeTexto 1">
          <a:extLst xmlns:a="http://schemas.openxmlformats.org/drawingml/2006/main">
            <a:ext uri="{FF2B5EF4-FFF2-40B4-BE49-F238E27FC236}">
              <a16:creationId xmlns:a16="http://schemas.microsoft.com/office/drawing/2014/main" id="{971AB992-8EE3-4CD4-AFDF-BF31086A3D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8" name="CaixaDeTexto 1">
          <a:extLst xmlns:a="http://schemas.openxmlformats.org/drawingml/2006/main">
            <a:ext uri="{FF2B5EF4-FFF2-40B4-BE49-F238E27FC236}">
              <a16:creationId xmlns:a16="http://schemas.microsoft.com/office/drawing/2014/main" id="{3A4068D7-5A87-4962-9D7C-097D7D4980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9" name="CaixaDeTexto 1">
          <a:extLst xmlns:a="http://schemas.openxmlformats.org/drawingml/2006/main">
            <a:ext uri="{FF2B5EF4-FFF2-40B4-BE49-F238E27FC236}">
              <a16:creationId xmlns:a16="http://schemas.microsoft.com/office/drawing/2014/main" id="{FED1ACB9-724D-44D4-A3BD-514759DAD9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0" name="CaixaDeTexto 1">
          <a:extLst xmlns:a="http://schemas.openxmlformats.org/drawingml/2006/main">
            <a:ext uri="{FF2B5EF4-FFF2-40B4-BE49-F238E27FC236}">
              <a16:creationId xmlns:a16="http://schemas.microsoft.com/office/drawing/2014/main" id="{9990A67A-0A32-4ACF-9521-C490478AD5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1" name="CaixaDeTexto 1">
          <a:extLst xmlns:a="http://schemas.openxmlformats.org/drawingml/2006/main">
            <a:ext uri="{FF2B5EF4-FFF2-40B4-BE49-F238E27FC236}">
              <a16:creationId xmlns:a16="http://schemas.microsoft.com/office/drawing/2014/main" id="{5B8DA047-E7D5-4646-BCB4-DC33DB77AF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2" name="CaixaDeTexto 1">
          <a:extLst xmlns:a="http://schemas.openxmlformats.org/drawingml/2006/main">
            <a:ext uri="{FF2B5EF4-FFF2-40B4-BE49-F238E27FC236}">
              <a16:creationId xmlns:a16="http://schemas.microsoft.com/office/drawing/2014/main" id="{477A5E99-9B20-490F-A317-3E160F3054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3" name="CaixaDeTexto 1">
          <a:extLst xmlns:a="http://schemas.openxmlformats.org/drawingml/2006/main">
            <a:ext uri="{FF2B5EF4-FFF2-40B4-BE49-F238E27FC236}">
              <a16:creationId xmlns:a16="http://schemas.microsoft.com/office/drawing/2014/main" id="{AB29563F-0D8E-4C54-9245-5CBA734C5E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4" name="CaixaDeTexto 1">
          <a:extLst xmlns:a="http://schemas.openxmlformats.org/drawingml/2006/main">
            <a:ext uri="{FF2B5EF4-FFF2-40B4-BE49-F238E27FC236}">
              <a16:creationId xmlns:a16="http://schemas.microsoft.com/office/drawing/2014/main" id="{320A3401-0C66-46BD-AD95-41DD5D0BCC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5" name="CaixaDeTexto 1">
          <a:extLst xmlns:a="http://schemas.openxmlformats.org/drawingml/2006/main">
            <a:ext uri="{FF2B5EF4-FFF2-40B4-BE49-F238E27FC236}">
              <a16:creationId xmlns:a16="http://schemas.microsoft.com/office/drawing/2014/main" id="{AE85009A-97FD-4135-8FB9-E20F7970E3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6" name="CaixaDeTexto 1">
          <a:extLst xmlns:a="http://schemas.openxmlformats.org/drawingml/2006/main">
            <a:ext uri="{FF2B5EF4-FFF2-40B4-BE49-F238E27FC236}">
              <a16:creationId xmlns:a16="http://schemas.microsoft.com/office/drawing/2014/main" id="{AFCE9064-2E32-4C50-8C8D-222078D0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7" name="CaixaDeTexto 1">
          <a:extLst xmlns:a="http://schemas.openxmlformats.org/drawingml/2006/main">
            <a:ext uri="{FF2B5EF4-FFF2-40B4-BE49-F238E27FC236}">
              <a16:creationId xmlns:a16="http://schemas.microsoft.com/office/drawing/2014/main" id="{B55825C7-7397-437B-8935-1E85F57BD6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8" name="CaixaDeTexto 1">
          <a:extLst xmlns:a="http://schemas.openxmlformats.org/drawingml/2006/main">
            <a:ext uri="{FF2B5EF4-FFF2-40B4-BE49-F238E27FC236}">
              <a16:creationId xmlns:a16="http://schemas.microsoft.com/office/drawing/2014/main" id="{04338FC7-421A-4A53-B791-D784384F26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9" name="CaixaDeTexto 1">
          <a:extLst xmlns:a="http://schemas.openxmlformats.org/drawingml/2006/main">
            <a:ext uri="{FF2B5EF4-FFF2-40B4-BE49-F238E27FC236}">
              <a16:creationId xmlns:a16="http://schemas.microsoft.com/office/drawing/2014/main" id="{3E8750BF-B730-4377-BCF6-FF924EE966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0" name="CaixaDeTexto 1">
          <a:extLst xmlns:a="http://schemas.openxmlformats.org/drawingml/2006/main">
            <a:ext uri="{FF2B5EF4-FFF2-40B4-BE49-F238E27FC236}">
              <a16:creationId xmlns:a16="http://schemas.microsoft.com/office/drawing/2014/main" id="{1EE05E35-A12C-4E56-A0B5-D4DC04AA0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1" name="CaixaDeTexto 1">
          <a:extLst xmlns:a="http://schemas.openxmlformats.org/drawingml/2006/main">
            <a:ext uri="{FF2B5EF4-FFF2-40B4-BE49-F238E27FC236}">
              <a16:creationId xmlns:a16="http://schemas.microsoft.com/office/drawing/2014/main" id="{99AA2041-D728-4E4F-A855-8825373921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2" name="CaixaDeTexto 1">
          <a:extLst xmlns:a="http://schemas.openxmlformats.org/drawingml/2006/main">
            <a:ext uri="{FF2B5EF4-FFF2-40B4-BE49-F238E27FC236}">
              <a16:creationId xmlns:a16="http://schemas.microsoft.com/office/drawing/2014/main" id="{F1E19B91-2102-4E04-8F0A-ED25025414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3" name="CaixaDeTexto 1">
          <a:extLst xmlns:a="http://schemas.openxmlformats.org/drawingml/2006/main">
            <a:ext uri="{FF2B5EF4-FFF2-40B4-BE49-F238E27FC236}">
              <a16:creationId xmlns:a16="http://schemas.microsoft.com/office/drawing/2014/main" id="{45A867DF-14B9-4701-AEB0-FC979B11BB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4" name="CaixaDeTexto 1">
          <a:extLst xmlns:a="http://schemas.openxmlformats.org/drawingml/2006/main">
            <a:ext uri="{FF2B5EF4-FFF2-40B4-BE49-F238E27FC236}">
              <a16:creationId xmlns:a16="http://schemas.microsoft.com/office/drawing/2014/main" id="{5BE277F1-6464-4E6A-A8CB-B518633F6E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5" name="CaixaDeTexto 1">
          <a:extLst xmlns:a="http://schemas.openxmlformats.org/drawingml/2006/main">
            <a:ext uri="{FF2B5EF4-FFF2-40B4-BE49-F238E27FC236}">
              <a16:creationId xmlns:a16="http://schemas.microsoft.com/office/drawing/2014/main" id="{71D42A8B-1A72-444C-B539-0068C05B7B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6" name="CaixaDeTexto 1">
          <a:extLst xmlns:a="http://schemas.openxmlformats.org/drawingml/2006/main">
            <a:ext uri="{FF2B5EF4-FFF2-40B4-BE49-F238E27FC236}">
              <a16:creationId xmlns:a16="http://schemas.microsoft.com/office/drawing/2014/main" id="{BDFB9300-F58D-4000-8FA1-3AD435944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7" name="CaixaDeTexto 1">
          <a:extLst xmlns:a="http://schemas.openxmlformats.org/drawingml/2006/main">
            <a:ext uri="{FF2B5EF4-FFF2-40B4-BE49-F238E27FC236}">
              <a16:creationId xmlns:a16="http://schemas.microsoft.com/office/drawing/2014/main" id="{16573FA8-B3B1-4F9A-B6E1-E216A4D02C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8" name="CaixaDeTexto 1">
          <a:extLst xmlns:a="http://schemas.openxmlformats.org/drawingml/2006/main">
            <a:ext uri="{FF2B5EF4-FFF2-40B4-BE49-F238E27FC236}">
              <a16:creationId xmlns:a16="http://schemas.microsoft.com/office/drawing/2014/main" id="{F0AA99A6-134A-4A0A-AA91-C56CB58585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9" name="CaixaDeTexto 1">
          <a:extLst xmlns:a="http://schemas.openxmlformats.org/drawingml/2006/main">
            <a:ext uri="{FF2B5EF4-FFF2-40B4-BE49-F238E27FC236}">
              <a16:creationId xmlns:a16="http://schemas.microsoft.com/office/drawing/2014/main" id="{C6D5C97D-09AA-4B63-8916-30E45E7F3D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0" name="CaixaDeTexto 1">
          <a:extLst xmlns:a="http://schemas.openxmlformats.org/drawingml/2006/main">
            <a:ext uri="{FF2B5EF4-FFF2-40B4-BE49-F238E27FC236}">
              <a16:creationId xmlns:a16="http://schemas.microsoft.com/office/drawing/2014/main" id="{64DD123A-3918-4323-BCB6-0D0E3F204A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1" name="CaixaDeTexto 1">
          <a:extLst xmlns:a="http://schemas.openxmlformats.org/drawingml/2006/main">
            <a:ext uri="{FF2B5EF4-FFF2-40B4-BE49-F238E27FC236}">
              <a16:creationId xmlns:a16="http://schemas.microsoft.com/office/drawing/2014/main" id="{F0D96161-96C0-474A-A848-AA7D4FF1D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2" name="CaixaDeTexto 1">
          <a:extLst xmlns:a="http://schemas.openxmlformats.org/drawingml/2006/main">
            <a:ext uri="{FF2B5EF4-FFF2-40B4-BE49-F238E27FC236}">
              <a16:creationId xmlns:a16="http://schemas.microsoft.com/office/drawing/2014/main" id="{9B417D1A-9307-44E1-9A50-DA6D1397A0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3" name="CaixaDeTexto 1">
          <a:extLst xmlns:a="http://schemas.openxmlformats.org/drawingml/2006/main">
            <a:ext uri="{FF2B5EF4-FFF2-40B4-BE49-F238E27FC236}">
              <a16:creationId xmlns:a16="http://schemas.microsoft.com/office/drawing/2014/main" id="{E378FAA8-BB7C-4203-8E54-9BEB3319D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4" name="CaixaDeTexto 1">
          <a:extLst xmlns:a="http://schemas.openxmlformats.org/drawingml/2006/main">
            <a:ext uri="{FF2B5EF4-FFF2-40B4-BE49-F238E27FC236}">
              <a16:creationId xmlns:a16="http://schemas.microsoft.com/office/drawing/2014/main" id="{DFDB2CF0-4A7E-4659-A68A-9AA2BF2B4F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5" name="CaixaDeTexto 1">
          <a:extLst xmlns:a="http://schemas.openxmlformats.org/drawingml/2006/main">
            <a:ext uri="{FF2B5EF4-FFF2-40B4-BE49-F238E27FC236}">
              <a16:creationId xmlns:a16="http://schemas.microsoft.com/office/drawing/2014/main" id="{229F243D-267A-422C-B48D-F888936D2F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6" name="CaixaDeTexto 1">
          <a:extLst xmlns:a="http://schemas.openxmlformats.org/drawingml/2006/main">
            <a:ext uri="{FF2B5EF4-FFF2-40B4-BE49-F238E27FC236}">
              <a16:creationId xmlns:a16="http://schemas.microsoft.com/office/drawing/2014/main" id="{2CB56537-0109-4CA4-9B27-1FAFA4B064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7" name="CaixaDeTexto 1">
          <a:extLst xmlns:a="http://schemas.openxmlformats.org/drawingml/2006/main">
            <a:ext uri="{FF2B5EF4-FFF2-40B4-BE49-F238E27FC236}">
              <a16:creationId xmlns:a16="http://schemas.microsoft.com/office/drawing/2014/main" id="{6230CF23-C9D7-49B3-B28C-E3565F4CEA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8" name="CaixaDeTexto 1">
          <a:extLst xmlns:a="http://schemas.openxmlformats.org/drawingml/2006/main">
            <a:ext uri="{FF2B5EF4-FFF2-40B4-BE49-F238E27FC236}">
              <a16:creationId xmlns:a16="http://schemas.microsoft.com/office/drawing/2014/main" id="{D1A0103B-860E-4652-936E-1917A65359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9" name="CaixaDeTexto 1">
          <a:extLst xmlns:a="http://schemas.openxmlformats.org/drawingml/2006/main">
            <a:ext uri="{FF2B5EF4-FFF2-40B4-BE49-F238E27FC236}">
              <a16:creationId xmlns:a16="http://schemas.microsoft.com/office/drawing/2014/main" id="{D148FF38-990A-48B0-94CD-8E61A66064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0" name="CaixaDeTexto 1">
          <a:extLst xmlns:a="http://schemas.openxmlformats.org/drawingml/2006/main">
            <a:ext uri="{FF2B5EF4-FFF2-40B4-BE49-F238E27FC236}">
              <a16:creationId xmlns:a16="http://schemas.microsoft.com/office/drawing/2014/main" id="{2DE79FAE-270A-4760-8C08-1A58043B5D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1" name="CaixaDeTexto 1">
          <a:extLst xmlns:a="http://schemas.openxmlformats.org/drawingml/2006/main">
            <a:ext uri="{FF2B5EF4-FFF2-40B4-BE49-F238E27FC236}">
              <a16:creationId xmlns:a16="http://schemas.microsoft.com/office/drawing/2014/main" id="{0D17C730-9131-46A4-8D36-6A3BC856C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2" name="CaixaDeTexto 1">
          <a:extLst xmlns:a="http://schemas.openxmlformats.org/drawingml/2006/main">
            <a:ext uri="{FF2B5EF4-FFF2-40B4-BE49-F238E27FC236}">
              <a16:creationId xmlns:a16="http://schemas.microsoft.com/office/drawing/2014/main" id="{A460D326-D588-41EF-B3D8-41EE01DB24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3" name="CaixaDeTexto 1">
          <a:extLst xmlns:a="http://schemas.openxmlformats.org/drawingml/2006/main">
            <a:ext uri="{FF2B5EF4-FFF2-40B4-BE49-F238E27FC236}">
              <a16:creationId xmlns:a16="http://schemas.microsoft.com/office/drawing/2014/main" id="{9E3844BF-2315-415D-8AF8-21B6C715F2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4" name="CaixaDeTexto 1">
          <a:extLst xmlns:a="http://schemas.openxmlformats.org/drawingml/2006/main">
            <a:ext uri="{FF2B5EF4-FFF2-40B4-BE49-F238E27FC236}">
              <a16:creationId xmlns:a16="http://schemas.microsoft.com/office/drawing/2014/main" id="{3418EEB3-0567-4A5C-A843-34E356F0CE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5" name="CaixaDeTexto 1">
          <a:extLst xmlns:a="http://schemas.openxmlformats.org/drawingml/2006/main">
            <a:ext uri="{FF2B5EF4-FFF2-40B4-BE49-F238E27FC236}">
              <a16:creationId xmlns:a16="http://schemas.microsoft.com/office/drawing/2014/main" id="{33FA845A-1FCE-49FA-8ABD-50EF1273F5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6" name="CaixaDeTexto 1">
          <a:extLst xmlns:a="http://schemas.openxmlformats.org/drawingml/2006/main">
            <a:ext uri="{FF2B5EF4-FFF2-40B4-BE49-F238E27FC236}">
              <a16:creationId xmlns:a16="http://schemas.microsoft.com/office/drawing/2014/main" id="{548AF91E-4175-4E9A-8439-493C40AB5F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7" name="CaixaDeTexto 1">
          <a:extLst xmlns:a="http://schemas.openxmlformats.org/drawingml/2006/main">
            <a:ext uri="{FF2B5EF4-FFF2-40B4-BE49-F238E27FC236}">
              <a16:creationId xmlns:a16="http://schemas.microsoft.com/office/drawing/2014/main" id="{7F547DC8-5842-4DDA-8FEF-6996215E47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8" name="CaixaDeTexto 1">
          <a:extLst xmlns:a="http://schemas.openxmlformats.org/drawingml/2006/main">
            <a:ext uri="{FF2B5EF4-FFF2-40B4-BE49-F238E27FC236}">
              <a16:creationId xmlns:a16="http://schemas.microsoft.com/office/drawing/2014/main" id="{4B9B04BE-965C-4E6C-A2B5-8531EC2D7A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9" name="CaixaDeTexto 1">
          <a:extLst xmlns:a="http://schemas.openxmlformats.org/drawingml/2006/main">
            <a:ext uri="{FF2B5EF4-FFF2-40B4-BE49-F238E27FC236}">
              <a16:creationId xmlns:a16="http://schemas.microsoft.com/office/drawing/2014/main" id="{AACB4C94-54EE-4ECC-A94C-6F6B22BE12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0" name="CaixaDeTexto 1">
          <a:extLst xmlns:a="http://schemas.openxmlformats.org/drawingml/2006/main">
            <a:ext uri="{FF2B5EF4-FFF2-40B4-BE49-F238E27FC236}">
              <a16:creationId xmlns:a16="http://schemas.microsoft.com/office/drawing/2014/main" id="{B083F396-C3D1-461E-94D1-F2F3297530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1" name="CaixaDeTexto 1">
          <a:extLst xmlns:a="http://schemas.openxmlformats.org/drawingml/2006/main">
            <a:ext uri="{FF2B5EF4-FFF2-40B4-BE49-F238E27FC236}">
              <a16:creationId xmlns:a16="http://schemas.microsoft.com/office/drawing/2014/main" id="{E27A2A18-2D18-4DDC-A10E-7E6298B745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2" name="CaixaDeTexto 1">
          <a:extLst xmlns:a="http://schemas.openxmlformats.org/drawingml/2006/main">
            <a:ext uri="{FF2B5EF4-FFF2-40B4-BE49-F238E27FC236}">
              <a16:creationId xmlns:a16="http://schemas.microsoft.com/office/drawing/2014/main" id="{73D51CAD-F749-4CD5-AFCB-F1ADB9E48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3" name="CaixaDeTexto 1">
          <a:extLst xmlns:a="http://schemas.openxmlformats.org/drawingml/2006/main">
            <a:ext uri="{FF2B5EF4-FFF2-40B4-BE49-F238E27FC236}">
              <a16:creationId xmlns:a16="http://schemas.microsoft.com/office/drawing/2014/main" id="{857B80AE-E488-47C2-958C-8C730EEE57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4" name="CaixaDeTexto 1">
          <a:extLst xmlns:a="http://schemas.openxmlformats.org/drawingml/2006/main">
            <a:ext uri="{FF2B5EF4-FFF2-40B4-BE49-F238E27FC236}">
              <a16:creationId xmlns:a16="http://schemas.microsoft.com/office/drawing/2014/main" id="{1DBDEFC1-6399-4191-ACF0-81E7F06429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4C225-F922-47A8-B58B-3AE794F18C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6" name="CaixaDeTexto 1">
          <a:extLst xmlns:a="http://schemas.openxmlformats.org/drawingml/2006/main">
            <a:ext uri="{FF2B5EF4-FFF2-40B4-BE49-F238E27FC236}">
              <a16:creationId xmlns:a16="http://schemas.microsoft.com/office/drawing/2014/main" id="{D7319BF1-85D8-47D7-B61C-252EA44750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7" name="CaixaDeTexto 1">
          <a:extLst xmlns:a="http://schemas.openxmlformats.org/drawingml/2006/main">
            <a:ext uri="{FF2B5EF4-FFF2-40B4-BE49-F238E27FC236}">
              <a16:creationId xmlns:a16="http://schemas.microsoft.com/office/drawing/2014/main" id="{2A754BD3-5A6C-4F80-80B5-5FF63F5112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8" name="CaixaDeTexto 1">
          <a:extLst xmlns:a="http://schemas.openxmlformats.org/drawingml/2006/main">
            <a:ext uri="{FF2B5EF4-FFF2-40B4-BE49-F238E27FC236}">
              <a16:creationId xmlns:a16="http://schemas.microsoft.com/office/drawing/2014/main" id="{2A9EC8DE-F14A-4250-9B4A-F87A82ED38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9" name="CaixaDeTexto 1">
          <a:extLst xmlns:a="http://schemas.openxmlformats.org/drawingml/2006/main">
            <a:ext uri="{FF2B5EF4-FFF2-40B4-BE49-F238E27FC236}">
              <a16:creationId xmlns:a16="http://schemas.microsoft.com/office/drawing/2014/main" id="{9E51D6A2-BAEB-4C89-B395-9993476B33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0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AC31-9248-4368-9A19-EC231DD939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1" name="CaixaDeTexto 1">
          <a:extLst xmlns:a="http://schemas.openxmlformats.org/drawingml/2006/main">
            <a:ext uri="{FF2B5EF4-FFF2-40B4-BE49-F238E27FC236}">
              <a16:creationId xmlns:a16="http://schemas.microsoft.com/office/drawing/2014/main" id="{1256B0F9-721C-48EA-8792-9F299F9541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2" name="CaixaDeTexto 1">
          <a:extLst xmlns:a="http://schemas.openxmlformats.org/drawingml/2006/main">
            <a:ext uri="{FF2B5EF4-FFF2-40B4-BE49-F238E27FC236}">
              <a16:creationId xmlns:a16="http://schemas.microsoft.com/office/drawing/2014/main" id="{AABA057B-D24A-4D9C-B17A-33D4F10BE6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3" name="CaixaDeTexto 1">
          <a:extLst xmlns:a="http://schemas.openxmlformats.org/drawingml/2006/main">
            <a:ext uri="{FF2B5EF4-FFF2-40B4-BE49-F238E27FC236}">
              <a16:creationId xmlns:a16="http://schemas.microsoft.com/office/drawing/2014/main" id="{7B4C2064-0941-4CEF-805E-B294BC7AEC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4" name="CaixaDeTexto 1">
          <a:extLst xmlns:a="http://schemas.openxmlformats.org/drawingml/2006/main">
            <a:ext uri="{FF2B5EF4-FFF2-40B4-BE49-F238E27FC236}">
              <a16:creationId xmlns:a16="http://schemas.microsoft.com/office/drawing/2014/main" id="{30214B97-050F-4D33-96E2-D4D2CAD25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5" name="CaixaDeTexto 1">
          <a:extLst xmlns:a="http://schemas.openxmlformats.org/drawingml/2006/main">
            <a:ext uri="{FF2B5EF4-FFF2-40B4-BE49-F238E27FC236}">
              <a16:creationId xmlns:a16="http://schemas.microsoft.com/office/drawing/2014/main" id="{E8F89360-6A7D-46E8-8624-BE561FC85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6" name="CaixaDeTexto 1">
          <a:extLst xmlns:a="http://schemas.openxmlformats.org/drawingml/2006/main">
            <a:ext uri="{FF2B5EF4-FFF2-40B4-BE49-F238E27FC236}">
              <a16:creationId xmlns:a16="http://schemas.microsoft.com/office/drawing/2014/main" id="{D7DEE084-4366-4B7E-ACF1-BBD67A8471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7" name="CaixaDeTexto 1">
          <a:extLst xmlns:a="http://schemas.openxmlformats.org/drawingml/2006/main">
            <a:ext uri="{FF2B5EF4-FFF2-40B4-BE49-F238E27FC236}">
              <a16:creationId xmlns:a16="http://schemas.microsoft.com/office/drawing/2014/main" id="{E1402A91-CDA5-40D4-B6AA-D6D1FCBF56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D5C2EF-DEBB-4468-9B8A-F878377D0D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9" name="CaixaDeTexto 1">
          <a:extLst xmlns:a="http://schemas.openxmlformats.org/drawingml/2006/main">
            <a:ext uri="{FF2B5EF4-FFF2-40B4-BE49-F238E27FC236}">
              <a16:creationId xmlns:a16="http://schemas.microsoft.com/office/drawing/2014/main" id="{6F5200F9-A294-4095-A596-533629057B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0" name="CaixaDeTexto 1">
          <a:extLst xmlns:a="http://schemas.openxmlformats.org/drawingml/2006/main">
            <a:ext uri="{FF2B5EF4-FFF2-40B4-BE49-F238E27FC236}">
              <a16:creationId xmlns:a16="http://schemas.microsoft.com/office/drawing/2014/main" id="{212DA89F-FE18-4300-B26F-A1B1E6FEFB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1" name="CaixaDeTexto 1">
          <a:extLst xmlns:a="http://schemas.openxmlformats.org/drawingml/2006/main">
            <a:ext uri="{FF2B5EF4-FFF2-40B4-BE49-F238E27FC236}">
              <a16:creationId xmlns:a16="http://schemas.microsoft.com/office/drawing/2014/main" id="{71A97336-3941-4683-938A-C7065AA3C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2" name="CaixaDeTexto 1">
          <a:extLst xmlns:a="http://schemas.openxmlformats.org/drawingml/2006/main">
            <a:ext uri="{FF2B5EF4-FFF2-40B4-BE49-F238E27FC236}">
              <a16:creationId xmlns:a16="http://schemas.microsoft.com/office/drawing/2014/main" id="{775801EC-C7C8-4032-85F4-8A04FDE9D7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3" name="CaixaDeTexto 1">
          <a:extLst xmlns:a="http://schemas.openxmlformats.org/drawingml/2006/main">
            <a:ext uri="{FF2B5EF4-FFF2-40B4-BE49-F238E27FC236}">
              <a16:creationId xmlns:a16="http://schemas.microsoft.com/office/drawing/2014/main" id="{FC80C109-7EB2-4D75-B6A6-45A61A7CAE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4" name="CaixaDeTexto 1">
          <a:extLst xmlns:a="http://schemas.openxmlformats.org/drawingml/2006/main">
            <a:ext uri="{FF2B5EF4-FFF2-40B4-BE49-F238E27FC236}">
              <a16:creationId xmlns:a16="http://schemas.microsoft.com/office/drawing/2014/main" id="{3F98EF85-304A-4A77-8E0A-A1935B68D2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5" name="CaixaDeTexto 1">
          <a:extLst xmlns:a="http://schemas.openxmlformats.org/drawingml/2006/main">
            <a:ext uri="{FF2B5EF4-FFF2-40B4-BE49-F238E27FC236}">
              <a16:creationId xmlns:a16="http://schemas.microsoft.com/office/drawing/2014/main" id="{4D6B9711-767E-425D-BC7A-FE18199974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6" name="CaixaDeTexto 1">
          <a:extLst xmlns:a="http://schemas.openxmlformats.org/drawingml/2006/main">
            <a:ext uri="{FF2B5EF4-FFF2-40B4-BE49-F238E27FC236}">
              <a16:creationId xmlns:a16="http://schemas.microsoft.com/office/drawing/2014/main" id="{8686F02F-3669-41F9-BC9D-FC41BAC9E3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7" name="CaixaDeTexto 1">
          <a:extLst xmlns:a="http://schemas.openxmlformats.org/drawingml/2006/main">
            <a:ext uri="{FF2B5EF4-FFF2-40B4-BE49-F238E27FC236}">
              <a16:creationId xmlns:a16="http://schemas.microsoft.com/office/drawing/2014/main" id="{D4AF8E05-CBB1-4795-8D50-462D8B11E64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8" name="CaixaDeTexto 1">
          <a:extLst xmlns:a="http://schemas.openxmlformats.org/drawingml/2006/main">
            <a:ext uri="{FF2B5EF4-FFF2-40B4-BE49-F238E27FC236}">
              <a16:creationId xmlns:a16="http://schemas.microsoft.com/office/drawing/2014/main" id="{C6185CF5-5969-467F-8FF1-09AB21E670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9" name="CaixaDeTexto 1">
          <a:extLst xmlns:a="http://schemas.openxmlformats.org/drawingml/2006/main">
            <a:ext uri="{FF2B5EF4-FFF2-40B4-BE49-F238E27FC236}">
              <a16:creationId xmlns:a16="http://schemas.microsoft.com/office/drawing/2014/main" id="{9768D5F0-FDD3-404E-9E24-7DAE04C65D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0" name="CaixaDeTexto 1">
          <a:extLst xmlns:a="http://schemas.openxmlformats.org/drawingml/2006/main">
            <a:ext uri="{FF2B5EF4-FFF2-40B4-BE49-F238E27FC236}">
              <a16:creationId xmlns:a16="http://schemas.microsoft.com/office/drawing/2014/main" id="{E9F9FD0F-2B63-451C-AE83-D072955FA2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1" name="CaixaDeTexto 1">
          <a:extLst xmlns:a="http://schemas.openxmlformats.org/drawingml/2006/main">
            <a:ext uri="{FF2B5EF4-FFF2-40B4-BE49-F238E27FC236}">
              <a16:creationId xmlns:a16="http://schemas.microsoft.com/office/drawing/2014/main" id="{5B75887F-05AF-4DCB-AD07-8579FB2ED1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2" name="CaixaDeTexto 1">
          <a:extLst xmlns:a="http://schemas.openxmlformats.org/drawingml/2006/main">
            <a:ext uri="{FF2B5EF4-FFF2-40B4-BE49-F238E27FC236}">
              <a16:creationId xmlns:a16="http://schemas.microsoft.com/office/drawing/2014/main" id="{F3470DB7-7679-403F-B9A9-8E407C0D49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3" name="CaixaDeTexto 1">
          <a:extLst xmlns:a="http://schemas.openxmlformats.org/drawingml/2006/main">
            <a:ext uri="{FF2B5EF4-FFF2-40B4-BE49-F238E27FC236}">
              <a16:creationId xmlns:a16="http://schemas.microsoft.com/office/drawing/2014/main" id="{D4413E9C-0B1F-4EAB-B082-F8888ABA72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4" name="CaixaDeTexto 1">
          <a:extLst xmlns:a="http://schemas.openxmlformats.org/drawingml/2006/main">
            <a:ext uri="{FF2B5EF4-FFF2-40B4-BE49-F238E27FC236}">
              <a16:creationId xmlns:a16="http://schemas.microsoft.com/office/drawing/2014/main" id="{46F300D9-3846-48BC-9DCD-DD8F7A000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5" name="CaixaDeTexto 1">
          <a:extLst xmlns:a="http://schemas.openxmlformats.org/drawingml/2006/main">
            <a:ext uri="{FF2B5EF4-FFF2-40B4-BE49-F238E27FC236}">
              <a16:creationId xmlns:a16="http://schemas.microsoft.com/office/drawing/2014/main" id="{4224CB84-96F8-4958-9860-9B2DC6AA75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6" name="CaixaDeTexto 1">
          <a:extLst xmlns:a="http://schemas.openxmlformats.org/drawingml/2006/main">
            <a:ext uri="{FF2B5EF4-FFF2-40B4-BE49-F238E27FC236}">
              <a16:creationId xmlns:a16="http://schemas.microsoft.com/office/drawing/2014/main" id="{E811A579-0A1D-4AB8-9BA9-1DD4BB39C2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7" name="CaixaDeTexto 1">
          <a:extLst xmlns:a="http://schemas.openxmlformats.org/drawingml/2006/main">
            <a:ext uri="{FF2B5EF4-FFF2-40B4-BE49-F238E27FC236}">
              <a16:creationId xmlns:a16="http://schemas.microsoft.com/office/drawing/2014/main" id="{EB3A7ADA-E781-4DAE-916C-3ED1890EBB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8" name="CaixaDeTexto 1">
          <a:extLst xmlns:a="http://schemas.openxmlformats.org/drawingml/2006/main">
            <a:ext uri="{FF2B5EF4-FFF2-40B4-BE49-F238E27FC236}">
              <a16:creationId xmlns:a16="http://schemas.microsoft.com/office/drawing/2014/main" id="{6D8A7AFB-4204-4A02-A1D0-2604FDCB06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9" name="CaixaDeTexto 1">
          <a:extLst xmlns:a="http://schemas.openxmlformats.org/drawingml/2006/main">
            <a:ext uri="{FF2B5EF4-FFF2-40B4-BE49-F238E27FC236}">
              <a16:creationId xmlns:a16="http://schemas.microsoft.com/office/drawing/2014/main" id="{35E4B6C1-3B48-4B8F-B0E6-AEE5DA6DED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0" name="CaixaDeTexto 1">
          <a:extLst xmlns:a="http://schemas.openxmlformats.org/drawingml/2006/main">
            <a:ext uri="{FF2B5EF4-FFF2-40B4-BE49-F238E27FC236}">
              <a16:creationId xmlns:a16="http://schemas.microsoft.com/office/drawing/2014/main" id="{8367977A-CC07-4C3D-82B1-D60E1AA72D5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1" name="CaixaDeTexto 1">
          <a:extLst xmlns:a="http://schemas.openxmlformats.org/drawingml/2006/main">
            <a:ext uri="{FF2B5EF4-FFF2-40B4-BE49-F238E27FC236}">
              <a16:creationId xmlns:a16="http://schemas.microsoft.com/office/drawing/2014/main" id="{7D5EFD9D-D0CF-430B-B4C2-DF08D18750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2" name="CaixaDeTexto 1">
          <a:extLst xmlns:a="http://schemas.openxmlformats.org/drawingml/2006/main">
            <a:ext uri="{FF2B5EF4-FFF2-40B4-BE49-F238E27FC236}">
              <a16:creationId xmlns:a16="http://schemas.microsoft.com/office/drawing/2014/main" id="{1DF8E79E-603C-48D7-BC30-66886249B9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3" name="CaixaDeTexto 1">
          <a:extLst xmlns:a="http://schemas.openxmlformats.org/drawingml/2006/main">
            <a:ext uri="{FF2B5EF4-FFF2-40B4-BE49-F238E27FC236}">
              <a16:creationId xmlns:a16="http://schemas.microsoft.com/office/drawing/2014/main" id="{3FCBBE05-F191-4A1B-8A95-062C00E4A2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4" name="CaixaDeTexto 1">
          <a:extLst xmlns:a="http://schemas.openxmlformats.org/drawingml/2006/main">
            <a:ext uri="{FF2B5EF4-FFF2-40B4-BE49-F238E27FC236}">
              <a16:creationId xmlns:a16="http://schemas.microsoft.com/office/drawing/2014/main" id="{AE8DF054-BAD9-4DC2-9CCE-C178B90CF8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5" name="CaixaDeTexto 1">
          <a:extLst xmlns:a="http://schemas.openxmlformats.org/drawingml/2006/main">
            <a:ext uri="{FF2B5EF4-FFF2-40B4-BE49-F238E27FC236}">
              <a16:creationId xmlns:a16="http://schemas.microsoft.com/office/drawing/2014/main" id="{1902868C-1DEB-4383-AD5D-61D98FD7FC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6" name="CaixaDeTexto 1">
          <a:extLst xmlns:a="http://schemas.openxmlformats.org/drawingml/2006/main">
            <a:ext uri="{FF2B5EF4-FFF2-40B4-BE49-F238E27FC236}">
              <a16:creationId xmlns:a16="http://schemas.microsoft.com/office/drawing/2014/main" id="{D3CF58F4-7138-4A66-BDA6-683877BD79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7" name="CaixaDeTexto 1">
          <a:extLst xmlns:a="http://schemas.openxmlformats.org/drawingml/2006/main">
            <a:ext uri="{FF2B5EF4-FFF2-40B4-BE49-F238E27FC236}">
              <a16:creationId xmlns:a16="http://schemas.microsoft.com/office/drawing/2014/main" id="{6648ACBB-BC16-4A65-949F-D7C22BF39B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8" name="CaixaDeTexto 1">
          <a:extLst xmlns:a="http://schemas.openxmlformats.org/drawingml/2006/main">
            <a:ext uri="{FF2B5EF4-FFF2-40B4-BE49-F238E27FC236}">
              <a16:creationId xmlns:a16="http://schemas.microsoft.com/office/drawing/2014/main" id="{A034D18F-38A4-41E1-AB49-C2D87CCAD9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9" name="CaixaDeTexto 1">
          <a:extLst xmlns:a="http://schemas.openxmlformats.org/drawingml/2006/main">
            <a:ext uri="{FF2B5EF4-FFF2-40B4-BE49-F238E27FC236}">
              <a16:creationId xmlns:a16="http://schemas.microsoft.com/office/drawing/2014/main" id="{84A190B9-5280-4FD2-B86D-83795DDAB5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0" name="CaixaDeTexto 1">
          <a:extLst xmlns:a="http://schemas.openxmlformats.org/drawingml/2006/main">
            <a:ext uri="{FF2B5EF4-FFF2-40B4-BE49-F238E27FC236}">
              <a16:creationId xmlns:a16="http://schemas.microsoft.com/office/drawing/2014/main" id="{F8A64E0C-5D5B-4DFE-9295-DB49B1EA26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1" name="CaixaDeTexto 1">
          <a:extLst xmlns:a="http://schemas.openxmlformats.org/drawingml/2006/main">
            <a:ext uri="{FF2B5EF4-FFF2-40B4-BE49-F238E27FC236}">
              <a16:creationId xmlns:a16="http://schemas.microsoft.com/office/drawing/2014/main" id="{31F73199-5E52-4146-897A-EC34B441C3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2" name="CaixaDeTexto 1">
          <a:extLst xmlns:a="http://schemas.openxmlformats.org/drawingml/2006/main">
            <a:ext uri="{FF2B5EF4-FFF2-40B4-BE49-F238E27FC236}">
              <a16:creationId xmlns:a16="http://schemas.microsoft.com/office/drawing/2014/main" id="{13F6BF61-797A-42D7-A718-707342F429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3" name="CaixaDeTexto 1">
          <a:extLst xmlns:a="http://schemas.openxmlformats.org/drawingml/2006/main">
            <a:ext uri="{FF2B5EF4-FFF2-40B4-BE49-F238E27FC236}">
              <a16:creationId xmlns:a16="http://schemas.microsoft.com/office/drawing/2014/main" id="{D38F9382-1D99-49A0-9851-3988A875DD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4" name="CaixaDeTexto 1">
          <a:extLst xmlns:a="http://schemas.openxmlformats.org/drawingml/2006/main">
            <a:ext uri="{FF2B5EF4-FFF2-40B4-BE49-F238E27FC236}">
              <a16:creationId xmlns:a16="http://schemas.microsoft.com/office/drawing/2014/main" id="{136F55A0-E0EB-4E7E-B679-FEB46A5EEF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5" name="CaixaDeTexto 1">
          <a:extLst xmlns:a="http://schemas.openxmlformats.org/drawingml/2006/main">
            <a:ext uri="{FF2B5EF4-FFF2-40B4-BE49-F238E27FC236}">
              <a16:creationId xmlns:a16="http://schemas.microsoft.com/office/drawing/2014/main" id="{D28C674B-D01A-4117-931F-661B8E3794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6" name="CaixaDeTexto 1">
          <a:extLst xmlns:a="http://schemas.openxmlformats.org/drawingml/2006/main">
            <a:ext uri="{FF2B5EF4-FFF2-40B4-BE49-F238E27FC236}">
              <a16:creationId xmlns:a16="http://schemas.microsoft.com/office/drawing/2014/main" id="{18169D6D-AC88-4E74-B586-A640F500A0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7" name="CaixaDeTexto 1">
          <a:extLst xmlns:a="http://schemas.openxmlformats.org/drawingml/2006/main">
            <a:ext uri="{FF2B5EF4-FFF2-40B4-BE49-F238E27FC236}">
              <a16:creationId xmlns:a16="http://schemas.microsoft.com/office/drawing/2014/main" id="{97AB0DEE-B57E-4DCE-BDCA-B29EBB6915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8" name="CaixaDeTexto 1">
          <a:extLst xmlns:a="http://schemas.openxmlformats.org/drawingml/2006/main">
            <a:ext uri="{FF2B5EF4-FFF2-40B4-BE49-F238E27FC236}">
              <a16:creationId xmlns:a16="http://schemas.microsoft.com/office/drawing/2014/main" id="{34C7E57C-733C-437D-BECE-270BA9B6A9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9" name="CaixaDeTexto 1">
          <a:extLst xmlns:a="http://schemas.openxmlformats.org/drawingml/2006/main">
            <a:ext uri="{FF2B5EF4-FFF2-40B4-BE49-F238E27FC236}">
              <a16:creationId xmlns:a16="http://schemas.microsoft.com/office/drawing/2014/main" id="{DB3B736F-2B94-4106-B636-10745E35B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0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E8BA-E641-4581-BDB1-6A81804755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1" name="CaixaDeTexto 1">
          <a:extLst xmlns:a="http://schemas.openxmlformats.org/drawingml/2006/main">
            <a:ext uri="{FF2B5EF4-FFF2-40B4-BE49-F238E27FC236}">
              <a16:creationId xmlns:a16="http://schemas.microsoft.com/office/drawing/2014/main" id="{A42CD623-0BDB-4C99-A582-42C4F2C524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2" name="CaixaDeTexto 1">
          <a:extLst xmlns:a="http://schemas.openxmlformats.org/drawingml/2006/main">
            <a:ext uri="{FF2B5EF4-FFF2-40B4-BE49-F238E27FC236}">
              <a16:creationId xmlns:a16="http://schemas.microsoft.com/office/drawing/2014/main" id="{F7B763E7-A386-436D-8386-EAB356C335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3" name="CaixaDeTexto 1">
          <a:extLst xmlns:a="http://schemas.openxmlformats.org/drawingml/2006/main">
            <a:ext uri="{FF2B5EF4-FFF2-40B4-BE49-F238E27FC236}">
              <a16:creationId xmlns:a16="http://schemas.microsoft.com/office/drawing/2014/main" id="{FF91C262-A56E-4D3D-A8CD-27E7A32DE1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4" name="CaixaDeTexto 1">
          <a:extLst xmlns:a="http://schemas.openxmlformats.org/drawingml/2006/main">
            <a:ext uri="{FF2B5EF4-FFF2-40B4-BE49-F238E27FC236}">
              <a16:creationId xmlns:a16="http://schemas.microsoft.com/office/drawing/2014/main" id="{5EA0C55D-73AA-4520-9C89-FA8ACD6FF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5" name="CaixaDeTexto 1">
          <a:extLst xmlns:a="http://schemas.openxmlformats.org/drawingml/2006/main">
            <a:ext uri="{FF2B5EF4-FFF2-40B4-BE49-F238E27FC236}">
              <a16:creationId xmlns:a16="http://schemas.microsoft.com/office/drawing/2014/main" id="{B7A5E6FF-DA2D-43D5-9948-67CF5E91D7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6" name="CaixaDeTexto 1">
          <a:extLst xmlns:a="http://schemas.openxmlformats.org/drawingml/2006/main">
            <a:ext uri="{FF2B5EF4-FFF2-40B4-BE49-F238E27FC236}">
              <a16:creationId xmlns:a16="http://schemas.microsoft.com/office/drawing/2014/main" id="{32EB94A2-2E93-4FFA-BBEE-1F21C4E8C8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7" name="CaixaDeTexto 1">
          <a:extLst xmlns:a="http://schemas.openxmlformats.org/drawingml/2006/main">
            <a:ext uri="{FF2B5EF4-FFF2-40B4-BE49-F238E27FC236}">
              <a16:creationId xmlns:a16="http://schemas.microsoft.com/office/drawing/2014/main" id="{B10D3AC8-6EE5-4311-AE71-A0C72E883C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8" name="CaixaDeTexto 1">
          <a:extLst xmlns:a="http://schemas.openxmlformats.org/drawingml/2006/main">
            <a:ext uri="{FF2B5EF4-FFF2-40B4-BE49-F238E27FC236}">
              <a16:creationId xmlns:a16="http://schemas.microsoft.com/office/drawing/2014/main" id="{E105CADB-4384-46B7-BFFF-B605CE14A8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9" name="CaixaDeTexto 1">
          <a:extLst xmlns:a="http://schemas.openxmlformats.org/drawingml/2006/main">
            <a:ext uri="{FF2B5EF4-FFF2-40B4-BE49-F238E27FC236}">
              <a16:creationId xmlns:a16="http://schemas.microsoft.com/office/drawing/2014/main" id="{7CE6B206-4CE9-4094-AC85-0270D1BC9D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0" name="CaixaDeTexto 1">
          <a:extLst xmlns:a="http://schemas.openxmlformats.org/drawingml/2006/main">
            <a:ext uri="{FF2B5EF4-FFF2-40B4-BE49-F238E27FC236}">
              <a16:creationId xmlns:a16="http://schemas.microsoft.com/office/drawing/2014/main" id="{01BC8C5C-4745-40E7-97AB-A9377677FB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1" name="CaixaDeTexto 1">
          <a:extLst xmlns:a="http://schemas.openxmlformats.org/drawingml/2006/main">
            <a:ext uri="{FF2B5EF4-FFF2-40B4-BE49-F238E27FC236}">
              <a16:creationId xmlns:a16="http://schemas.microsoft.com/office/drawing/2014/main" id="{84DFF57A-553A-4C46-AFEC-763064E8E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2" name="CaixaDeTexto 1">
          <a:extLst xmlns:a="http://schemas.openxmlformats.org/drawingml/2006/main">
            <a:ext uri="{FF2B5EF4-FFF2-40B4-BE49-F238E27FC236}">
              <a16:creationId xmlns:a16="http://schemas.microsoft.com/office/drawing/2014/main" id="{F604B968-BE8E-464B-911E-1AD82CE825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3" name="CaixaDeTexto 1">
          <a:extLst xmlns:a="http://schemas.openxmlformats.org/drawingml/2006/main">
            <a:ext uri="{FF2B5EF4-FFF2-40B4-BE49-F238E27FC236}">
              <a16:creationId xmlns:a16="http://schemas.microsoft.com/office/drawing/2014/main" id="{DBC3870C-E042-4E83-B1E0-8CD028DEA9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4" name="CaixaDeTexto 1">
          <a:extLst xmlns:a="http://schemas.openxmlformats.org/drawingml/2006/main">
            <a:ext uri="{FF2B5EF4-FFF2-40B4-BE49-F238E27FC236}">
              <a16:creationId xmlns:a16="http://schemas.microsoft.com/office/drawing/2014/main" id="{BDBF3582-9EB2-4EA7-9791-81C0A0219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5" name="CaixaDeTexto 1">
          <a:extLst xmlns:a="http://schemas.openxmlformats.org/drawingml/2006/main">
            <a:ext uri="{FF2B5EF4-FFF2-40B4-BE49-F238E27FC236}">
              <a16:creationId xmlns:a16="http://schemas.microsoft.com/office/drawing/2014/main" id="{4CFA6306-F77D-4A74-8F76-8E6A2807B1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6" name="CaixaDeTexto 1">
          <a:extLst xmlns:a="http://schemas.openxmlformats.org/drawingml/2006/main">
            <a:ext uri="{FF2B5EF4-FFF2-40B4-BE49-F238E27FC236}">
              <a16:creationId xmlns:a16="http://schemas.microsoft.com/office/drawing/2014/main" id="{9C0739E2-6720-4063-8705-72AEAA5D96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7" name="CaixaDeTexto 1">
          <a:extLst xmlns:a="http://schemas.openxmlformats.org/drawingml/2006/main">
            <a:ext uri="{FF2B5EF4-FFF2-40B4-BE49-F238E27FC236}">
              <a16:creationId xmlns:a16="http://schemas.microsoft.com/office/drawing/2014/main" id="{2A8E81DC-3C91-45E6-9208-74CFEBD96CF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8" name="CaixaDeTexto 1">
          <a:extLst xmlns:a="http://schemas.openxmlformats.org/drawingml/2006/main">
            <a:ext uri="{FF2B5EF4-FFF2-40B4-BE49-F238E27FC236}">
              <a16:creationId xmlns:a16="http://schemas.microsoft.com/office/drawing/2014/main" id="{BF5936AE-6B57-4052-B6C5-C710972FA9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9" name="CaixaDeTexto 1">
          <a:extLst xmlns:a="http://schemas.openxmlformats.org/drawingml/2006/main">
            <a:ext uri="{FF2B5EF4-FFF2-40B4-BE49-F238E27FC236}">
              <a16:creationId xmlns:a16="http://schemas.microsoft.com/office/drawing/2014/main" id="{9E535390-94C8-43E3-9537-E0AA44B253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0" name="CaixaDeTexto 1">
          <a:extLst xmlns:a="http://schemas.openxmlformats.org/drawingml/2006/main">
            <a:ext uri="{FF2B5EF4-FFF2-40B4-BE49-F238E27FC236}">
              <a16:creationId xmlns:a16="http://schemas.microsoft.com/office/drawing/2014/main" id="{F8069D41-40C7-43F9-B890-7C8380EB15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1" name="CaixaDeTexto 1">
          <a:extLst xmlns:a="http://schemas.openxmlformats.org/drawingml/2006/main">
            <a:ext uri="{FF2B5EF4-FFF2-40B4-BE49-F238E27FC236}">
              <a16:creationId xmlns:a16="http://schemas.microsoft.com/office/drawing/2014/main" id="{BB6E0C40-C85B-4FC7-8842-B380CE08A5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2" name="CaixaDeTexto 1">
          <a:extLst xmlns:a="http://schemas.openxmlformats.org/drawingml/2006/main">
            <a:ext uri="{FF2B5EF4-FFF2-40B4-BE49-F238E27FC236}">
              <a16:creationId xmlns:a16="http://schemas.microsoft.com/office/drawing/2014/main" id="{CF5D6B78-0E35-49F1-9469-F18C7ACCD5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3" name="CaixaDeTexto 1">
          <a:extLst xmlns:a="http://schemas.openxmlformats.org/drawingml/2006/main">
            <a:ext uri="{FF2B5EF4-FFF2-40B4-BE49-F238E27FC236}">
              <a16:creationId xmlns:a16="http://schemas.microsoft.com/office/drawing/2014/main" id="{14E07FC2-9C10-4C7B-A90C-941698213D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4" name="CaixaDeTexto 1">
          <a:extLst xmlns:a="http://schemas.openxmlformats.org/drawingml/2006/main">
            <a:ext uri="{FF2B5EF4-FFF2-40B4-BE49-F238E27FC236}">
              <a16:creationId xmlns:a16="http://schemas.microsoft.com/office/drawing/2014/main" id="{AFE8CE28-F18F-474A-8CD3-8D44E87139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5" name="CaixaDeTexto 1">
          <a:extLst xmlns:a="http://schemas.openxmlformats.org/drawingml/2006/main">
            <a:ext uri="{FF2B5EF4-FFF2-40B4-BE49-F238E27FC236}">
              <a16:creationId xmlns:a16="http://schemas.microsoft.com/office/drawing/2014/main" id="{AAE532A3-3019-4BC6-89B8-1583BF4D36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6" name="CaixaDeTexto 1">
          <a:extLst xmlns:a="http://schemas.openxmlformats.org/drawingml/2006/main">
            <a:ext uri="{FF2B5EF4-FFF2-40B4-BE49-F238E27FC236}">
              <a16:creationId xmlns:a16="http://schemas.microsoft.com/office/drawing/2014/main" id="{1A36BBFD-FD0C-46B9-A2CE-353563BD1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7" name="CaixaDeTexto 1">
          <a:extLst xmlns:a="http://schemas.openxmlformats.org/drawingml/2006/main">
            <a:ext uri="{FF2B5EF4-FFF2-40B4-BE49-F238E27FC236}">
              <a16:creationId xmlns:a16="http://schemas.microsoft.com/office/drawing/2014/main" id="{5A292C6F-8915-48BE-AFDB-EFBF60ABB6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8" name="CaixaDeTexto 1">
          <a:extLst xmlns:a="http://schemas.openxmlformats.org/drawingml/2006/main">
            <a:ext uri="{FF2B5EF4-FFF2-40B4-BE49-F238E27FC236}">
              <a16:creationId xmlns:a16="http://schemas.microsoft.com/office/drawing/2014/main" id="{3062FE53-0C66-43AE-8110-8FB28A123E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9" name="CaixaDeTexto 1">
          <a:extLst xmlns:a="http://schemas.openxmlformats.org/drawingml/2006/main">
            <a:ext uri="{FF2B5EF4-FFF2-40B4-BE49-F238E27FC236}">
              <a16:creationId xmlns:a16="http://schemas.microsoft.com/office/drawing/2014/main" id="{AE1C840F-6130-4AC1-95D1-8A765B01EB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0" name="CaixaDeTexto 1">
          <a:extLst xmlns:a="http://schemas.openxmlformats.org/drawingml/2006/main">
            <a:ext uri="{FF2B5EF4-FFF2-40B4-BE49-F238E27FC236}">
              <a16:creationId xmlns:a16="http://schemas.microsoft.com/office/drawing/2014/main" id="{1BFF1D85-D17D-4AAA-B257-AE30FFCECC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1" name="CaixaDeTexto 1">
          <a:extLst xmlns:a="http://schemas.openxmlformats.org/drawingml/2006/main">
            <a:ext uri="{FF2B5EF4-FFF2-40B4-BE49-F238E27FC236}">
              <a16:creationId xmlns:a16="http://schemas.microsoft.com/office/drawing/2014/main" id="{0326087C-3DCA-4106-81EF-6BE1782CA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2" name="CaixaDeTexto 1">
          <a:extLst xmlns:a="http://schemas.openxmlformats.org/drawingml/2006/main">
            <a:ext uri="{FF2B5EF4-FFF2-40B4-BE49-F238E27FC236}">
              <a16:creationId xmlns:a16="http://schemas.microsoft.com/office/drawing/2014/main" id="{CD5A5812-F64C-4DBA-BB97-241F7F7C1F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3" name="CaixaDeTexto 1">
          <a:extLst xmlns:a="http://schemas.openxmlformats.org/drawingml/2006/main">
            <a:ext uri="{FF2B5EF4-FFF2-40B4-BE49-F238E27FC236}">
              <a16:creationId xmlns:a16="http://schemas.microsoft.com/office/drawing/2014/main" id="{C7834077-3728-4D35-A9ED-F1D75283C5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4" name="CaixaDeTexto 1">
          <a:extLst xmlns:a="http://schemas.openxmlformats.org/drawingml/2006/main">
            <a:ext uri="{FF2B5EF4-FFF2-40B4-BE49-F238E27FC236}">
              <a16:creationId xmlns:a16="http://schemas.microsoft.com/office/drawing/2014/main" id="{75316893-AF6E-47BC-8843-B660F79547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5" name="CaixaDeTexto 1">
          <a:extLst xmlns:a="http://schemas.openxmlformats.org/drawingml/2006/main">
            <a:ext uri="{FF2B5EF4-FFF2-40B4-BE49-F238E27FC236}">
              <a16:creationId xmlns:a16="http://schemas.microsoft.com/office/drawing/2014/main" id="{6E1ABE27-ECD9-4F60-8215-963F9B62B7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6" name="CaixaDeTexto 1">
          <a:extLst xmlns:a="http://schemas.openxmlformats.org/drawingml/2006/main">
            <a:ext uri="{FF2B5EF4-FFF2-40B4-BE49-F238E27FC236}">
              <a16:creationId xmlns:a16="http://schemas.microsoft.com/office/drawing/2014/main" id="{C73E082E-1542-4107-BCB7-2845DC2A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7" name="CaixaDeTexto 1">
          <a:extLst xmlns:a="http://schemas.openxmlformats.org/drawingml/2006/main">
            <a:ext uri="{FF2B5EF4-FFF2-40B4-BE49-F238E27FC236}">
              <a16:creationId xmlns:a16="http://schemas.microsoft.com/office/drawing/2014/main" id="{D32633CC-0492-4F70-8A28-101E035858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8" name="CaixaDeTexto 1">
          <a:extLst xmlns:a="http://schemas.openxmlformats.org/drawingml/2006/main">
            <a:ext uri="{FF2B5EF4-FFF2-40B4-BE49-F238E27FC236}">
              <a16:creationId xmlns:a16="http://schemas.microsoft.com/office/drawing/2014/main" id="{920EFF6F-AB16-4973-B78C-124B7D02B4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9" name="CaixaDeTexto 1">
          <a:extLst xmlns:a="http://schemas.openxmlformats.org/drawingml/2006/main">
            <a:ext uri="{FF2B5EF4-FFF2-40B4-BE49-F238E27FC236}">
              <a16:creationId xmlns:a16="http://schemas.microsoft.com/office/drawing/2014/main" id="{5E110180-6A38-4E61-9F78-A0F311240D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0" name="CaixaDeTexto 1">
          <a:extLst xmlns:a="http://schemas.openxmlformats.org/drawingml/2006/main">
            <a:ext uri="{FF2B5EF4-FFF2-40B4-BE49-F238E27FC236}">
              <a16:creationId xmlns:a16="http://schemas.microsoft.com/office/drawing/2014/main" id="{D5968B1C-8D05-4718-B96C-81F98D05D6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1" name="CaixaDeTexto 1">
          <a:extLst xmlns:a="http://schemas.openxmlformats.org/drawingml/2006/main">
            <a:ext uri="{FF2B5EF4-FFF2-40B4-BE49-F238E27FC236}">
              <a16:creationId xmlns:a16="http://schemas.microsoft.com/office/drawing/2014/main" id="{FE33C4FE-5FBF-4596-8409-C54D3C6BAF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2" name="CaixaDeTexto 1">
          <a:extLst xmlns:a="http://schemas.openxmlformats.org/drawingml/2006/main">
            <a:ext uri="{FF2B5EF4-FFF2-40B4-BE49-F238E27FC236}">
              <a16:creationId xmlns:a16="http://schemas.microsoft.com/office/drawing/2014/main" id="{CF321443-C687-46F6-8C39-559F8C2D20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3" name="CaixaDeTexto 1">
          <a:extLst xmlns:a="http://schemas.openxmlformats.org/drawingml/2006/main">
            <a:ext uri="{FF2B5EF4-FFF2-40B4-BE49-F238E27FC236}">
              <a16:creationId xmlns:a16="http://schemas.microsoft.com/office/drawing/2014/main" id="{0D60D7D6-0657-4886-9271-5E57EF2365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4" name="CaixaDeTexto 1">
          <a:extLst xmlns:a="http://schemas.openxmlformats.org/drawingml/2006/main">
            <a:ext uri="{FF2B5EF4-FFF2-40B4-BE49-F238E27FC236}">
              <a16:creationId xmlns:a16="http://schemas.microsoft.com/office/drawing/2014/main" id="{1C0E2901-4870-4E8E-ACBF-15DCF10507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5" name="CaixaDeTexto 1">
          <a:extLst xmlns:a="http://schemas.openxmlformats.org/drawingml/2006/main">
            <a:ext uri="{FF2B5EF4-FFF2-40B4-BE49-F238E27FC236}">
              <a16:creationId xmlns:a16="http://schemas.microsoft.com/office/drawing/2014/main" id="{1E3E5A73-FFAE-4441-BF2B-007D4DF83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6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BF9A-080C-46C6-A888-BB87472666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7" name="CaixaDeTexto 1">
          <a:extLst xmlns:a="http://schemas.openxmlformats.org/drawingml/2006/main">
            <a:ext uri="{FF2B5EF4-FFF2-40B4-BE49-F238E27FC236}">
              <a16:creationId xmlns:a16="http://schemas.microsoft.com/office/drawing/2014/main" id="{B5DD4A29-4655-4D0D-8AB5-E11B37E843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8" name="CaixaDeTexto 1">
          <a:extLst xmlns:a="http://schemas.openxmlformats.org/drawingml/2006/main">
            <a:ext uri="{FF2B5EF4-FFF2-40B4-BE49-F238E27FC236}">
              <a16:creationId xmlns:a16="http://schemas.microsoft.com/office/drawing/2014/main" id="{CB941EC8-57FA-4144-936C-6A0BECBC81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9" name="CaixaDeTexto 1">
          <a:extLst xmlns:a="http://schemas.openxmlformats.org/drawingml/2006/main">
            <a:ext uri="{FF2B5EF4-FFF2-40B4-BE49-F238E27FC236}">
              <a16:creationId xmlns:a16="http://schemas.microsoft.com/office/drawing/2014/main" id="{3E4C7EBA-2FA9-4202-9B59-66CB3E3194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0" name="CaixaDeTexto 1">
          <a:extLst xmlns:a="http://schemas.openxmlformats.org/drawingml/2006/main">
            <a:ext uri="{FF2B5EF4-FFF2-40B4-BE49-F238E27FC236}">
              <a16:creationId xmlns:a16="http://schemas.microsoft.com/office/drawing/2014/main" id="{65BBB783-6875-4951-A9F6-DBE181604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1" name="CaixaDeTexto 1">
          <a:extLst xmlns:a="http://schemas.openxmlformats.org/drawingml/2006/main">
            <a:ext uri="{FF2B5EF4-FFF2-40B4-BE49-F238E27FC236}">
              <a16:creationId xmlns:a16="http://schemas.microsoft.com/office/drawing/2014/main" id="{3A0F5543-26B6-432B-82F5-0C6216D371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2" name="CaixaDeTexto 1">
          <a:extLst xmlns:a="http://schemas.openxmlformats.org/drawingml/2006/main">
            <a:ext uri="{FF2B5EF4-FFF2-40B4-BE49-F238E27FC236}">
              <a16:creationId xmlns:a16="http://schemas.microsoft.com/office/drawing/2014/main" id="{DED96916-4F98-4FD4-BB3B-1A8C4F073C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3" name="CaixaDeTexto 1">
          <a:extLst xmlns:a="http://schemas.openxmlformats.org/drawingml/2006/main">
            <a:ext uri="{FF2B5EF4-FFF2-40B4-BE49-F238E27FC236}">
              <a16:creationId xmlns:a16="http://schemas.microsoft.com/office/drawing/2014/main" id="{A6FB53DD-A21D-4F6D-A75E-1DCA6064F9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4" name="CaixaDeTexto 1">
          <a:extLst xmlns:a="http://schemas.openxmlformats.org/drawingml/2006/main">
            <a:ext uri="{FF2B5EF4-FFF2-40B4-BE49-F238E27FC236}">
              <a16:creationId xmlns:a16="http://schemas.microsoft.com/office/drawing/2014/main" id="{8A77A0D9-8127-48C7-989B-F14727142D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A92081B-B9C6-45BE-B8EB-49BC791B7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6" name="CaixaDeTexto 1">
          <a:extLst xmlns:a="http://schemas.openxmlformats.org/drawingml/2006/main">
            <a:ext uri="{FF2B5EF4-FFF2-40B4-BE49-F238E27FC236}">
              <a16:creationId xmlns:a16="http://schemas.microsoft.com/office/drawing/2014/main" id="{6F569340-3591-4D73-B9C6-7788A141A6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7" name="CaixaDeTexto 1">
          <a:extLst xmlns:a="http://schemas.openxmlformats.org/drawingml/2006/main">
            <a:ext uri="{FF2B5EF4-FFF2-40B4-BE49-F238E27FC236}">
              <a16:creationId xmlns:a16="http://schemas.microsoft.com/office/drawing/2014/main" id="{972D2997-B33E-45F3-9D5B-9268DB699E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6977588-132E-4018-87E2-383775A09F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14DAD6-4AFF-4303-B459-04D3D75F94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0" name="CaixaDeTexto 1">
          <a:extLst xmlns:a="http://schemas.openxmlformats.org/drawingml/2006/main">
            <a:ext uri="{FF2B5EF4-FFF2-40B4-BE49-F238E27FC236}">
              <a16:creationId xmlns:a16="http://schemas.microsoft.com/office/drawing/2014/main" id="{228940D2-CDBD-4F7F-88CE-924C89375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1" name="CaixaDeTexto 1">
          <a:extLst xmlns:a="http://schemas.openxmlformats.org/drawingml/2006/main">
            <a:ext uri="{FF2B5EF4-FFF2-40B4-BE49-F238E27FC236}">
              <a16:creationId xmlns:a16="http://schemas.microsoft.com/office/drawing/2014/main" id="{037DDC0C-25C1-4E9F-8443-A018344D4D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B2F1880-E47E-439C-915E-19CA29D720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3" name="CaixaDeTexto 1">
          <a:extLst xmlns:a="http://schemas.openxmlformats.org/drawingml/2006/main">
            <a:ext uri="{FF2B5EF4-FFF2-40B4-BE49-F238E27FC236}">
              <a16:creationId xmlns:a16="http://schemas.microsoft.com/office/drawing/2014/main" id="{45DFE001-5B9F-4315-9FF3-4F17DE46AA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4" name="CaixaDeTexto 1">
          <a:extLst xmlns:a="http://schemas.openxmlformats.org/drawingml/2006/main">
            <a:ext uri="{FF2B5EF4-FFF2-40B4-BE49-F238E27FC236}">
              <a16:creationId xmlns:a16="http://schemas.microsoft.com/office/drawing/2014/main" id="{432769A6-5CB3-42AC-BCBA-00ECF9543F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5" name="CaixaDeTexto 1">
          <a:extLst xmlns:a="http://schemas.openxmlformats.org/drawingml/2006/main">
            <a:ext uri="{FF2B5EF4-FFF2-40B4-BE49-F238E27FC236}">
              <a16:creationId xmlns:a16="http://schemas.microsoft.com/office/drawing/2014/main" id="{3EE5924C-7B1C-4468-97CF-A2CE8C04F2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6" name="CaixaDeTexto 1">
          <a:extLst xmlns:a="http://schemas.openxmlformats.org/drawingml/2006/main">
            <a:ext uri="{FF2B5EF4-FFF2-40B4-BE49-F238E27FC236}">
              <a16:creationId xmlns:a16="http://schemas.microsoft.com/office/drawing/2014/main" id="{EDC31665-41F1-4A01-AF4E-8CA2E232EE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7" name="CaixaDeTexto 1">
          <a:extLst xmlns:a="http://schemas.openxmlformats.org/drawingml/2006/main">
            <a:ext uri="{FF2B5EF4-FFF2-40B4-BE49-F238E27FC236}">
              <a16:creationId xmlns:a16="http://schemas.microsoft.com/office/drawing/2014/main" id="{C1009048-8C6B-4F41-9C2F-CFC885E267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8" name="CaixaDeTexto 1">
          <a:extLst xmlns:a="http://schemas.openxmlformats.org/drawingml/2006/main">
            <a:ext uri="{FF2B5EF4-FFF2-40B4-BE49-F238E27FC236}">
              <a16:creationId xmlns:a16="http://schemas.microsoft.com/office/drawing/2014/main" id="{7BC0E494-2F3E-47E9-8F88-936DBB9A66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9" name="CaixaDeTexto 1">
          <a:extLst xmlns:a="http://schemas.openxmlformats.org/drawingml/2006/main">
            <a:ext uri="{FF2B5EF4-FFF2-40B4-BE49-F238E27FC236}">
              <a16:creationId xmlns:a16="http://schemas.microsoft.com/office/drawing/2014/main" id="{C6E11201-391F-48B0-BF2C-E27DF5933A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0" name="CaixaDeTexto 1">
          <a:extLst xmlns:a="http://schemas.openxmlformats.org/drawingml/2006/main">
            <a:ext uri="{FF2B5EF4-FFF2-40B4-BE49-F238E27FC236}">
              <a16:creationId xmlns:a16="http://schemas.microsoft.com/office/drawing/2014/main" id="{8DADD798-5753-45C4-9DE5-DF146566C7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1" name="CaixaDeTexto 1">
          <a:extLst xmlns:a="http://schemas.openxmlformats.org/drawingml/2006/main">
            <a:ext uri="{FF2B5EF4-FFF2-40B4-BE49-F238E27FC236}">
              <a16:creationId xmlns:a16="http://schemas.microsoft.com/office/drawing/2014/main" id="{767D1552-8B2D-4180-BFAF-43E590DCEF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2" name="CaixaDeTexto 1">
          <a:extLst xmlns:a="http://schemas.openxmlformats.org/drawingml/2006/main">
            <a:ext uri="{FF2B5EF4-FFF2-40B4-BE49-F238E27FC236}">
              <a16:creationId xmlns:a16="http://schemas.microsoft.com/office/drawing/2014/main" id="{A6345BEF-4FC3-4F1D-AA2A-DA040A5C03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3" name="CaixaDeTexto 1">
          <a:extLst xmlns:a="http://schemas.openxmlformats.org/drawingml/2006/main">
            <a:ext uri="{FF2B5EF4-FFF2-40B4-BE49-F238E27FC236}">
              <a16:creationId xmlns:a16="http://schemas.microsoft.com/office/drawing/2014/main" id="{8EF7FC21-4FC5-4802-A542-E1D9ED53DA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4" name="CaixaDeTexto 1">
          <a:extLst xmlns:a="http://schemas.openxmlformats.org/drawingml/2006/main">
            <a:ext uri="{FF2B5EF4-FFF2-40B4-BE49-F238E27FC236}">
              <a16:creationId xmlns:a16="http://schemas.microsoft.com/office/drawing/2014/main" id="{A1E5D2C1-5142-4024-96F8-B170B691F4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5" name="CaixaDeTexto 1">
          <a:extLst xmlns:a="http://schemas.openxmlformats.org/drawingml/2006/main">
            <a:ext uri="{FF2B5EF4-FFF2-40B4-BE49-F238E27FC236}">
              <a16:creationId xmlns:a16="http://schemas.microsoft.com/office/drawing/2014/main" id="{BF60D1DD-3B46-44F5-8678-53533C1DF4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6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0C76-C5C1-4F67-9F07-4CD943E98B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7" name="CaixaDeTexto 1">
          <a:extLst xmlns:a="http://schemas.openxmlformats.org/drawingml/2006/main">
            <a:ext uri="{FF2B5EF4-FFF2-40B4-BE49-F238E27FC236}">
              <a16:creationId xmlns:a16="http://schemas.microsoft.com/office/drawing/2014/main" id="{E4051A44-2B54-42AA-A3DD-24430FAF65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8" name="CaixaDeTexto 1">
          <a:extLst xmlns:a="http://schemas.openxmlformats.org/drawingml/2006/main">
            <a:ext uri="{FF2B5EF4-FFF2-40B4-BE49-F238E27FC236}">
              <a16:creationId xmlns:a16="http://schemas.microsoft.com/office/drawing/2014/main" id="{2B40F113-CAEB-49CA-8F1E-2AB5731A17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9" name="CaixaDeTexto 1">
          <a:extLst xmlns:a="http://schemas.openxmlformats.org/drawingml/2006/main">
            <a:ext uri="{FF2B5EF4-FFF2-40B4-BE49-F238E27FC236}">
              <a16:creationId xmlns:a16="http://schemas.microsoft.com/office/drawing/2014/main" id="{40B390EF-494A-4B4A-951F-CF33F99D1F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0" name="CaixaDeTexto 1">
          <a:extLst xmlns:a="http://schemas.openxmlformats.org/drawingml/2006/main">
            <a:ext uri="{FF2B5EF4-FFF2-40B4-BE49-F238E27FC236}">
              <a16:creationId xmlns:a16="http://schemas.microsoft.com/office/drawing/2014/main" id="{2A8109CF-5B06-4221-917E-C3382AD16C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1" name="CaixaDeTexto 1">
          <a:extLst xmlns:a="http://schemas.openxmlformats.org/drawingml/2006/main">
            <a:ext uri="{FF2B5EF4-FFF2-40B4-BE49-F238E27FC236}">
              <a16:creationId xmlns:a16="http://schemas.microsoft.com/office/drawing/2014/main" id="{9C74E4A7-7B1D-4246-9E5D-D0F99C159A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2" name="CaixaDeTexto 1">
          <a:extLst xmlns:a="http://schemas.openxmlformats.org/drawingml/2006/main">
            <a:ext uri="{FF2B5EF4-FFF2-40B4-BE49-F238E27FC236}">
              <a16:creationId xmlns:a16="http://schemas.microsoft.com/office/drawing/2014/main" id="{192A250E-EDB2-4B52-AA17-BD8D0247DD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3" name="CaixaDeTexto 1">
          <a:extLst xmlns:a="http://schemas.openxmlformats.org/drawingml/2006/main">
            <a:ext uri="{FF2B5EF4-FFF2-40B4-BE49-F238E27FC236}">
              <a16:creationId xmlns:a16="http://schemas.microsoft.com/office/drawing/2014/main" id="{FEA82970-D320-405B-8F9D-100DDA5A54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E34D274-5923-48DB-AF88-A3557BBA29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5" name="CaixaDeTexto 1">
          <a:extLst xmlns:a="http://schemas.openxmlformats.org/drawingml/2006/main">
            <a:ext uri="{FF2B5EF4-FFF2-40B4-BE49-F238E27FC236}">
              <a16:creationId xmlns:a16="http://schemas.microsoft.com/office/drawing/2014/main" id="{B31818B1-7FBE-4818-BAD5-389105B414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6" name="CaixaDeTexto 1">
          <a:extLst xmlns:a="http://schemas.openxmlformats.org/drawingml/2006/main">
            <a:ext uri="{FF2B5EF4-FFF2-40B4-BE49-F238E27FC236}">
              <a16:creationId xmlns:a16="http://schemas.microsoft.com/office/drawing/2014/main" id="{4DACD9D6-4BD5-4856-A02C-3D4DF0B7A6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7" name="CaixaDeTexto 1">
          <a:extLst xmlns:a="http://schemas.openxmlformats.org/drawingml/2006/main">
            <a:ext uri="{FF2B5EF4-FFF2-40B4-BE49-F238E27FC236}">
              <a16:creationId xmlns:a16="http://schemas.microsoft.com/office/drawing/2014/main" id="{A2C1C4A5-FD76-4E11-A0AB-47FDD981F1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8" name="CaixaDeTexto 1">
          <a:extLst xmlns:a="http://schemas.openxmlformats.org/drawingml/2006/main">
            <a:ext uri="{FF2B5EF4-FFF2-40B4-BE49-F238E27FC236}">
              <a16:creationId xmlns:a16="http://schemas.microsoft.com/office/drawing/2014/main" id="{56CD42D2-36B0-4616-AFAF-7F37365C24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9" name="CaixaDeTexto 1">
          <a:extLst xmlns:a="http://schemas.openxmlformats.org/drawingml/2006/main">
            <a:ext uri="{FF2B5EF4-FFF2-40B4-BE49-F238E27FC236}">
              <a16:creationId xmlns:a16="http://schemas.microsoft.com/office/drawing/2014/main" id="{DEFC01E2-D8FD-4949-A25C-CFCF011DDB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0" name="CaixaDeTexto 1">
          <a:extLst xmlns:a="http://schemas.openxmlformats.org/drawingml/2006/main">
            <a:ext uri="{FF2B5EF4-FFF2-40B4-BE49-F238E27FC236}">
              <a16:creationId xmlns:a16="http://schemas.microsoft.com/office/drawing/2014/main" id="{B9F29547-A8E9-4801-9298-D7C4F9C437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1" name="CaixaDeTexto 1">
          <a:extLst xmlns:a="http://schemas.openxmlformats.org/drawingml/2006/main">
            <a:ext uri="{FF2B5EF4-FFF2-40B4-BE49-F238E27FC236}">
              <a16:creationId xmlns:a16="http://schemas.microsoft.com/office/drawing/2014/main" id="{510E6C40-6EF8-49F5-9A58-614BF4015F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74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" name="CaixaDeTexto 1">
          <a:extLst xmlns:a="http://schemas.openxmlformats.org/drawingml/2006/main">
            <a:ext uri="{FF2B5EF4-FFF2-40B4-BE49-F238E27FC236}">
              <a16:creationId xmlns:a16="http://schemas.microsoft.com/office/drawing/2014/main" id="{620FC588-F75F-4EA9-BE72-82566630F5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" name="CaixaDeTexto 1">
          <a:extLst xmlns:a="http://schemas.openxmlformats.org/drawingml/2006/main">
            <a:ext uri="{FF2B5EF4-FFF2-40B4-BE49-F238E27FC236}">
              <a16:creationId xmlns:a16="http://schemas.microsoft.com/office/drawing/2014/main" id="{7F6B91F6-926C-4C2E-AF48-5E122DB1B4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" name="CaixaDeTexto 1">
          <a:extLst xmlns:a="http://schemas.openxmlformats.org/drawingml/2006/main">
            <a:ext uri="{FF2B5EF4-FFF2-40B4-BE49-F238E27FC236}">
              <a16:creationId xmlns:a16="http://schemas.microsoft.com/office/drawing/2014/main" id="{EDFD4CD9-4C05-4711-B9FD-A57FC90679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" name="CaixaDeTexto 1">
          <a:extLst xmlns:a="http://schemas.openxmlformats.org/drawingml/2006/main">
            <a:ext uri="{FF2B5EF4-FFF2-40B4-BE49-F238E27FC236}">
              <a16:creationId xmlns:a16="http://schemas.microsoft.com/office/drawing/2014/main" id="{CE66B35E-F334-4B83-A9FE-2B137D9F92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" name="CaixaDeTexto 1">
          <a:extLst xmlns:a="http://schemas.openxmlformats.org/drawingml/2006/main">
            <a:ext uri="{FF2B5EF4-FFF2-40B4-BE49-F238E27FC236}">
              <a16:creationId xmlns:a16="http://schemas.microsoft.com/office/drawing/2014/main" id="{D7AFD66D-4E49-48FA-9EFE-C70DEA5519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" name="CaixaDeTexto 1">
          <a:extLst xmlns:a="http://schemas.openxmlformats.org/drawingml/2006/main">
            <a:ext uri="{FF2B5EF4-FFF2-40B4-BE49-F238E27FC236}">
              <a16:creationId xmlns:a16="http://schemas.microsoft.com/office/drawing/2014/main" id="{7942F9DA-BE4E-43C0-B972-3BD45F7A04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" name="CaixaDeTexto 1">
          <a:extLst xmlns:a="http://schemas.openxmlformats.org/drawingml/2006/main">
            <a:ext uri="{FF2B5EF4-FFF2-40B4-BE49-F238E27FC236}">
              <a16:creationId xmlns:a16="http://schemas.microsoft.com/office/drawing/2014/main" id="{6274B411-CFA2-4FD0-8027-4EC07BED8C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" name="CaixaDeTexto 1">
          <a:extLst xmlns:a="http://schemas.openxmlformats.org/drawingml/2006/main">
            <a:ext uri="{FF2B5EF4-FFF2-40B4-BE49-F238E27FC236}">
              <a16:creationId xmlns:a16="http://schemas.microsoft.com/office/drawing/2014/main" id="{2CF5FF37-61BF-41A1-BC6F-8488E0AE5D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" name="CaixaDeTexto 1">
          <a:extLst xmlns:a="http://schemas.openxmlformats.org/drawingml/2006/main">
            <a:ext uri="{FF2B5EF4-FFF2-40B4-BE49-F238E27FC236}">
              <a16:creationId xmlns:a16="http://schemas.microsoft.com/office/drawing/2014/main" id="{4EF3AE03-FB8D-4F67-B33D-23774178D85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" name="CaixaDeTexto 1">
          <a:extLst xmlns:a="http://schemas.openxmlformats.org/drawingml/2006/main">
            <a:ext uri="{FF2B5EF4-FFF2-40B4-BE49-F238E27FC236}">
              <a16:creationId xmlns:a16="http://schemas.microsoft.com/office/drawing/2014/main" id="{E095C869-CE37-4E93-BADF-BB7CA23DA9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" name="CaixaDeTexto 1">
          <a:extLst xmlns:a="http://schemas.openxmlformats.org/drawingml/2006/main">
            <a:ext uri="{FF2B5EF4-FFF2-40B4-BE49-F238E27FC236}">
              <a16:creationId xmlns:a16="http://schemas.microsoft.com/office/drawing/2014/main" id="{D0076F8F-9D56-4284-9B99-665885F3D0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" name="CaixaDeTexto 1">
          <a:extLst xmlns:a="http://schemas.openxmlformats.org/drawingml/2006/main">
            <a:ext uri="{FF2B5EF4-FFF2-40B4-BE49-F238E27FC236}">
              <a16:creationId xmlns:a16="http://schemas.microsoft.com/office/drawing/2014/main" id="{D8C3C840-1631-442C-A2F9-361CAD4AF3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" name="CaixaDeTexto 1">
          <a:extLst xmlns:a="http://schemas.openxmlformats.org/drawingml/2006/main">
            <a:ext uri="{FF2B5EF4-FFF2-40B4-BE49-F238E27FC236}">
              <a16:creationId xmlns:a16="http://schemas.microsoft.com/office/drawing/2014/main" id="{B403AD31-3905-4955-BF2C-FFA148F476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" name="CaixaDeTexto 1">
          <a:extLst xmlns:a="http://schemas.openxmlformats.org/drawingml/2006/main">
            <a:ext uri="{FF2B5EF4-FFF2-40B4-BE49-F238E27FC236}">
              <a16:creationId xmlns:a16="http://schemas.microsoft.com/office/drawing/2014/main" id="{F7F539D7-B949-4DE4-9217-B6108F69C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" name="CaixaDeTexto 1">
          <a:extLst xmlns:a="http://schemas.openxmlformats.org/drawingml/2006/main">
            <a:ext uri="{FF2B5EF4-FFF2-40B4-BE49-F238E27FC236}">
              <a16:creationId xmlns:a16="http://schemas.microsoft.com/office/drawing/2014/main" id="{937B052A-901B-4B4F-BCC9-EFFAC8B2A4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" name="CaixaDeTexto 1">
          <a:extLst xmlns:a="http://schemas.openxmlformats.org/drawingml/2006/main">
            <a:ext uri="{FF2B5EF4-FFF2-40B4-BE49-F238E27FC236}">
              <a16:creationId xmlns:a16="http://schemas.microsoft.com/office/drawing/2014/main" id="{73856E07-F8A2-4337-BA2E-D1D84B60F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" name="CaixaDeTexto 1">
          <a:extLst xmlns:a="http://schemas.openxmlformats.org/drawingml/2006/main">
            <a:ext uri="{FF2B5EF4-FFF2-40B4-BE49-F238E27FC236}">
              <a16:creationId xmlns:a16="http://schemas.microsoft.com/office/drawing/2014/main" id="{F031A444-9060-4891-889A-6D60ED0A30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" name="CaixaDeTexto 1">
          <a:extLst xmlns:a="http://schemas.openxmlformats.org/drawingml/2006/main">
            <a:ext uri="{FF2B5EF4-FFF2-40B4-BE49-F238E27FC236}">
              <a16:creationId xmlns:a16="http://schemas.microsoft.com/office/drawing/2014/main" id="{505C3C8F-C42F-407E-97C2-2D5BE24F22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" name="CaixaDeTexto 1">
          <a:extLst xmlns:a="http://schemas.openxmlformats.org/drawingml/2006/main">
            <a:ext uri="{FF2B5EF4-FFF2-40B4-BE49-F238E27FC236}">
              <a16:creationId xmlns:a16="http://schemas.microsoft.com/office/drawing/2014/main" id="{4CA53CCC-7798-421B-BDD9-DD05D150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" name="CaixaDeTexto 1">
          <a:extLst xmlns:a="http://schemas.openxmlformats.org/drawingml/2006/main">
            <a:ext uri="{FF2B5EF4-FFF2-40B4-BE49-F238E27FC236}">
              <a16:creationId xmlns:a16="http://schemas.microsoft.com/office/drawing/2014/main" id="{723F00D5-3404-468A-9E6D-FAC85F68723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" name="CaixaDeTexto 1">
          <a:extLst xmlns:a="http://schemas.openxmlformats.org/drawingml/2006/main">
            <a:ext uri="{FF2B5EF4-FFF2-40B4-BE49-F238E27FC236}">
              <a16:creationId xmlns:a16="http://schemas.microsoft.com/office/drawing/2014/main" id="{4E8A7053-0BB5-492F-AF18-586499D75D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" name="CaixaDeTexto 1">
          <a:extLst xmlns:a="http://schemas.openxmlformats.org/drawingml/2006/main">
            <a:ext uri="{FF2B5EF4-FFF2-40B4-BE49-F238E27FC236}">
              <a16:creationId xmlns:a16="http://schemas.microsoft.com/office/drawing/2014/main" id="{84D6F08D-B4F3-440D-85FB-11E9C7B844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" name="CaixaDeTexto 1">
          <a:extLst xmlns:a="http://schemas.openxmlformats.org/drawingml/2006/main">
            <a:ext uri="{FF2B5EF4-FFF2-40B4-BE49-F238E27FC236}">
              <a16:creationId xmlns:a16="http://schemas.microsoft.com/office/drawing/2014/main" id="{0964DCFE-C294-4832-9B3C-5A6F7C6B63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783CCBC-1E5D-455B-9E03-95F212CC3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" name="CaixaDeTexto 1">
          <a:extLst xmlns:a="http://schemas.openxmlformats.org/drawingml/2006/main">
            <a:ext uri="{FF2B5EF4-FFF2-40B4-BE49-F238E27FC236}">
              <a16:creationId xmlns:a16="http://schemas.microsoft.com/office/drawing/2014/main" id="{5B68B05A-301B-4652-9534-22225D2565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" name="CaixaDeTexto 1">
          <a:extLst xmlns:a="http://schemas.openxmlformats.org/drawingml/2006/main">
            <a:ext uri="{FF2B5EF4-FFF2-40B4-BE49-F238E27FC236}">
              <a16:creationId xmlns:a16="http://schemas.microsoft.com/office/drawing/2014/main" id="{B7E881F6-C77F-4B1E-8A52-1A74979574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" name="CaixaDeTexto 1">
          <a:extLst xmlns:a="http://schemas.openxmlformats.org/drawingml/2006/main">
            <a:ext uri="{FF2B5EF4-FFF2-40B4-BE49-F238E27FC236}">
              <a16:creationId xmlns:a16="http://schemas.microsoft.com/office/drawing/2014/main" id="{BF55C0E7-62EB-4454-B895-5828EC1047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" name="CaixaDeTexto 1">
          <a:extLst xmlns:a="http://schemas.openxmlformats.org/drawingml/2006/main">
            <a:ext uri="{FF2B5EF4-FFF2-40B4-BE49-F238E27FC236}">
              <a16:creationId xmlns:a16="http://schemas.microsoft.com/office/drawing/2014/main" id="{FC404BDD-B457-4368-A1A7-7B2104547E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" name="CaixaDeTexto 1">
          <a:extLst xmlns:a="http://schemas.openxmlformats.org/drawingml/2006/main">
            <a:ext uri="{FF2B5EF4-FFF2-40B4-BE49-F238E27FC236}">
              <a16:creationId xmlns:a16="http://schemas.microsoft.com/office/drawing/2014/main" id="{A4D0DA44-1F6D-4F42-B7A0-E2BBFD59F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" name="CaixaDeTexto 1">
          <a:extLst xmlns:a="http://schemas.openxmlformats.org/drawingml/2006/main">
            <a:ext uri="{FF2B5EF4-FFF2-40B4-BE49-F238E27FC236}">
              <a16:creationId xmlns:a16="http://schemas.microsoft.com/office/drawing/2014/main" id="{03881546-09CA-4BF4-8E74-6FBB1C4EC5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" name="CaixaDeTexto 1">
          <a:extLst xmlns:a="http://schemas.openxmlformats.org/drawingml/2006/main">
            <a:ext uri="{FF2B5EF4-FFF2-40B4-BE49-F238E27FC236}">
              <a16:creationId xmlns:a16="http://schemas.microsoft.com/office/drawing/2014/main" id="{337A1BA6-7E10-4734-8590-D667691B4C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" name="CaixaDeTexto 1">
          <a:extLst xmlns:a="http://schemas.openxmlformats.org/drawingml/2006/main">
            <a:ext uri="{FF2B5EF4-FFF2-40B4-BE49-F238E27FC236}">
              <a16:creationId xmlns:a16="http://schemas.microsoft.com/office/drawing/2014/main" id="{7A759B8E-6E18-4177-8F58-B46ED9B1D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" name="CaixaDeTexto 1">
          <a:extLst xmlns:a="http://schemas.openxmlformats.org/drawingml/2006/main">
            <a:ext uri="{FF2B5EF4-FFF2-40B4-BE49-F238E27FC236}">
              <a16:creationId xmlns:a16="http://schemas.microsoft.com/office/drawing/2014/main" id="{739E0D34-D8D3-46A1-88A4-8CF31E8A94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" name="CaixaDeTexto 1">
          <a:extLst xmlns:a="http://schemas.openxmlformats.org/drawingml/2006/main">
            <a:ext uri="{FF2B5EF4-FFF2-40B4-BE49-F238E27FC236}">
              <a16:creationId xmlns:a16="http://schemas.microsoft.com/office/drawing/2014/main" id="{D8BBE9F8-77D0-45AD-9928-720EF80774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" name="CaixaDeTexto 1">
          <a:extLst xmlns:a="http://schemas.openxmlformats.org/drawingml/2006/main">
            <a:ext uri="{FF2B5EF4-FFF2-40B4-BE49-F238E27FC236}">
              <a16:creationId xmlns:a16="http://schemas.microsoft.com/office/drawing/2014/main" id="{18BBE9BC-2331-4384-9FF7-4814882798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" name="CaixaDeTexto 1">
          <a:extLst xmlns:a="http://schemas.openxmlformats.org/drawingml/2006/main">
            <a:ext uri="{FF2B5EF4-FFF2-40B4-BE49-F238E27FC236}">
              <a16:creationId xmlns:a16="http://schemas.microsoft.com/office/drawing/2014/main" id="{EDC42A32-20B6-49B8-99B2-F017E0572A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" name="CaixaDeTexto 1">
          <a:extLst xmlns:a="http://schemas.openxmlformats.org/drawingml/2006/main">
            <a:ext uri="{FF2B5EF4-FFF2-40B4-BE49-F238E27FC236}">
              <a16:creationId xmlns:a16="http://schemas.microsoft.com/office/drawing/2014/main" id="{08D7AEB5-F33A-4903-848A-42BFBA15E5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7" name="CaixaDeTexto 1">
          <a:extLst xmlns:a="http://schemas.openxmlformats.org/drawingml/2006/main">
            <a:ext uri="{FF2B5EF4-FFF2-40B4-BE49-F238E27FC236}">
              <a16:creationId xmlns:a16="http://schemas.microsoft.com/office/drawing/2014/main" id="{2B002230-43BB-48D3-8459-5EACCB9CE3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8" name="CaixaDeTexto 1">
          <a:extLst xmlns:a="http://schemas.openxmlformats.org/drawingml/2006/main">
            <a:ext uri="{FF2B5EF4-FFF2-40B4-BE49-F238E27FC236}">
              <a16:creationId xmlns:a16="http://schemas.microsoft.com/office/drawing/2014/main" id="{913F3170-D38E-4DE5-9667-42EEBC0BF5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9" name="CaixaDeTexto 1">
          <a:extLst xmlns:a="http://schemas.openxmlformats.org/drawingml/2006/main">
            <a:ext uri="{FF2B5EF4-FFF2-40B4-BE49-F238E27FC236}">
              <a16:creationId xmlns:a16="http://schemas.microsoft.com/office/drawing/2014/main" id="{DAD18B79-2348-4256-861B-56CC0C45B0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0" name="CaixaDeTexto 1">
          <a:extLst xmlns:a="http://schemas.openxmlformats.org/drawingml/2006/main">
            <a:ext uri="{FF2B5EF4-FFF2-40B4-BE49-F238E27FC236}">
              <a16:creationId xmlns:a16="http://schemas.microsoft.com/office/drawing/2014/main" id="{D7DCED76-6A19-424D-B68A-D9979CC480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BE2EC0F-9789-4921-BFE2-7530E906513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2" name="CaixaDeTexto 1">
          <a:extLst xmlns:a="http://schemas.openxmlformats.org/drawingml/2006/main">
            <a:ext uri="{FF2B5EF4-FFF2-40B4-BE49-F238E27FC236}">
              <a16:creationId xmlns:a16="http://schemas.microsoft.com/office/drawing/2014/main" id="{7E20ED1F-340D-498A-A65B-0A006C735F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3" name="CaixaDeTexto 1">
          <a:extLst xmlns:a="http://schemas.openxmlformats.org/drawingml/2006/main">
            <a:ext uri="{FF2B5EF4-FFF2-40B4-BE49-F238E27FC236}">
              <a16:creationId xmlns:a16="http://schemas.microsoft.com/office/drawing/2014/main" id="{9E7917D7-ECEA-40E9-9E6A-9391F2C1D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4" name="CaixaDeTexto 1">
          <a:extLst xmlns:a="http://schemas.openxmlformats.org/drawingml/2006/main">
            <a:ext uri="{FF2B5EF4-FFF2-40B4-BE49-F238E27FC236}">
              <a16:creationId xmlns:a16="http://schemas.microsoft.com/office/drawing/2014/main" id="{0FE3A3C5-04B8-42D4-8C90-CF553E4DF6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5" name="CaixaDeTexto 1">
          <a:extLst xmlns:a="http://schemas.openxmlformats.org/drawingml/2006/main">
            <a:ext uri="{FF2B5EF4-FFF2-40B4-BE49-F238E27FC236}">
              <a16:creationId xmlns:a16="http://schemas.microsoft.com/office/drawing/2014/main" id="{8686A4FD-E520-472C-8E2D-6E6D4AAA96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6" name="CaixaDeTexto 1">
          <a:extLst xmlns:a="http://schemas.openxmlformats.org/drawingml/2006/main">
            <a:ext uri="{FF2B5EF4-FFF2-40B4-BE49-F238E27FC236}">
              <a16:creationId xmlns:a16="http://schemas.microsoft.com/office/drawing/2014/main" id="{A4CD4085-73C3-4590-973A-C28DF5F486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7" name="CaixaDeTexto 1">
          <a:extLst xmlns:a="http://schemas.openxmlformats.org/drawingml/2006/main">
            <a:ext uri="{FF2B5EF4-FFF2-40B4-BE49-F238E27FC236}">
              <a16:creationId xmlns:a16="http://schemas.microsoft.com/office/drawing/2014/main" id="{0DBD759F-E1D3-408E-96A3-C08417343B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8" name="CaixaDeTexto 1">
          <a:extLst xmlns:a="http://schemas.openxmlformats.org/drawingml/2006/main">
            <a:ext uri="{FF2B5EF4-FFF2-40B4-BE49-F238E27FC236}">
              <a16:creationId xmlns:a16="http://schemas.microsoft.com/office/drawing/2014/main" id="{9CBA1DFD-A901-41E8-AE4A-7605C4C9BB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9" name="CaixaDeTexto 1">
          <a:extLst xmlns:a="http://schemas.openxmlformats.org/drawingml/2006/main">
            <a:ext uri="{FF2B5EF4-FFF2-40B4-BE49-F238E27FC236}">
              <a16:creationId xmlns:a16="http://schemas.microsoft.com/office/drawing/2014/main" id="{B0F818FA-BD0C-4BFC-A953-DB28569E42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0" name="CaixaDeTexto 1">
          <a:extLst xmlns:a="http://schemas.openxmlformats.org/drawingml/2006/main">
            <a:ext uri="{FF2B5EF4-FFF2-40B4-BE49-F238E27FC236}">
              <a16:creationId xmlns:a16="http://schemas.microsoft.com/office/drawing/2014/main" id="{FF273028-3F25-4FCC-BF25-12AE10D175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1" name="CaixaDeTexto 1">
          <a:extLst xmlns:a="http://schemas.openxmlformats.org/drawingml/2006/main">
            <a:ext uri="{FF2B5EF4-FFF2-40B4-BE49-F238E27FC236}">
              <a16:creationId xmlns:a16="http://schemas.microsoft.com/office/drawing/2014/main" id="{0779AE2B-0AE8-42E2-B4A3-F3374BF215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2" name="CaixaDeTexto 1">
          <a:extLst xmlns:a="http://schemas.openxmlformats.org/drawingml/2006/main">
            <a:ext uri="{FF2B5EF4-FFF2-40B4-BE49-F238E27FC236}">
              <a16:creationId xmlns:a16="http://schemas.microsoft.com/office/drawing/2014/main" id="{A09A19CF-266E-4A63-8A8F-9E421035A7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3" name="CaixaDeTexto 1">
          <a:extLst xmlns:a="http://schemas.openxmlformats.org/drawingml/2006/main">
            <a:ext uri="{FF2B5EF4-FFF2-40B4-BE49-F238E27FC236}">
              <a16:creationId xmlns:a16="http://schemas.microsoft.com/office/drawing/2014/main" id="{ECA9D997-4DCD-460D-ACC9-65CE59527C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4" name="CaixaDeTexto 1">
          <a:extLst xmlns:a="http://schemas.openxmlformats.org/drawingml/2006/main">
            <a:ext uri="{FF2B5EF4-FFF2-40B4-BE49-F238E27FC236}">
              <a16:creationId xmlns:a16="http://schemas.microsoft.com/office/drawing/2014/main" id="{970B2969-E211-43A0-B4AF-AEE0E4CF03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5" name="CaixaDeTexto 1">
          <a:extLst xmlns:a="http://schemas.openxmlformats.org/drawingml/2006/main">
            <a:ext uri="{FF2B5EF4-FFF2-40B4-BE49-F238E27FC236}">
              <a16:creationId xmlns:a16="http://schemas.microsoft.com/office/drawing/2014/main" id="{B1A4F852-04D3-4006-B352-45B5AB4C4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6" name="CaixaDeTexto 1">
          <a:extLst xmlns:a="http://schemas.openxmlformats.org/drawingml/2006/main">
            <a:ext uri="{FF2B5EF4-FFF2-40B4-BE49-F238E27FC236}">
              <a16:creationId xmlns:a16="http://schemas.microsoft.com/office/drawing/2014/main" id="{E204DD36-F464-4CB1-AB0A-00E4E394B9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7" name="CaixaDeTexto 1">
          <a:extLst xmlns:a="http://schemas.openxmlformats.org/drawingml/2006/main">
            <a:ext uri="{FF2B5EF4-FFF2-40B4-BE49-F238E27FC236}">
              <a16:creationId xmlns:a16="http://schemas.microsoft.com/office/drawing/2014/main" id="{D921F670-6EA9-4A01-AD6F-0DB1534CE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8" name="CaixaDeTexto 1">
          <a:extLst xmlns:a="http://schemas.openxmlformats.org/drawingml/2006/main">
            <a:ext uri="{FF2B5EF4-FFF2-40B4-BE49-F238E27FC236}">
              <a16:creationId xmlns:a16="http://schemas.microsoft.com/office/drawing/2014/main" id="{973EF216-D03F-4200-B06C-F178870D65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9" name="CaixaDeTexto 1">
          <a:extLst xmlns:a="http://schemas.openxmlformats.org/drawingml/2006/main">
            <a:ext uri="{FF2B5EF4-FFF2-40B4-BE49-F238E27FC236}">
              <a16:creationId xmlns:a16="http://schemas.microsoft.com/office/drawing/2014/main" id="{E60040AA-8010-41D0-9B9A-9EE2438A6E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0" name="CaixaDeTexto 1">
          <a:extLst xmlns:a="http://schemas.openxmlformats.org/drawingml/2006/main">
            <a:ext uri="{FF2B5EF4-FFF2-40B4-BE49-F238E27FC236}">
              <a16:creationId xmlns:a16="http://schemas.microsoft.com/office/drawing/2014/main" id="{180CE9AF-FED5-4075-88ED-AAFF604F00D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1" name="CaixaDeTexto 1">
          <a:extLst xmlns:a="http://schemas.openxmlformats.org/drawingml/2006/main">
            <a:ext uri="{FF2B5EF4-FFF2-40B4-BE49-F238E27FC236}">
              <a16:creationId xmlns:a16="http://schemas.microsoft.com/office/drawing/2014/main" id="{C0001BA2-027B-4A94-8BED-C42246B6C7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2" name="CaixaDeTexto 1">
          <a:extLst xmlns:a="http://schemas.openxmlformats.org/drawingml/2006/main">
            <a:ext uri="{FF2B5EF4-FFF2-40B4-BE49-F238E27FC236}">
              <a16:creationId xmlns:a16="http://schemas.microsoft.com/office/drawing/2014/main" id="{24E8547B-0BFE-4457-8D3A-CEC1D0E7D0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3" name="CaixaDeTexto 1">
          <a:extLst xmlns:a="http://schemas.openxmlformats.org/drawingml/2006/main">
            <a:ext uri="{FF2B5EF4-FFF2-40B4-BE49-F238E27FC236}">
              <a16:creationId xmlns:a16="http://schemas.microsoft.com/office/drawing/2014/main" id="{4ADFB11B-8A3C-482D-AFA1-75C9F3637F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A254AE3-5064-4FFA-8F57-48BB14E2BE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5" name="CaixaDeTexto 1">
          <a:extLst xmlns:a="http://schemas.openxmlformats.org/drawingml/2006/main">
            <a:ext uri="{FF2B5EF4-FFF2-40B4-BE49-F238E27FC236}">
              <a16:creationId xmlns:a16="http://schemas.microsoft.com/office/drawing/2014/main" id="{2EE59720-DA66-4437-8615-F513124055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6" name="CaixaDeTexto 1">
          <a:extLst xmlns:a="http://schemas.openxmlformats.org/drawingml/2006/main">
            <a:ext uri="{FF2B5EF4-FFF2-40B4-BE49-F238E27FC236}">
              <a16:creationId xmlns:a16="http://schemas.microsoft.com/office/drawing/2014/main" id="{9368E62B-2A9A-4A5D-AF43-3CC68D5238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7" name="CaixaDeTexto 1">
          <a:extLst xmlns:a="http://schemas.openxmlformats.org/drawingml/2006/main">
            <a:ext uri="{FF2B5EF4-FFF2-40B4-BE49-F238E27FC236}">
              <a16:creationId xmlns:a16="http://schemas.microsoft.com/office/drawing/2014/main" id="{4D72A7C9-FCEF-4479-BEEB-7D59E53E7C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8" name="CaixaDeTexto 1">
          <a:extLst xmlns:a="http://schemas.openxmlformats.org/drawingml/2006/main">
            <a:ext uri="{FF2B5EF4-FFF2-40B4-BE49-F238E27FC236}">
              <a16:creationId xmlns:a16="http://schemas.microsoft.com/office/drawing/2014/main" id="{89B64DE5-34E6-4C69-BA57-2EC2FDF46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9" name="CaixaDeTexto 1">
          <a:extLst xmlns:a="http://schemas.openxmlformats.org/drawingml/2006/main">
            <a:ext uri="{FF2B5EF4-FFF2-40B4-BE49-F238E27FC236}">
              <a16:creationId xmlns:a16="http://schemas.microsoft.com/office/drawing/2014/main" id="{2B170194-B8A5-4D27-ACEA-665AB3BB26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0" name="CaixaDeTexto 1">
          <a:extLst xmlns:a="http://schemas.openxmlformats.org/drawingml/2006/main">
            <a:ext uri="{FF2B5EF4-FFF2-40B4-BE49-F238E27FC236}">
              <a16:creationId xmlns:a16="http://schemas.microsoft.com/office/drawing/2014/main" id="{E142A604-14EE-47AE-B268-E9A1A2C46D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1" name="CaixaDeTexto 1">
          <a:extLst xmlns:a="http://schemas.openxmlformats.org/drawingml/2006/main">
            <a:ext uri="{FF2B5EF4-FFF2-40B4-BE49-F238E27FC236}">
              <a16:creationId xmlns:a16="http://schemas.microsoft.com/office/drawing/2014/main" id="{9107526E-F725-4D10-B124-258A1FF235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2" name="CaixaDeTexto 1">
          <a:extLst xmlns:a="http://schemas.openxmlformats.org/drawingml/2006/main">
            <a:ext uri="{FF2B5EF4-FFF2-40B4-BE49-F238E27FC236}">
              <a16:creationId xmlns:a16="http://schemas.microsoft.com/office/drawing/2014/main" id="{6844042A-C6DB-4A5C-9085-5AF9D3114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3" name="CaixaDeTexto 1">
          <a:extLst xmlns:a="http://schemas.openxmlformats.org/drawingml/2006/main">
            <a:ext uri="{FF2B5EF4-FFF2-40B4-BE49-F238E27FC236}">
              <a16:creationId xmlns:a16="http://schemas.microsoft.com/office/drawing/2014/main" id="{E4624BC5-9CF0-488C-BF84-4CB4BF8ED6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4" name="CaixaDeTexto 1">
          <a:extLst xmlns:a="http://schemas.openxmlformats.org/drawingml/2006/main">
            <a:ext uri="{FF2B5EF4-FFF2-40B4-BE49-F238E27FC236}">
              <a16:creationId xmlns:a16="http://schemas.microsoft.com/office/drawing/2014/main" id="{8A6FD70F-20C0-4AB4-9884-74AC7B7E9B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5" name="CaixaDeTexto 1">
          <a:extLst xmlns:a="http://schemas.openxmlformats.org/drawingml/2006/main">
            <a:ext uri="{FF2B5EF4-FFF2-40B4-BE49-F238E27FC236}">
              <a16:creationId xmlns:a16="http://schemas.microsoft.com/office/drawing/2014/main" id="{EE689796-46AD-4BBB-B9FC-EE8E008C8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6" name="CaixaDeTexto 1">
          <a:extLst xmlns:a="http://schemas.openxmlformats.org/drawingml/2006/main">
            <a:ext uri="{FF2B5EF4-FFF2-40B4-BE49-F238E27FC236}">
              <a16:creationId xmlns:a16="http://schemas.microsoft.com/office/drawing/2014/main" id="{A8DEDFF4-DE4E-431B-A1A5-692C487257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7" name="CaixaDeTexto 1">
          <a:extLst xmlns:a="http://schemas.openxmlformats.org/drawingml/2006/main">
            <a:ext uri="{FF2B5EF4-FFF2-40B4-BE49-F238E27FC236}">
              <a16:creationId xmlns:a16="http://schemas.microsoft.com/office/drawing/2014/main" id="{C175CA92-C400-4245-B0C0-EF4842D35F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8" name="CaixaDeTexto 1">
          <a:extLst xmlns:a="http://schemas.openxmlformats.org/drawingml/2006/main">
            <a:ext uri="{FF2B5EF4-FFF2-40B4-BE49-F238E27FC236}">
              <a16:creationId xmlns:a16="http://schemas.microsoft.com/office/drawing/2014/main" id="{B55A7549-7D98-4B84-80F3-8A081EE36F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9" name="CaixaDeTexto 1">
          <a:extLst xmlns:a="http://schemas.openxmlformats.org/drawingml/2006/main">
            <a:ext uri="{FF2B5EF4-FFF2-40B4-BE49-F238E27FC236}">
              <a16:creationId xmlns:a16="http://schemas.microsoft.com/office/drawing/2014/main" id="{228C5E34-4A6F-4377-9100-81A8E585EE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0" name="CaixaDeTexto 1">
          <a:extLst xmlns:a="http://schemas.openxmlformats.org/drawingml/2006/main">
            <a:ext uri="{FF2B5EF4-FFF2-40B4-BE49-F238E27FC236}">
              <a16:creationId xmlns:a16="http://schemas.microsoft.com/office/drawing/2014/main" id="{BB3FA6C1-1911-416B-9CFB-A6985FB20B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1" name="CaixaDeTexto 1">
          <a:extLst xmlns:a="http://schemas.openxmlformats.org/drawingml/2006/main">
            <a:ext uri="{FF2B5EF4-FFF2-40B4-BE49-F238E27FC236}">
              <a16:creationId xmlns:a16="http://schemas.microsoft.com/office/drawing/2014/main" id="{B0AC688E-F240-4456-84F3-764FAD3D07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2" name="CaixaDeTexto 1">
          <a:extLst xmlns:a="http://schemas.openxmlformats.org/drawingml/2006/main">
            <a:ext uri="{FF2B5EF4-FFF2-40B4-BE49-F238E27FC236}">
              <a16:creationId xmlns:a16="http://schemas.microsoft.com/office/drawing/2014/main" id="{84226DCE-AB73-497F-8448-49FE65068F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3" name="CaixaDeTexto 1">
          <a:extLst xmlns:a="http://schemas.openxmlformats.org/drawingml/2006/main">
            <a:ext uri="{FF2B5EF4-FFF2-40B4-BE49-F238E27FC236}">
              <a16:creationId xmlns:a16="http://schemas.microsoft.com/office/drawing/2014/main" id="{7E1AC99D-3095-4504-AB48-DCA8B25A8C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4" name="CaixaDeTexto 1">
          <a:extLst xmlns:a="http://schemas.openxmlformats.org/drawingml/2006/main">
            <a:ext uri="{FF2B5EF4-FFF2-40B4-BE49-F238E27FC236}">
              <a16:creationId xmlns:a16="http://schemas.microsoft.com/office/drawing/2014/main" id="{E458424A-D4C5-4B3D-87AA-618F5AADE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5" name="CaixaDeTexto 1">
          <a:extLst xmlns:a="http://schemas.openxmlformats.org/drawingml/2006/main">
            <a:ext uri="{FF2B5EF4-FFF2-40B4-BE49-F238E27FC236}">
              <a16:creationId xmlns:a16="http://schemas.microsoft.com/office/drawing/2014/main" id="{C72A47D2-C21D-437B-8DEE-A281242873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6" name="CaixaDeTexto 1">
          <a:extLst xmlns:a="http://schemas.openxmlformats.org/drawingml/2006/main">
            <a:ext uri="{FF2B5EF4-FFF2-40B4-BE49-F238E27FC236}">
              <a16:creationId xmlns:a16="http://schemas.microsoft.com/office/drawing/2014/main" id="{02CD8CCE-FE14-4A96-924A-25D1B1F90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7" name="CaixaDeTexto 1">
          <a:extLst xmlns:a="http://schemas.openxmlformats.org/drawingml/2006/main">
            <a:ext uri="{FF2B5EF4-FFF2-40B4-BE49-F238E27FC236}">
              <a16:creationId xmlns:a16="http://schemas.microsoft.com/office/drawing/2014/main" id="{3F9C229E-FF2F-4621-B5A3-0C03EE7E1A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8" name="CaixaDeTexto 1">
          <a:extLst xmlns:a="http://schemas.openxmlformats.org/drawingml/2006/main">
            <a:ext uri="{FF2B5EF4-FFF2-40B4-BE49-F238E27FC236}">
              <a16:creationId xmlns:a16="http://schemas.microsoft.com/office/drawing/2014/main" id="{CFB80C82-4159-40E5-91B7-E7A4661692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9" name="CaixaDeTexto 1">
          <a:extLst xmlns:a="http://schemas.openxmlformats.org/drawingml/2006/main">
            <a:ext uri="{FF2B5EF4-FFF2-40B4-BE49-F238E27FC236}">
              <a16:creationId xmlns:a16="http://schemas.microsoft.com/office/drawing/2014/main" id="{3160F9F7-C6AF-426F-BAFF-37903E32C8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0" name="CaixaDeTexto 1">
          <a:extLst xmlns:a="http://schemas.openxmlformats.org/drawingml/2006/main">
            <a:ext uri="{FF2B5EF4-FFF2-40B4-BE49-F238E27FC236}">
              <a16:creationId xmlns:a16="http://schemas.microsoft.com/office/drawing/2014/main" id="{753B9A28-7605-4976-AA97-E1A2A48992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983CA78-4E4C-49F7-BFC2-35B5247C1A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2" name="CaixaDeTexto 1">
          <a:extLst xmlns:a="http://schemas.openxmlformats.org/drawingml/2006/main">
            <a:ext uri="{FF2B5EF4-FFF2-40B4-BE49-F238E27FC236}">
              <a16:creationId xmlns:a16="http://schemas.microsoft.com/office/drawing/2014/main" id="{959B9C64-DB9B-4118-929B-7B31BE0806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3" name="CaixaDeTexto 1">
          <a:extLst xmlns:a="http://schemas.openxmlformats.org/drawingml/2006/main">
            <a:ext uri="{FF2B5EF4-FFF2-40B4-BE49-F238E27FC236}">
              <a16:creationId xmlns:a16="http://schemas.microsoft.com/office/drawing/2014/main" id="{861E438B-94EF-4E6E-A180-FBC4E955B9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4" name="CaixaDeTexto 1">
          <a:extLst xmlns:a="http://schemas.openxmlformats.org/drawingml/2006/main">
            <a:ext uri="{FF2B5EF4-FFF2-40B4-BE49-F238E27FC236}">
              <a16:creationId xmlns:a16="http://schemas.microsoft.com/office/drawing/2014/main" id="{87D2A24B-116E-4C96-BA69-E95AD80F3B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5" name="CaixaDeTexto 1">
          <a:extLst xmlns:a="http://schemas.openxmlformats.org/drawingml/2006/main">
            <a:ext uri="{FF2B5EF4-FFF2-40B4-BE49-F238E27FC236}">
              <a16:creationId xmlns:a16="http://schemas.microsoft.com/office/drawing/2014/main" id="{04D6377C-336C-4742-977D-35E6D188B1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6" name="CaixaDeTexto 1">
          <a:extLst xmlns:a="http://schemas.openxmlformats.org/drawingml/2006/main">
            <a:ext uri="{FF2B5EF4-FFF2-40B4-BE49-F238E27FC236}">
              <a16:creationId xmlns:a16="http://schemas.microsoft.com/office/drawing/2014/main" id="{81E4A577-2A69-4E0D-931F-8F87AC812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7" name="CaixaDeTexto 1">
          <a:extLst xmlns:a="http://schemas.openxmlformats.org/drawingml/2006/main">
            <a:ext uri="{FF2B5EF4-FFF2-40B4-BE49-F238E27FC236}">
              <a16:creationId xmlns:a16="http://schemas.microsoft.com/office/drawing/2014/main" id="{05D9A594-1110-468B-94AC-C7C37D1AF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8" name="CaixaDeTexto 1">
          <a:extLst xmlns:a="http://schemas.openxmlformats.org/drawingml/2006/main">
            <a:ext uri="{FF2B5EF4-FFF2-40B4-BE49-F238E27FC236}">
              <a16:creationId xmlns:a16="http://schemas.microsoft.com/office/drawing/2014/main" id="{4D3A52A4-DC8B-457F-A40A-BA29B641C3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9" name="CaixaDeTexto 1">
          <a:extLst xmlns:a="http://schemas.openxmlformats.org/drawingml/2006/main">
            <a:ext uri="{FF2B5EF4-FFF2-40B4-BE49-F238E27FC236}">
              <a16:creationId xmlns:a16="http://schemas.microsoft.com/office/drawing/2014/main" id="{E33AF369-4434-40C6-B2C6-2D260E3660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0" name="CaixaDeTexto 1">
          <a:extLst xmlns:a="http://schemas.openxmlformats.org/drawingml/2006/main">
            <a:ext uri="{FF2B5EF4-FFF2-40B4-BE49-F238E27FC236}">
              <a16:creationId xmlns:a16="http://schemas.microsoft.com/office/drawing/2014/main" id="{B9D645C9-25EC-47A1-AC01-59149AEFA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1" name="CaixaDeTexto 1">
          <a:extLst xmlns:a="http://schemas.openxmlformats.org/drawingml/2006/main">
            <a:ext uri="{FF2B5EF4-FFF2-40B4-BE49-F238E27FC236}">
              <a16:creationId xmlns:a16="http://schemas.microsoft.com/office/drawing/2014/main" id="{D2945090-557E-46DF-B85F-1831019F56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2" name="CaixaDeTexto 1">
          <a:extLst xmlns:a="http://schemas.openxmlformats.org/drawingml/2006/main">
            <a:ext uri="{FF2B5EF4-FFF2-40B4-BE49-F238E27FC236}">
              <a16:creationId xmlns:a16="http://schemas.microsoft.com/office/drawing/2014/main" id="{5223AF9B-397A-4564-B685-83D172BCB6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3" name="CaixaDeTexto 1">
          <a:extLst xmlns:a="http://schemas.openxmlformats.org/drawingml/2006/main">
            <a:ext uri="{FF2B5EF4-FFF2-40B4-BE49-F238E27FC236}">
              <a16:creationId xmlns:a16="http://schemas.microsoft.com/office/drawing/2014/main" id="{5E2E6BF8-8155-4524-B275-C417B9F81E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4" name="CaixaDeTexto 1">
          <a:extLst xmlns:a="http://schemas.openxmlformats.org/drawingml/2006/main">
            <a:ext uri="{FF2B5EF4-FFF2-40B4-BE49-F238E27FC236}">
              <a16:creationId xmlns:a16="http://schemas.microsoft.com/office/drawing/2014/main" id="{69371F0B-865E-436B-82B7-BC1BD5766A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5" name="CaixaDeTexto 1">
          <a:extLst xmlns:a="http://schemas.openxmlformats.org/drawingml/2006/main">
            <a:ext uri="{FF2B5EF4-FFF2-40B4-BE49-F238E27FC236}">
              <a16:creationId xmlns:a16="http://schemas.microsoft.com/office/drawing/2014/main" id="{8BEC05EE-2F90-4C99-9149-9F7DB8E97D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6" name="CaixaDeTexto 1">
          <a:extLst xmlns:a="http://schemas.openxmlformats.org/drawingml/2006/main">
            <a:ext uri="{FF2B5EF4-FFF2-40B4-BE49-F238E27FC236}">
              <a16:creationId xmlns:a16="http://schemas.microsoft.com/office/drawing/2014/main" id="{D0663753-7B7F-4F50-BD8E-1E3E5F2CC1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7" name="CaixaDeTexto 1">
          <a:extLst xmlns:a="http://schemas.openxmlformats.org/drawingml/2006/main">
            <a:ext uri="{FF2B5EF4-FFF2-40B4-BE49-F238E27FC236}">
              <a16:creationId xmlns:a16="http://schemas.microsoft.com/office/drawing/2014/main" id="{2426C296-1ECC-48E5-97B6-6E35D998AF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8" name="CaixaDeTexto 1">
          <a:extLst xmlns:a="http://schemas.openxmlformats.org/drawingml/2006/main">
            <a:ext uri="{FF2B5EF4-FFF2-40B4-BE49-F238E27FC236}">
              <a16:creationId xmlns:a16="http://schemas.microsoft.com/office/drawing/2014/main" id="{910FC2F1-6D84-4C37-AAEC-551B795AFD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9" name="CaixaDeTexto 1">
          <a:extLst xmlns:a="http://schemas.openxmlformats.org/drawingml/2006/main">
            <a:ext uri="{FF2B5EF4-FFF2-40B4-BE49-F238E27FC236}">
              <a16:creationId xmlns:a16="http://schemas.microsoft.com/office/drawing/2014/main" id="{31F01434-CF6B-4F9D-B551-3B0546A466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0" name="CaixaDeTexto 1">
          <a:extLst xmlns:a="http://schemas.openxmlformats.org/drawingml/2006/main">
            <a:ext uri="{FF2B5EF4-FFF2-40B4-BE49-F238E27FC236}">
              <a16:creationId xmlns:a16="http://schemas.microsoft.com/office/drawing/2014/main" id="{769799F1-015E-449D-B9D3-79531556A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1" name="CaixaDeTexto 1">
          <a:extLst xmlns:a="http://schemas.openxmlformats.org/drawingml/2006/main">
            <a:ext uri="{FF2B5EF4-FFF2-40B4-BE49-F238E27FC236}">
              <a16:creationId xmlns:a16="http://schemas.microsoft.com/office/drawing/2014/main" id="{4EF0E50D-A5D8-44BF-AAE9-C97B8F05D0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2" name="CaixaDeTexto 1">
          <a:extLst xmlns:a="http://schemas.openxmlformats.org/drawingml/2006/main">
            <a:ext uri="{FF2B5EF4-FFF2-40B4-BE49-F238E27FC236}">
              <a16:creationId xmlns:a16="http://schemas.microsoft.com/office/drawing/2014/main" id="{1CA72922-8B65-4E4D-926D-86B91B4FBC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3" name="CaixaDeTexto 1">
          <a:extLst xmlns:a="http://schemas.openxmlformats.org/drawingml/2006/main">
            <a:ext uri="{FF2B5EF4-FFF2-40B4-BE49-F238E27FC236}">
              <a16:creationId xmlns:a16="http://schemas.microsoft.com/office/drawing/2014/main" id="{77C48E39-8E15-42EC-810D-13192652E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4" name="CaixaDeTexto 1">
          <a:extLst xmlns:a="http://schemas.openxmlformats.org/drawingml/2006/main">
            <a:ext uri="{FF2B5EF4-FFF2-40B4-BE49-F238E27FC236}">
              <a16:creationId xmlns:a16="http://schemas.microsoft.com/office/drawing/2014/main" id="{DD0BF378-068B-4EE0-B83A-FEAD71C279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5" name="CaixaDeTexto 1">
          <a:extLst xmlns:a="http://schemas.openxmlformats.org/drawingml/2006/main">
            <a:ext uri="{FF2B5EF4-FFF2-40B4-BE49-F238E27FC236}">
              <a16:creationId xmlns:a16="http://schemas.microsoft.com/office/drawing/2014/main" id="{4DBD8EE0-CBDA-425A-9D15-B3D7A48282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6" name="CaixaDeTexto 1">
          <a:extLst xmlns:a="http://schemas.openxmlformats.org/drawingml/2006/main">
            <a:ext uri="{FF2B5EF4-FFF2-40B4-BE49-F238E27FC236}">
              <a16:creationId xmlns:a16="http://schemas.microsoft.com/office/drawing/2014/main" id="{AB2B7C7B-0050-4AD3-B274-476855ACA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7" name="CaixaDeTexto 1">
          <a:extLst xmlns:a="http://schemas.openxmlformats.org/drawingml/2006/main">
            <a:ext uri="{FF2B5EF4-FFF2-40B4-BE49-F238E27FC236}">
              <a16:creationId xmlns:a16="http://schemas.microsoft.com/office/drawing/2014/main" id="{40606E06-CF58-4134-8474-8B69935832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8" name="CaixaDeTexto 1">
          <a:extLst xmlns:a="http://schemas.openxmlformats.org/drawingml/2006/main">
            <a:ext uri="{FF2B5EF4-FFF2-40B4-BE49-F238E27FC236}">
              <a16:creationId xmlns:a16="http://schemas.microsoft.com/office/drawing/2014/main" id="{1A067489-E7CC-482C-8D01-AC91C7ED6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9" name="CaixaDeTexto 1">
          <a:extLst xmlns:a="http://schemas.openxmlformats.org/drawingml/2006/main">
            <a:ext uri="{FF2B5EF4-FFF2-40B4-BE49-F238E27FC236}">
              <a16:creationId xmlns:a16="http://schemas.microsoft.com/office/drawing/2014/main" id="{D2C201F7-4D4F-4B37-98AA-43F21C4269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0" name="CaixaDeTexto 1">
          <a:extLst xmlns:a="http://schemas.openxmlformats.org/drawingml/2006/main">
            <a:ext uri="{FF2B5EF4-FFF2-40B4-BE49-F238E27FC236}">
              <a16:creationId xmlns:a16="http://schemas.microsoft.com/office/drawing/2014/main" id="{4C911605-FCD7-4DA0-8254-C7E20A3E64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1" name="CaixaDeTexto 1">
          <a:extLst xmlns:a="http://schemas.openxmlformats.org/drawingml/2006/main">
            <a:ext uri="{FF2B5EF4-FFF2-40B4-BE49-F238E27FC236}">
              <a16:creationId xmlns:a16="http://schemas.microsoft.com/office/drawing/2014/main" id="{1F0F5A69-7945-4C51-ABEA-AD140B8D0D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2" name="CaixaDeTexto 1">
          <a:extLst xmlns:a="http://schemas.openxmlformats.org/drawingml/2006/main">
            <a:ext uri="{FF2B5EF4-FFF2-40B4-BE49-F238E27FC236}">
              <a16:creationId xmlns:a16="http://schemas.microsoft.com/office/drawing/2014/main" id="{B1C26AED-6C33-487E-8610-DB42ADAAC5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3" name="CaixaDeTexto 1">
          <a:extLst xmlns:a="http://schemas.openxmlformats.org/drawingml/2006/main">
            <a:ext uri="{FF2B5EF4-FFF2-40B4-BE49-F238E27FC236}">
              <a16:creationId xmlns:a16="http://schemas.microsoft.com/office/drawing/2014/main" id="{97461702-F557-4432-AD01-A9EB9BC917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4" name="CaixaDeTexto 1">
          <a:extLst xmlns:a="http://schemas.openxmlformats.org/drawingml/2006/main">
            <a:ext uri="{FF2B5EF4-FFF2-40B4-BE49-F238E27FC236}">
              <a16:creationId xmlns:a16="http://schemas.microsoft.com/office/drawing/2014/main" id="{60B6891B-7368-402A-AB36-13863D032B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5" name="CaixaDeTexto 1">
          <a:extLst xmlns:a="http://schemas.openxmlformats.org/drawingml/2006/main">
            <a:ext uri="{FF2B5EF4-FFF2-40B4-BE49-F238E27FC236}">
              <a16:creationId xmlns:a16="http://schemas.microsoft.com/office/drawing/2014/main" id="{8B2598DD-28C2-4D1A-A642-394CF40E59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6" name="CaixaDeTexto 1">
          <a:extLst xmlns:a="http://schemas.openxmlformats.org/drawingml/2006/main">
            <a:ext uri="{FF2B5EF4-FFF2-40B4-BE49-F238E27FC236}">
              <a16:creationId xmlns:a16="http://schemas.microsoft.com/office/drawing/2014/main" id="{7014AE0E-1043-4418-9CA8-F35FD49A74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7" name="CaixaDeTexto 1">
          <a:extLst xmlns:a="http://schemas.openxmlformats.org/drawingml/2006/main">
            <a:ext uri="{FF2B5EF4-FFF2-40B4-BE49-F238E27FC236}">
              <a16:creationId xmlns:a16="http://schemas.microsoft.com/office/drawing/2014/main" id="{A08E1A6F-FCD2-451F-AF5C-6C145CC7B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8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A3DA-2E1F-4F74-B4DD-BF058BB09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9" name="CaixaDeTexto 1">
          <a:extLst xmlns:a="http://schemas.openxmlformats.org/drawingml/2006/main">
            <a:ext uri="{FF2B5EF4-FFF2-40B4-BE49-F238E27FC236}">
              <a16:creationId xmlns:a16="http://schemas.microsoft.com/office/drawing/2014/main" id="{E850965D-CDCF-4F42-B537-B3D47BA17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0" name="CaixaDeTexto 1">
          <a:extLst xmlns:a="http://schemas.openxmlformats.org/drawingml/2006/main">
            <a:ext uri="{FF2B5EF4-FFF2-40B4-BE49-F238E27FC236}">
              <a16:creationId xmlns:a16="http://schemas.microsoft.com/office/drawing/2014/main" id="{E41444C7-6DF0-4D99-89FE-BD884A775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1" name="CaixaDeTexto 1">
          <a:extLst xmlns:a="http://schemas.openxmlformats.org/drawingml/2006/main">
            <a:ext uri="{FF2B5EF4-FFF2-40B4-BE49-F238E27FC236}">
              <a16:creationId xmlns:a16="http://schemas.microsoft.com/office/drawing/2014/main" id="{32A6F8A4-34E6-466F-9F47-0DA819D1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2" name="CaixaDeTexto 1">
          <a:extLst xmlns:a="http://schemas.openxmlformats.org/drawingml/2006/main">
            <a:ext uri="{FF2B5EF4-FFF2-40B4-BE49-F238E27FC236}">
              <a16:creationId xmlns:a16="http://schemas.microsoft.com/office/drawing/2014/main" id="{4D9210C5-0575-4769-B6B9-2B236769E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3" name="CaixaDeTexto 1">
          <a:extLst xmlns:a="http://schemas.openxmlformats.org/drawingml/2006/main">
            <a:ext uri="{FF2B5EF4-FFF2-40B4-BE49-F238E27FC236}">
              <a16:creationId xmlns:a16="http://schemas.microsoft.com/office/drawing/2014/main" id="{65254173-96EB-4D9A-A470-F4E6EBB08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4" name="CaixaDeTexto 1">
          <a:extLst xmlns:a="http://schemas.openxmlformats.org/drawingml/2006/main">
            <a:ext uri="{FF2B5EF4-FFF2-40B4-BE49-F238E27FC236}">
              <a16:creationId xmlns:a16="http://schemas.microsoft.com/office/drawing/2014/main" id="{DDB3BBE9-2F7C-4DFF-9C95-C033E25AA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5" name="CaixaDeTexto 1">
          <a:extLst xmlns:a="http://schemas.openxmlformats.org/drawingml/2006/main">
            <a:ext uri="{FF2B5EF4-FFF2-40B4-BE49-F238E27FC236}">
              <a16:creationId xmlns:a16="http://schemas.microsoft.com/office/drawing/2014/main" id="{04BE8D3F-9401-4260-A26A-89FF26A793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6" name="CaixaDeTexto 1">
          <a:extLst xmlns:a="http://schemas.openxmlformats.org/drawingml/2006/main">
            <a:ext uri="{FF2B5EF4-FFF2-40B4-BE49-F238E27FC236}">
              <a16:creationId xmlns:a16="http://schemas.microsoft.com/office/drawing/2014/main" id="{0EF90AF8-9E75-4C24-8ADF-A30032C3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7" name="CaixaDeTexto 1">
          <a:extLst xmlns:a="http://schemas.openxmlformats.org/drawingml/2006/main">
            <a:ext uri="{FF2B5EF4-FFF2-40B4-BE49-F238E27FC236}">
              <a16:creationId xmlns:a16="http://schemas.microsoft.com/office/drawing/2014/main" id="{C35EA8CA-8B70-4ED9-84B7-A558A3A19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8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2E9A-0A7E-41B4-85F3-5B756CB487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9" name="CaixaDeTexto 1">
          <a:extLst xmlns:a="http://schemas.openxmlformats.org/drawingml/2006/main">
            <a:ext uri="{FF2B5EF4-FFF2-40B4-BE49-F238E27FC236}">
              <a16:creationId xmlns:a16="http://schemas.microsoft.com/office/drawing/2014/main" id="{1F47B5D7-9EB8-411F-9218-F37E88B64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0" name="CaixaDeTexto 1">
          <a:extLst xmlns:a="http://schemas.openxmlformats.org/drawingml/2006/main">
            <a:ext uri="{FF2B5EF4-FFF2-40B4-BE49-F238E27FC236}">
              <a16:creationId xmlns:a16="http://schemas.microsoft.com/office/drawing/2014/main" id="{7AF8ED51-F71A-437A-B390-0A5D8CFED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1" name="CaixaDeTexto 1">
          <a:extLst xmlns:a="http://schemas.openxmlformats.org/drawingml/2006/main">
            <a:ext uri="{FF2B5EF4-FFF2-40B4-BE49-F238E27FC236}">
              <a16:creationId xmlns:a16="http://schemas.microsoft.com/office/drawing/2014/main" id="{7E193B4C-031A-478E-A02A-17E8776AC7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2" name="CaixaDeTexto 1">
          <a:extLst xmlns:a="http://schemas.openxmlformats.org/drawingml/2006/main">
            <a:ext uri="{FF2B5EF4-FFF2-40B4-BE49-F238E27FC236}">
              <a16:creationId xmlns:a16="http://schemas.microsoft.com/office/drawing/2014/main" id="{C0AF1215-C82C-4A41-94DD-EF78B6570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3" name="CaixaDeTexto 1">
          <a:extLst xmlns:a="http://schemas.openxmlformats.org/drawingml/2006/main">
            <a:ext uri="{FF2B5EF4-FFF2-40B4-BE49-F238E27FC236}">
              <a16:creationId xmlns:a16="http://schemas.microsoft.com/office/drawing/2014/main" id="{7FD0DAD7-0937-4C78-A68F-85B22CE8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4" name="CaixaDeTexto 1">
          <a:extLst xmlns:a="http://schemas.openxmlformats.org/drawingml/2006/main">
            <a:ext uri="{FF2B5EF4-FFF2-40B4-BE49-F238E27FC236}">
              <a16:creationId xmlns:a16="http://schemas.microsoft.com/office/drawing/2014/main" id="{BDF42CD9-D153-43A0-AB81-E602A05B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5" name="CaixaDeTexto 1">
          <a:extLst xmlns:a="http://schemas.openxmlformats.org/drawingml/2006/main">
            <a:ext uri="{FF2B5EF4-FFF2-40B4-BE49-F238E27FC236}">
              <a16:creationId xmlns:a16="http://schemas.microsoft.com/office/drawing/2014/main" id="{F672EBC2-E739-4EEA-8296-2BEBBA7C6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6" name="CaixaDeTexto 1">
          <a:extLst xmlns:a="http://schemas.openxmlformats.org/drawingml/2006/main">
            <a:ext uri="{FF2B5EF4-FFF2-40B4-BE49-F238E27FC236}">
              <a16:creationId xmlns:a16="http://schemas.microsoft.com/office/drawing/2014/main" id="{3BCFF30F-CBBD-4C5E-B854-22848AE48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7" name="CaixaDeTexto 1">
          <a:extLst xmlns:a="http://schemas.openxmlformats.org/drawingml/2006/main">
            <a:ext uri="{FF2B5EF4-FFF2-40B4-BE49-F238E27FC236}">
              <a16:creationId xmlns:a16="http://schemas.microsoft.com/office/drawing/2014/main" id="{8E3D9A31-69F7-4E96-9406-42BDA05E7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8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7B4F-12D4-41E7-9545-2EF5E184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9" name="CaixaDeTexto 1">
          <a:extLst xmlns:a="http://schemas.openxmlformats.org/drawingml/2006/main">
            <a:ext uri="{FF2B5EF4-FFF2-40B4-BE49-F238E27FC236}">
              <a16:creationId xmlns:a16="http://schemas.microsoft.com/office/drawing/2014/main" id="{BAED966B-E00D-4B1E-89BF-B18246F2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0" name="CaixaDeTexto 1">
          <a:extLst xmlns:a="http://schemas.openxmlformats.org/drawingml/2006/main">
            <a:ext uri="{FF2B5EF4-FFF2-40B4-BE49-F238E27FC236}">
              <a16:creationId xmlns:a16="http://schemas.microsoft.com/office/drawing/2014/main" id="{EDB068E1-CA51-4A00-9BC1-AEA96115B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1" name="CaixaDeTexto 1">
          <a:extLst xmlns:a="http://schemas.openxmlformats.org/drawingml/2006/main">
            <a:ext uri="{FF2B5EF4-FFF2-40B4-BE49-F238E27FC236}">
              <a16:creationId xmlns:a16="http://schemas.microsoft.com/office/drawing/2014/main" id="{E780360D-8AD6-47B1-829A-99EE82AF6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2" name="CaixaDeTexto 1">
          <a:extLst xmlns:a="http://schemas.openxmlformats.org/drawingml/2006/main">
            <a:ext uri="{FF2B5EF4-FFF2-40B4-BE49-F238E27FC236}">
              <a16:creationId xmlns:a16="http://schemas.microsoft.com/office/drawing/2014/main" id="{3083E924-511D-497C-AE04-943A95C94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3" name="CaixaDeTexto 1">
          <a:extLst xmlns:a="http://schemas.openxmlformats.org/drawingml/2006/main">
            <a:ext uri="{FF2B5EF4-FFF2-40B4-BE49-F238E27FC236}">
              <a16:creationId xmlns:a16="http://schemas.microsoft.com/office/drawing/2014/main" id="{A8D6AA6A-DCE3-4EED-A4B4-792ABFB10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4" name="CaixaDeTexto 1">
          <a:extLst xmlns:a="http://schemas.openxmlformats.org/drawingml/2006/main">
            <a:ext uri="{FF2B5EF4-FFF2-40B4-BE49-F238E27FC236}">
              <a16:creationId xmlns:a16="http://schemas.microsoft.com/office/drawing/2014/main" id="{689A5B2B-D76C-4201-817D-A30353AAB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5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5635-C022-41DC-AC65-4F98C4A731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6" name="CaixaDeTexto 1">
          <a:extLst xmlns:a="http://schemas.openxmlformats.org/drawingml/2006/main">
            <a:ext uri="{FF2B5EF4-FFF2-40B4-BE49-F238E27FC236}">
              <a16:creationId xmlns:a16="http://schemas.microsoft.com/office/drawing/2014/main" id="{32559149-0372-4B66-A82E-8A3197A34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7" name="CaixaDeTexto 1">
          <a:extLst xmlns:a="http://schemas.openxmlformats.org/drawingml/2006/main">
            <a:ext uri="{FF2B5EF4-FFF2-40B4-BE49-F238E27FC236}">
              <a16:creationId xmlns:a16="http://schemas.microsoft.com/office/drawing/2014/main" id="{4A3500B5-1776-495C-956E-A8015AE56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8" name="CaixaDeTexto 1">
          <a:extLst xmlns:a="http://schemas.openxmlformats.org/drawingml/2006/main">
            <a:ext uri="{FF2B5EF4-FFF2-40B4-BE49-F238E27FC236}">
              <a16:creationId xmlns:a16="http://schemas.microsoft.com/office/drawing/2014/main" id="{88B6C2B6-9E7D-47FA-80DE-5C61C4818B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9" name="CaixaDeTexto 1">
          <a:extLst xmlns:a="http://schemas.openxmlformats.org/drawingml/2006/main">
            <a:ext uri="{FF2B5EF4-FFF2-40B4-BE49-F238E27FC236}">
              <a16:creationId xmlns:a16="http://schemas.microsoft.com/office/drawing/2014/main" id="{B36DE3F7-7852-4982-AA6C-2CE3BED45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0" name="CaixaDeTexto 1">
          <a:extLst xmlns:a="http://schemas.openxmlformats.org/drawingml/2006/main">
            <a:ext uri="{FF2B5EF4-FFF2-40B4-BE49-F238E27FC236}">
              <a16:creationId xmlns:a16="http://schemas.microsoft.com/office/drawing/2014/main" id="{E7BA2748-A264-4B8F-8D2B-5C6E66321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1" name="CaixaDeTexto 1">
          <a:extLst xmlns:a="http://schemas.openxmlformats.org/drawingml/2006/main">
            <a:ext uri="{FF2B5EF4-FFF2-40B4-BE49-F238E27FC236}">
              <a16:creationId xmlns:a16="http://schemas.microsoft.com/office/drawing/2014/main" id="{A6CB9AD7-68B6-492D-BA5B-6217DD0DB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2" name="CaixaDeTexto 1">
          <a:extLst xmlns:a="http://schemas.openxmlformats.org/drawingml/2006/main">
            <a:ext uri="{FF2B5EF4-FFF2-40B4-BE49-F238E27FC236}">
              <a16:creationId xmlns:a16="http://schemas.microsoft.com/office/drawing/2014/main" id="{FD621A18-0C52-4EC8-A08E-8846D8E779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3" name="CaixaDeTexto 1">
          <a:extLst xmlns:a="http://schemas.openxmlformats.org/drawingml/2006/main">
            <a:ext uri="{FF2B5EF4-FFF2-40B4-BE49-F238E27FC236}">
              <a16:creationId xmlns:a16="http://schemas.microsoft.com/office/drawing/2014/main" id="{55B1BF47-0749-4AFE-AC0B-B951C0F51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4" name="CaixaDeTexto 1">
          <a:extLst xmlns:a="http://schemas.openxmlformats.org/drawingml/2006/main">
            <a:ext uri="{FF2B5EF4-FFF2-40B4-BE49-F238E27FC236}">
              <a16:creationId xmlns:a16="http://schemas.microsoft.com/office/drawing/2014/main" id="{39856066-3AB4-4996-BBDA-CE331D72E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5" name="CaixaDeTexto 1">
          <a:extLst xmlns:a="http://schemas.openxmlformats.org/drawingml/2006/main">
            <a:ext uri="{FF2B5EF4-FFF2-40B4-BE49-F238E27FC236}">
              <a16:creationId xmlns:a16="http://schemas.microsoft.com/office/drawing/2014/main" id="{33198319-8725-4FF9-88D4-6348C6D5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72E90-0380-4DDC-9A3F-B1570C81D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7" name="CaixaDeTexto 1">
          <a:extLst xmlns:a="http://schemas.openxmlformats.org/drawingml/2006/main">
            <a:ext uri="{FF2B5EF4-FFF2-40B4-BE49-F238E27FC236}">
              <a16:creationId xmlns:a16="http://schemas.microsoft.com/office/drawing/2014/main" id="{505953B7-4830-4294-B7A2-E13AC64108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8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DE72-E2A6-4742-8707-68045CC77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9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02DF-25E4-4AA5-94D1-374A01012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0" name="CaixaDeTexto 1">
          <a:extLst xmlns:a="http://schemas.openxmlformats.org/drawingml/2006/main">
            <a:ext uri="{FF2B5EF4-FFF2-40B4-BE49-F238E27FC236}">
              <a16:creationId xmlns:a16="http://schemas.microsoft.com/office/drawing/2014/main" id="{9589F8A6-1D03-4891-A227-15925192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1" name="CaixaDeTexto 1">
          <a:extLst xmlns:a="http://schemas.openxmlformats.org/drawingml/2006/main">
            <a:ext uri="{FF2B5EF4-FFF2-40B4-BE49-F238E27FC236}">
              <a16:creationId xmlns:a16="http://schemas.microsoft.com/office/drawing/2014/main" id="{54E007E9-5CCB-4038-B316-F2158B0EA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2" name="CaixaDeTexto 1">
          <a:extLst xmlns:a="http://schemas.openxmlformats.org/drawingml/2006/main">
            <a:ext uri="{FF2B5EF4-FFF2-40B4-BE49-F238E27FC236}">
              <a16:creationId xmlns:a16="http://schemas.microsoft.com/office/drawing/2014/main" id="{9870874A-B6D3-447E-89F2-61007C2C5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3" name="CaixaDeTexto 1">
          <a:extLst xmlns:a="http://schemas.openxmlformats.org/drawingml/2006/main">
            <a:ext uri="{FF2B5EF4-FFF2-40B4-BE49-F238E27FC236}">
              <a16:creationId xmlns:a16="http://schemas.microsoft.com/office/drawing/2014/main" id="{7C59A2F7-9033-448C-AD02-9DDB52C29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4" name="CaixaDeTexto 1">
          <a:extLst xmlns:a="http://schemas.openxmlformats.org/drawingml/2006/main">
            <a:ext uri="{FF2B5EF4-FFF2-40B4-BE49-F238E27FC236}">
              <a16:creationId xmlns:a16="http://schemas.microsoft.com/office/drawing/2014/main" id="{94AE61CB-6FF8-416A-93F8-A550BD18C5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5" name="CaixaDeTexto 1">
          <a:extLst xmlns:a="http://schemas.openxmlformats.org/drawingml/2006/main">
            <a:ext uri="{FF2B5EF4-FFF2-40B4-BE49-F238E27FC236}">
              <a16:creationId xmlns:a16="http://schemas.microsoft.com/office/drawing/2014/main" id="{09A7877F-DD2F-48B0-8508-2A299A34E2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6" name="CaixaDeTexto 1">
          <a:extLst xmlns:a="http://schemas.openxmlformats.org/drawingml/2006/main">
            <a:ext uri="{FF2B5EF4-FFF2-40B4-BE49-F238E27FC236}">
              <a16:creationId xmlns:a16="http://schemas.microsoft.com/office/drawing/2014/main" id="{D662313D-24E3-46C5-A537-6937A56393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7" name="CaixaDeTexto 1">
          <a:extLst xmlns:a="http://schemas.openxmlformats.org/drawingml/2006/main">
            <a:ext uri="{FF2B5EF4-FFF2-40B4-BE49-F238E27FC236}">
              <a16:creationId xmlns:a16="http://schemas.microsoft.com/office/drawing/2014/main" id="{1B20FECB-6314-48D7-9AE1-94D41A7E7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8" name="CaixaDeTexto 1">
          <a:extLst xmlns:a="http://schemas.openxmlformats.org/drawingml/2006/main">
            <a:ext uri="{FF2B5EF4-FFF2-40B4-BE49-F238E27FC236}">
              <a16:creationId xmlns:a16="http://schemas.microsoft.com/office/drawing/2014/main" id="{FAFED7E6-90D0-4F79-84B0-685E3DBFA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9" name="CaixaDeTexto 1">
          <a:extLst xmlns:a="http://schemas.openxmlformats.org/drawingml/2006/main">
            <a:ext uri="{FF2B5EF4-FFF2-40B4-BE49-F238E27FC236}">
              <a16:creationId xmlns:a16="http://schemas.microsoft.com/office/drawing/2014/main" id="{0DA95C70-374B-4E59-936B-3EC1697DE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0" name="CaixaDeTexto 1">
          <a:extLst xmlns:a="http://schemas.openxmlformats.org/drawingml/2006/main">
            <a:ext uri="{FF2B5EF4-FFF2-40B4-BE49-F238E27FC236}">
              <a16:creationId xmlns:a16="http://schemas.microsoft.com/office/drawing/2014/main" id="{9E6F9DC1-0D76-412D-A43D-D1AC0087D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1" name="CaixaDeTexto 1">
          <a:extLst xmlns:a="http://schemas.openxmlformats.org/drawingml/2006/main">
            <a:ext uri="{FF2B5EF4-FFF2-40B4-BE49-F238E27FC236}">
              <a16:creationId xmlns:a16="http://schemas.microsoft.com/office/drawing/2014/main" id="{83CB2ADD-1730-41ED-9FB8-9825610FF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2" name="CaixaDeTexto 1">
          <a:extLst xmlns:a="http://schemas.openxmlformats.org/drawingml/2006/main">
            <a:ext uri="{FF2B5EF4-FFF2-40B4-BE49-F238E27FC236}">
              <a16:creationId xmlns:a16="http://schemas.microsoft.com/office/drawing/2014/main" id="{020724FF-6E8C-44C1-A20C-587457000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3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2E4C-AEE6-4185-B025-00E1A93AC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4" name="CaixaDeTexto 1">
          <a:extLst xmlns:a="http://schemas.openxmlformats.org/drawingml/2006/main">
            <a:ext uri="{FF2B5EF4-FFF2-40B4-BE49-F238E27FC236}">
              <a16:creationId xmlns:a16="http://schemas.microsoft.com/office/drawing/2014/main" id="{D4DB00D0-8BAC-47E5-8FB2-5207F9EB4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5" name="CaixaDeTexto 1">
          <a:extLst xmlns:a="http://schemas.openxmlformats.org/drawingml/2006/main">
            <a:ext uri="{FF2B5EF4-FFF2-40B4-BE49-F238E27FC236}">
              <a16:creationId xmlns:a16="http://schemas.microsoft.com/office/drawing/2014/main" id="{E112486C-38C1-4C16-AD93-ECC8CB66C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6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3BB-B80F-4F7A-B5CA-00A9C8A17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7" name="CaixaDeTexto 1">
          <a:extLst xmlns:a="http://schemas.openxmlformats.org/drawingml/2006/main">
            <a:ext uri="{FF2B5EF4-FFF2-40B4-BE49-F238E27FC236}">
              <a16:creationId xmlns:a16="http://schemas.microsoft.com/office/drawing/2014/main" id="{5FE76ACD-3450-42AC-988E-59A17550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8" name="CaixaDeTexto 1">
          <a:extLst xmlns:a="http://schemas.openxmlformats.org/drawingml/2006/main">
            <a:ext uri="{FF2B5EF4-FFF2-40B4-BE49-F238E27FC236}">
              <a16:creationId xmlns:a16="http://schemas.microsoft.com/office/drawing/2014/main" id="{4C570D27-9B6D-422E-832E-15F579F79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9" name="CaixaDeTexto 1">
          <a:extLst xmlns:a="http://schemas.openxmlformats.org/drawingml/2006/main">
            <a:ext uri="{FF2B5EF4-FFF2-40B4-BE49-F238E27FC236}">
              <a16:creationId xmlns:a16="http://schemas.microsoft.com/office/drawing/2014/main" id="{4C9EF298-F34D-44B0-8135-A15A798A8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0" name="CaixaDeTexto 1">
          <a:extLst xmlns:a="http://schemas.openxmlformats.org/drawingml/2006/main">
            <a:ext uri="{FF2B5EF4-FFF2-40B4-BE49-F238E27FC236}">
              <a16:creationId xmlns:a16="http://schemas.microsoft.com/office/drawing/2014/main" id="{41FA2304-CC85-4E5C-B7EF-1064633C4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1" name="CaixaDeTexto 1">
          <a:extLst xmlns:a="http://schemas.openxmlformats.org/drawingml/2006/main">
            <a:ext uri="{FF2B5EF4-FFF2-40B4-BE49-F238E27FC236}">
              <a16:creationId xmlns:a16="http://schemas.microsoft.com/office/drawing/2014/main" id="{7F022237-EE20-4265-BB1C-6207403CD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2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3B6F-B92F-442F-B5A6-DEC541E59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3" name="CaixaDeTexto 1">
          <a:extLst xmlns:a="http://schemas.openxmlformats.org/drawingml/2006/main">
            <a:ext uri="{FF2B5EF4-FFF2-40B4-BE49-F238E27FC236}">
              <a16:creationId xmlns:a16="http://schemas.microsoft.com/office/drawing/2014/main" id="{C4D52F20-C26D-4B62-9CB0-1AC61D12E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4" name="CaixaDeTexto 1">
          <a:extLst xmlns:a="http://schemas.openxmlformats.org/drawingml/2006/main">
            <a:ext uri="{FF2B5EF4-FFF2-40B4-BE49-F238E27FC236}">
              <a16:creationId xmlns:a16="http://schemas.microsoft.com/office/drawing/2014/main" id="{343BA528-E98B-4CC0-B6B4-2AE08FCC3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5" name="CaixaDeTexto 1">
          <a:extLst xmlns:a="http://schemas.openxmlformats.org/drawingml/2006/main">
            <a:ext uri="{FF2B5EF4-FFF2-40B4-BE49-F238E27FC236}">
              <a16:creationId xmlns:a16="http://schemas.microsoft.com/office/drawing/2014/main" id="{BF9ACBB9-D8A8-437D-B2DF-5154BB978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6" name="CaixaDeTexto 1">
          <a:extLst xmlns:a="http://schemas.openxmlformats.org/drawingml/2006/main">
            <a:ext uri="{FF2B5EF4-FFF2-40B4-BE49-F238E27FC236}">
              <a16:creationId xmlns:a16="http://schemas.microsoft.com/office/drawing/2014/main" id="{33B0D263-9CB9-45C5-9E11-0BC2A25D7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7" name="CaixaDeTexto 1">
          <a:extLst xmlns:a="http://schemas.openxmlformats.org/drawingml/2006/main">
            <a:ext uri="{FF2B5EF4-FFF2-40B4-BE49-F238E27FC236}">
              <a16:creationId xmlns:a16="http://schemas.microsoft.com/office/drawing/2014/main" id="{1F9EAC24-B8A4-4AFD-9BCC-28EB16826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8" name="CaixaDeTexto 1">
          <a:extLst xmlns:a="http://schemas.openxmlformats.org/drawingml/2006/main">
            <a:ext uri="{FF2B5EF4-FFF2-40B4-BE49-F238E27FC236}">
              <a16:creationId xmlns:a16="http://schemas.microsoft.com/office/drawing/2014/main" id="{C814EBED-A606-45A9-A431-57D2E681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9" name="CaixaDeTexto 1">
          <a:extLst xmlns:a="http://schemas.openxmlformats.org/drawingml/2006/main">
            <a:ext uri="{FF2B5EF4-FFF2-40B4-BE49-F238E27FC236}">
              <a16:creationId xmlns:a16="http://schemas.microsoft.com/office/drawing/2014/main" id="{E4C4D174-618B-45F7-A78B-FCAFDF9A38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0" name="CaixaDeTexto 1">
          <a:extLst xmlns:a="http://schemas.openxmlformats.org/drawingml/2006/main">
            <a:ext uri="{FF2B5EF4-FFF2-40B4-BE49-F238E27FC236}">
              <a16:creationId xmlns:a16="http://schemas.microsoft.com/office/drawing/2014/main" id="{03E06759-B4F3-48E3-9C8F-670E79508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1" name="CaixaDeTexto 1">
          <a:extLst xmlns:a="http://schemas.openxmlformats.org/drawingml/2006/main">
            <a:ext uri="{FF2B5EF4-FFF2-40B4-BE49-F238E27FC236}">
              <a16:creationId xmlns:a16="http://schemas.microsoft.com/office/drawing/2014/main" id="{C5765610-745D-4A9C-8872-62B2F29F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2" name="CaixaDeTexto 1">
          <a:extLst xmlns:a="http://schemas.openxmlformats.org/drawingml/2006/main">
            <a:ext uri="{FF2B5EF4-FFF2-40B4-BE49-F238E27FC236}">
              <a16:creationId xmlns:a16="http://schemas.microsoft.com/office/drawing/2014/main" id="{1A9AD850-11ED-41FB-AAA2-4D129B39C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3" name="CaixaDeTexto 1">
          <a:extLst xmlns:a="http://schemas.openxmlformats.org/drawingml/2006/main">
            <a:ext uri="{FF2B5EF4-FFF2-40B4-BE49-F238E27FC236}">
              <a16:creationId xmlns:a16="http://schemas.microsoft.com/office/drawing/2014/main" id="{24BB15AB-2B64-49C3-87F1-79CB7E6F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4" name="CaixaDeTexto 1">
          <a:extLst xmlns:a="http://schemas.openxmlformats.org/drawingml/2006/main">
            <a:ext uri="{FF2B5EF4-FFF2-40B4-BE49-F238E27FC236}">
              <a16:creationId xmlns:a16="http://schemas.microsoft.com/office/drawing/2014/main" id="{E28F2D4A-2CCC-42D8-BC8B-1B8D8D54D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5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4A63-E90F-4001-8056-EDE749BDF5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6" name="CaixaDeTexto 1">
          <a:extLst xmlns:a="http://schemas.openxmlformats.org/drawingml/2006/main">
            <a:ext uri="{FF2B5EF4-FFF2-40B4-BE49-F238E27FC236}">
              <a16:creationId xmlns:a16="http://schemas.microsoft.com/office/drawing/2014/main" id="{DB35C9BF-C586-4F59-A08C-A7B757C83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7" name="CaixaDeTexto 1">
          <a:extLst xmlns:a="http://schemas.openxmlformats.org/drawingml/2006/main">
            <a:ext uri="{FF2B5EF4-FFF2-40B4-BE49-F238E27FC236}">
              <a16:creationId xmlns:a16="http://schemas.microsoft.com/office/drawing/2014/main" id="{E974EEB0-1E14-4498-A949-5F6AA13FE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8" name="CaixaDeTexto 1">
          <a:extLst xmlns:a="http://schemas.openxmlformats.org/drawingml/2006/main">
            <a:ext uri="{FF2B5EF4-FFF2-40B4-BE49-F238E27FC236}">
              <a16:creationId xmlns:a16="http://schemas.microsoft.com/office/drawing/2014/main" id="{73717ECA-B6AD-4790-8781-38F960A71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9" name="CaixaDeTexto 1">
          <a:extLst xmlns:a="http://schemas.openxmlformats.org/drawingml/2006/main">
            <a:ext uri="{FF2B5EF4-FFF2-40B4-BE49-F238E27FC236}">
              <a16:creationId xmlns:a16="http://schemas.microsoft.com/office/drawing/2014/main" id="{ED58BF61-7B64-4875-952C-F0B6D8453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0" name="CaixaDeTexto 1">
          <a:extLst xmlns:a="http://schemas.openxmlformats.org/drawingml/2006/main">
            <a:ext uri="{FF2B5EF4-FFF2-40B4-BE49-F238E27FC236}">
              <a16:creationId xmlns:a16="http://schemas.microsoft.com/office/drawing/2014/main" id="{19998A71-032F-419A-AF50-695CF7549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575D38B-3185-4B4E-8059-7B44A2A19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2" name="CaixaDeTexto 1">
          <a:extLst xmlns:a="http://schemas.openxmlformats.org/drawingml/2006/main">
            <a:ext uri="{FF2B5EF4-FFF2-40B4-BE49-F238E27FC236}">
              <a16:creationId xmlns:a16="http://schemas.microsoft.com/office/drawing/2014/main" id="{52F3CBEE-7D8C-4DEF-A4BB-FF5D51EB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3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D6ED-173D-412B-AF37-6E9408453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4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030F-F763-4042-913E-7EAF574AE0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5" name="CaixaDeTexto 1">
          <a:extLst xmlns:a="http://schemas.openxmlformats.org/drawingml/2006/main">
            <a:ext uri="{FF2B5EF4-FFF2-40B4-BE49-F238E27FC236}">
              <a16:creationId xmlns:a16="http://schemas.microsoft.com/office/drawing/2014/main" id="{AA1EC68B-35E7-45AF-8217-07106809B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6" name="CaixaDeTexto 1">
          <a:extLst xmlns:a="http://schemas.openxmlformats.org/drawingml/2006/main">
            <a:ext uri="{FF2B5EF4-FFF2-40B4-BE49-F238E27FC236}">
              <a16:creationId xmlns:a16="http://schemas.microsoft.com/office/drawing/2014/main" id="{E110EDF4-FAA2-4C9F-8EEF-2B66A252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7" name="CaixaDeTexto 1">
          <a:extLst xmlns:a="http://schemas.openxmlformats.org/drawingml/2006/main">
            <a:ext uri="{FF2B5EF4-FFF2-40B4-BE49-F238E27FC236}">
              <a16:creationId xmlns:a16="http://schemas.microsoft.com/office/drawing/2014/main" id="{87654687-83AA-4C2F-A468-5C63892E3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8" name="CaixaDeTexto 1">
          <a:extLst xmlns:a="http://schemas.openxmlformats.org/drawingml/2006/main">
            <a:ext uri="{FF2B5EF4-FFF2-40B4-BE49-F238E27FC236}">
              <a16:creationId xmlns:a16="http://schemas.microsoft.com/office/drawing/2014/main" id="{C5AC3A1A-9191-4C67-A2E6-036FF37EF0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9" name="CaixaDeTexto 1">
          <a:extLst xmlns:a="http://schemas.openxmlformats.org/drawingml/2006/main">
            <a:ext uri="{FF2B5EF4-FFF2-40B4-BE49-F238E27FC236}">
              <a16:creationId xmlns:a16="http://schemas.microsoft.com/office/drawing/2014/main" id="{22073944-999E-48D8-8A26-33FC71782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0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4BE7-DC24-4113-9D73-6FD94A1C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1" name="CaixaDeTexto 1">
          <a:extLst xmlns:a="http://schemas.openxmlformats.org/drawingml/2006/main">
            <a:ext uri="{FF2B5EF4-FFF2-40B4-BE49-F238E27FC236}">
              <a16:creationId xmlns:a16="http://schemas.microsoft.com/office/drawing/2014/main" id="{16A70C15-3404-48AE-B32B-8750F171D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2" name="CaixaDeTexto 1">
          <a:extLst xmlns:a="http://schemas.openxmlformats.org/drawingml/2006/main">
            <a:ext uri="{FF2B5EF4-FFF2-40B4-BE49-F238E27FC236}">
              <a16:creationId xmlns:a16="http://schemas.microsoft.com/office/drawing/2014/main" id="{CBE8386C-DE71-49F9-92B4-03DD927A5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3" name="CaixaDeTexto 1">
          <a:extLst xmlns:a="http://schemas.openxmlformats.org/drawingml/2006/main">
            <a:ext uri="{FF2B5EF4-FFF2-40B4-BE49-F238E27FC236}">
              <a16:creationId xmlns:a16="http://schemas.microsoft.com/office/drawing/2014/main" id="{DB3C4D77-24A4-4A83-84C1-B3403B043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4" name="CaixaDeTexto 1">
          <a:extLst xmlns:a="http://schemas.openxmlformats.org/drawingml/2006/main">
            <a:ext uri="{FF2B5EF4-FFF2-40B4-BE49-F238E27FC236}">
              <a16:creationId xmlns:a16="http://schemas.microsoft.com/office/drawing/2014/main" id="{740BD779-DD31-4987-8912-EF5D17D31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5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125A-1D91-4C60-975D-0F2D80A5D8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6" name="CaixaDeTexto 1">
          <a:extLst xmlns:a="http://schemas.openxmlformats.org/drawingml/2006/main">
            <a:ext uri="{FF2B5EF4-FFF2-40B4-BE49-F238E27FC236}">
              <a16:creationId xmlns:a16="http://schemas.microsoft.com/office/drawing/2014/main" id="{EC3A8DDE-7EB9-4655-867C-89F750C5A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7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32A0-9799-463D-88FC-1649BD76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8" name="CaixaDeTexto 1">
          <a:extLst xmlns:a="http://schemas.openxmlformats.org/drawingml/2006/main">
            <a:ext uri="{FF2B5EF4-FFF2-40B4-BE49-F238E27FC236}">
              <a16:creationId xmlns:a16="http://schemas.microsoft.com/office/drawing/2014/main" id="{70164FBD-61B5-49BF-B9C7-EE08FE31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373CBD6-B9FE-4A0D-9A4A-BFB6E08BC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0" name="CaixaDeTexto 1">
          <a:extLst xmlns:a="http://schemas.openxmlformats.org/drawingml/2006/main">
            <a:ext uri="{FF2B5EF4-FFF2-40B4-BE49-F238E27FC236}">
              <a16:creationId xmlns:a16="http://schemas.microsoft.com/office/drawing/2014/main" id="{8E02B6A6-21EF-493F-AB97-4D41C13AB8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1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98EC-A5E6-47F5-B2DA-948A8146E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2" name="CaixaDeTexto 1">
          <a:extLst xmlns:a="http://schemas.openxmlformats.org/drawingml/2006/main">
            <a:ext uri="{FF2B5EF4-FFF2-40B4-BE49-F238E27FC236}">
              <a16:creationId xmlns:a16="http://schemas.microsoft.com/office/drawing/2014/main" id="{0F1F363C-74BD-4C11-AC3A-09E40ECD9C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4958417-782E-4B8E-A6B7-E01DF4647F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4" name="CaixaDeTexto 1">
          <a:extLst xmlns:a="http://schemas.openxmlformats.org/drawingml/2006/main">
            <a:ext uri="{FF2B5EF4-FFF2-40B4-BE49-F238E27FC236}">
              <a16:creationId xmlns:a16="http://schemas.microsoft.com/office/drawing/2014/main" id="{BF2687EC-D9BA-4DF0-8141-3D76C80C5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5" name="CaixaDeTexto 1">
          <a:extLst xmlns:a="http://schemas.openxmlformats.org/drawingml/2006/main">
            <a:ext uri="{FF2B5EF4-FFF2-40B4-BE49-F238E27FC236}">
              <a16:creationId xmlns:a16="http://schemas.microsoft.com/office/drawing/2014/main" id="{D9508CF0-C8C6-47B7-9BB4-BC7EDC423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6" name="CaixaDeTexto 1">
          <a:extLst xmlns:a="http://schemas.openxmlformats.org/drawingml/2006/main">
            <a:ext uri="{FF2B5EF4-FFF2-40B4-BE49-F238E27FC236}">
              <a16:creationId xmlns:a16="http://schemas.microsoft.com/office/drawing/2014/main" id="{B2F59250-A4DF-41B5-8C3D-82DBAD554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7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FC31-F9BD-4683-A217-135316DFD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8" name="CaixaDeTexto 1">
          <a:extLst xmlns:a="http://schemas.openxmlformats.org/drawingml/2006/main">
            <a:ext uri="{FF2B5EF4-FFF2-40B4-BE49-F238E27FC236}">
              <a16:creationId xmlns:a16="http://schemas.microsoft.com/office/drawing/2014/main" id="{A247D009-10C5-4866-926F-2FD49273B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9" name="CaixaDeTexto 1">
          <a:extLst xmlns:a="http://schemas.openxmlformats.org/drawingml/2006/main">
            <a:ext uri="{FF2B5EF4-FFF2-40B4-BE49-F238E27FC236}">
              <a16:creationId xmlns:a16="http://schemas.microsoft.com/office/drawing/2014/main" id="{F56DDCC5-C1C7-42BE-9EEF-B349187CD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0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2603-CC0B-49DD-A6C3-5F5840C22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1" name="CaixaDeTexto 1">
          <a:extLst xmlns:a="http://schemas.openxmlformats.org/drawingml/2006/main">
            <a:ext uri="{FF2B5EF4-FFF2-40B4-BE49-F238E27FC236}">
              <a16:creationId xmlns:a16="http://schemas.microsoft.com/office/drawing/2014/main" id="{80A23DD8-2301-4632-981B-6E05BEB14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2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2371-6531-4DA2-B21E-BE5DF051BC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3" name="CaixaDeTexto 1">
          <a:extLst xmlns:a="http://schemas.openxmlformats.org/drawingml/2006/main">
            <a:ext uri="{FF2B5EF4-FFF2-40B4-BE49-F238E27FC236}">
              <a16:creationId xmlns:a16="http://schemas.microsoft.com/office/drawing/2014/main" id="{42988811-E71D-4711-83B9-B605F25D5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4" name="CaixaDeTexto 1">
          <a:extLst xmlns:a="http://schemas.openxmlformats.org/drawingml/2006/main">
            <a:ext uri="{FF2B5EF4-FFF2-40B4-BE49-F238E27FC236}">
              <a16:creationId xmlns:a16="http://schemas.microsoft.com/office/drawing/2014/main" id="{97D89AD9-7BEC-473C-BD42-5E054807E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13D1A7E-840A-4C1B-99EE-D979438E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6" name="CaixaDeTexto 1">
          <a:extLst xmlns:a="http://schemas.openxmlformats.org/drawingml/2006/main">
            <a:ext uri="{FF2B5EF4-FFF2-40B4-BE49-F238E27FC236}">
              <a16:creationId xmlns:a16="http://schemas.microsoft.com/office/drawing/2014/main" id="{5616EC37-66C5-4D02-9E3A-6E5111C06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7" name="CaixaDeTexto 1">
          <a:extLst xmlns:a="http://schemas.openxmlformats.org/drawingml/2006/main">
            <a:ext uri="{FF2B5EF4-FFF2-40B4-BE49-F238E27FC236}">
              <a16:creationId xmlns:a16="http://schemas.microsoft.com/office/drawing/2014/main" id="{A6E4C380-CD07-4775-AD8D-FAE1A5170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8" name="CaixaDeTexto 1">
          <a:extLst xmlns:a="http://schemas.openxmlformats.org/drawingml/2006/main">
            <a:ext uri="{FF2B5EF4-FFF2-40B4-BE49-F238E27FC236}">
              <a16:creationId xmlns:a16="http://schemas.microsoft.com/office/drawing/2014/main" id="{B8826E74-343B-4D71-94A8-FC38E5DD4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9" name="CaixaDeTexto 1">
          <a:extLst xmlns:a="http://schemas.openxmlformats.org/drawingml/2006/main">
            <a:ext uri="{FF2B5EF4-FFF2-40B4-BE49-F238E27FC236}">
              <a16:creationId xmlns:a16="http://schemas.microsoft.com/office/drawing/2014/main" id="{17F1FCD9-C7CD-422B-85E8-B67E33386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0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2C76-0952-4966-8642-B5AEB5BB5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1" name="CaixaDeTexto 1">
          <a:extLst xmlns:a="http://schemas.openxmlformats.org/drawingml/2006/main">
            <a:ext uri="{FF2B5EF4-FFF2-40B4-BE49-F238E27FC236}">
              <a16:creationId xmlns:a16="http://schemas.microsoft.com/office/drawing/2014/main" id="{65CC8588-DD87-42BF-BE0C-014B08D8D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2" name="CaixaDeTexto 1">
          <a:extLst xmlns:a="http://schemas.openxmlformats.org/drawingml/2006/main">
            <a:ext uri="{FF2B5EF4-FFF2-40B4-BE49-F238E27FC236}">
              <a16:creationId xmlns:a16="http://schemas.microsoft.com/office/drawing/2014/main" id="{31A70F8D-5386-41B2-B7D9-E645D97FB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3" name="CaixaDeTexto 1">
          <a:extLst xmlns:a="http://schemas.openxmlformats.org/drawingml/2006/main">
            <a:ext uri="{FF2B5EF4-FFF2-40B4-BE49-F238E27FC236}">
              <a16:creationId xmlns:a16="http://schemas.microsoft.com/office/drawing/2014/main" id="{3C2045DA-A426-482C-94CA-B65C658CE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4" name="CaixaDeTexto 1">
          <a:extLst xmlns:a="http://schemas.openxmlformats.org/drawingml/2006/main">
            <a:ext uri="{FF2B5EF4-FFF2-40B4-BE49-F238E27FC236}">
              <a16:creationId xmlns:a16="http://schemas.microsoft.com/office/drawing/2014/main" id="{8928E27D-589F-477B-859E-D3E4F2004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5" name="CaixaDeTexto 1">
          <a:extLst xmlns:a="http://schemas.openxmlformats.org/drawingml/2006/main">
            <a:ext uri="{FF2B5EF4-FFF2-40B4-BE49-F238E27FC236}">
              <a16:creationId xmlns:a16="http://schemas.microsoft.com/office/drawing/2014/main" id="{51195197-FDB5-4230-8DDB-AE689EB8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6" name="CaixaDeTexto 1">
          <a:extLst xmlns:a="http://schemas.openxmlformats.org/drawingml/2006/main">
            <a:ext uri="{FF2B5EF4-FFF2-40B4-BE49-F238E27FC236}">
              <a16:creationId xmlns:a16="http://schemas.microsoft.com/office/drawing/2014/main" id="{C6A41EA4-0A58-48ED-B543-A12AFEBDE5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7" name="CaixaDeTexto 1">
          <a:extLst xmlns:a="http://schemas.openxmlformats.org/drawingml/2006/main">
            <a:ext uri="{FF2B5EF4-FFF2-40B4-BE49-F238E27FC236}">
              <a16:creationId xmlns:a16="http://schemas.microsoft.com/office/drawing/2014/main" id="{320924C4-22CA-4112-86B6-AAE989C188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8" name="CaixaDeTexto 1">
          <a:extLst xmlns:a="http://schemas.openxmlformats.org/drawingml/2006/main">
            <a:ext uri="{FF2B5EF4-FFF2-40B4-BE49-F238E27FC236}">
              <a16:creationId xmlns:a16="http://schemas.microsoft.com/office/drawing/2014/main" id="{983A150D-D0B0-4BE5-A175-2D3FA3E5BE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BBC32-8C27-4753-A999-2D62B5D57D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0" name="CaixaDeTexto 1">
          <a:extLst xmlns:a="http://schemas.openxmlformats.org/drawingml/2006/main">
            <a:ext uri="{FF2B5EF4-FFF2-40B4-BE49-F238E27FC236}">
              <a16:creationId xmlns:a16="http://schemas.microsoft.com/office/drawing/2014/main" id="{976C4263-7B2D-41D8-9319-046B6234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1" name="CaixaDeTexto 1">
          <a:extLst xmlns:a="http://schemas.openxmlformats.org/drawingml/2006/main">
            <a:ext uri="{FF2B5EF4-FFF2-40B4-BE49-F238E27FC236}">
              <a16:creationId xmlns:a16="http://schemas.microsoft.com/office/drawing/2014/main" id="{72A33FE4-DF57-4C1A-B9AD-5ED0A5B82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2" name="CaixaDeTexto 1">
          <a:extLst xmlns:a="http://schemas.openxmlformats.org/drawingml/2006/main">
            <a:ext uri="{FF2B5EF4-FFF2-40B4-BE49-F238E27FC236}">
              <a16:creationId xmlns:a16="http://schemas.microsoft.com/office/drawing/2014/main" id="{5EF9E4D0-FB3A-4831-A2F0-5ECC545078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3" name="CaixaDeTexto 1">
          <a:extLst xmlns:a="http://schemas.openxmlformats.org/drawingml/2006/main">
            <a:ext uri="{FF2B5EF4-FFF2-40B4-BE49-F238E27FC236}">
              <a16:creationId xmlns:a16="http://schemas.microsoft.com/office/drawing/2014/main" id="{5D3CE10D-A7AE-4223-A2E5-9FA4F7EF16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4" name="CaixaDeTexto 1">
          <a:extLst xmlns:a="http://schemas.openxmlformats.org/drawingml/2006/main">
            <a:ext uri="{FF2B5EF4-FFF2-40B4-BE49-F238E27FC236}">
              <a16:creationId xmlns:a16="http://schemas.microsoft.com/office/drawing/2014/main" id="{EA5F892F-A33A-424F-B791-13D1A50832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5" name="CaixaDeTexto 1">
          <a:extLst xmlns:a="http://schemas.openxmlformats.org/drawingml/2006/main">
            <a:ext uri="{FF2B5EF4-FFF2-40B4-BE49-F238E27FC236}">
              <a16:creationId xmlns:a16="http://schemas.microsoft.com/office/drawing/2014/main" id="{F37EAFFD-932D-4CD2-AF50-A3577BAF2E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6" name="CaixaDeTexto 1">
          <a:extLst xmlns:a="http://schemas.openxmlformats.org/drawingml/2006/main">
            <a:ext uri="{FF2B5EF4-FFF2-40B4-BE49-F238E27FC236}">
              <a16:creationId xmlns:a16="http://schemas.microsoft.com/office/drawing/2014/main" id="{E5E31C65-5DD1-4F70-B294-1AD614895F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7" name="CaixaDeTexto 1">
          <a:extLst xmlns:a="http://schemas.openxmlformats.org/drawingml/2006/main">
            <a:ext uri="{FF2B5EF4-FFF2-40B4-BE49-F238E27FC236}">
              <a16:creationId xmlns:a16="http://schemas.microsoft.com/office/drawing/2014/main" id="{43D8A2D2-9328-48E5-8214-08ECDE2BFB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8" name="CaixaDeTexto 1">
          <a:extLst xmlns:a="http://schemas.openxmlformats.org/drawingml/2006/main">
            <a:ext uri="{FF2B5EF4-FFF2-40B4-BE49-F238E27FC236}">
              <a16:creationId xmlns:a16="http://schemas.microsoft.com/office/drawing/2014/main" id="{D27466EC-4A32-41CB-98A8-F68FDE195C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9" name="CaixaDeTexto 1">
          <a:extLst xmlns:a="http://schemas.openxmlformats.org/drawingml/2006/main">
            <a:ext uri="{FF2B5EF4-FFF2-40B4-BE49-F238E27FC236}">
              <a16:creationId xmlns:a16="http://schemas.microsoft.com/office/drawing/2014/main" id="{DA1D63A0-39D4-469C-8A06-D94C7244DF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0" name="CaixaDeTexto 1">
          <a:extLst xmlns:a="http://schemas.openxmlformats.org/drawingml/2006/main">
            <a:ext uri="{FF2B5EF4-FFF2-40B4-BE49-F238E27FC236}">
              <a16:creationId xmlns:a16="http://schemas.microsoft.com/office/drawing/2014/main" id="{AA8F28B1-F4A3-4E4F-B8E9-E5E00C5D5C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1" name="CaixaDeTexto 1">
          <a:extLst xmlns:a="http://schemas.openxmlformats.org/drawingml/2006/main">
            <a:ext uri="{FF2B5EF4-FFF2-40B4-BE49-F238E27FC236}">
              <a16:creationId xmlns:a16="http://schemas.microsoft.com/office/drawing/2014/main" id="{BB46264E-90A0-4E2C-AC3D-5269354543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2" name="CaixaDeTexto 1">
          <a:extLst xmlns:a="http://schemas.openxmlformats.org/drawingml/2006/main">
            <a:ext uri="{FF2B5EF4-FFF2-40B4-BE49-F238E27FC236}">
              <a16:creationId xmlns:a16="http://schemas.microsoft.com/office/drawing/2014/main" id="{17854B6A-FFD7-43E6-B424-4D1FA3D3F1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3" name="CaixaDeTexto 1">
          <a:extLst xmlns:a="http://schemas.openxmlformats.org/drawingml/2006/main">
            <a:ext uri="{FF2B5EF4-FFF2-40B4-BE49-F238E27FC236}">
              <a16:creationId xmlns:a16="http://schemas.microsoft.com/office/drawing/2014/main" id="{6E0A7D70-5CC2-4264-9E8D-C1968B34B4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4" name="CaixaDeTexto 1">
          <a:extLst xmlns:a="http://schemas.openxmlformats.org/drawingml/2006/main">
            <a:ext uri="{FF2B5EF4-FFF2-40B4-BE49-F238E27FC236}">
              <a16:creationId xmlns:a16="http://schemas.microsoft.com/office/drawing/2014/main" id="{9CF38030-FE16-435D-8A71-1F7E742FFD5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5" name="CaixaDeTexto 1">
          <a:extLst xmlns:a="http://schemas.openxmlformats.org/drawingml/2006/main">
            <a:ext uri="{FF2B5EF4-FFF2-40B4-BE49-F238E27FC236}">
              <a16:creationId xmlns:a16="http://schemas.microsoft.com/office/drawing/2014/main" id="{7106886A-31E9-4C7D-9B8D-398C8E13A5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6" name="CaixaDeTexto 1">
          <a:extLst xmlns:a="http://schemas.openxmlformats.org/drawingml/2006/main">
            <a:ext uri="{FF2B5EF4-FFF2-40B4-BE49-F238E27FC236}">
              <a16:creationId xmlns:a16="http://schemas.microsoft.com/office/drawing/2014/main" id="{04D713B2-6D42-4369-843E-2E2A15808A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7" name="CaixaDeTexto 1">
          <a:extLst xmlns:a="http://schemas.openxmlformats.org/drawingml/2006/main">
            <a:ext uri="{FF2B5EF4-FFF2-40B4-BE49-F238E27FC236}">
              <a16:creationId xmlns:a16="http://schemas.microsoft.com/office/drawing/2014/main" id="{358BEAAA-5DF8-4795-96C0-420BFEFFB6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8" name="CaixaDeTexto 1">
          <a:extLst xmlns:a="http://schemas.openxmlformats.org/drawingml/2006/main">
            <a:ext uri="{FF2B5EF4-FFF2-40B4-BE49-F238E27FC236}">
              <a16:creationId xmlns:a16="http://schemas.microsoft.com/office/drawing/2014/main" id="{F9615C4E-15A9-456B-94F7-176F11F46DD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9" name="CaixaDeTexto 1">
          <a:extLst xmlns:a="http://schemas.openxmlformats.org/drawingml/2006/main">
            <a:ext uri="{FF2B5EF4-FFF2-40B4-BE49-F238E27FC236}">
              <a16:creationId xmlns:a16="http://schemas.microsoft.com/office/drawing/2014/main" id="{798626A9-D094-441F-9BF6-342FCA3D11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0" name="CaixaDeTexto 1">
          <a:extLst xmlns:a="http://schemas.openxmlformats.org/drawingml/2006/main">
            <a:ext uri="{FF2B5EF4-FFF2-40B4-BE49-F238E27FC236}">
              <a16:creationId xmlns:a16="http://schemas.microsoft.com/office/drawing/2014/main" id="{289A9FEB-3942-43EF-8AC6-3126E0117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1" name="CaixaDeTexto 1">
          <a:extLst xmlns:a="http://schemas.openxmlformats.org/drawingml/2006/main">
            <a:ext uri="{FF2B5EF4-FFF2-40B4-BE49-F238E27FC236}">
              <a16:creationId xmlns:a16="http://schemas.microsoft.com/office/drawing/2014/main" id="{F53E91C9-D608-4026-B610-2BDAB12658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2" name="CaixaDeTexto 1">
          <a:extLst xmlns:a="http://schemas.openxmlformats.org/drawingml/2006/main">
            <a:ext uri="{FF2B5EF4-FFF2-40B4-BE49-F238E27FC236}">
              <a16:creationId xmlns:a16="http://schemas.microsoft.com/office/drawing/2014/main" id="{7EF5D1C7-6487-4199-BD00-9E5FEFFA6C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3" name="CaixaDeTexto 1">
          <a:extLst xmlns:a="http://schemas.openxmlformats.org/drawingml/2006/main">
            <a:ext uri="{FF2B5EF4-FFF2-40B4-BE49-F238E27FC236}">
              <a16:creationId xmlns:a16="http://schemas.microsoft.com/office/drawing/2014/main" id="{B1FD65F3-BC8F-466D-BCE1-F3879C7D2C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9471CC0-782F-4375-8DA3-F658EC33A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5" name="CaixaDeTexto 1">
          <a:extLst xmlns:a="http://schemas.openxmlformats.org/drawingml/2006/main">
            <a:ext uri="{FF2B5EF4-FFF2-40B4-BE49-F238E27FC236}">
              <a16:creationId xmlns:a16="http://schemas.microsoft.com/office/drawing/2014/main" id="{CDA4094E-D0E2-4EEC-AD9F-7860699CB1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6" name="CaixaDeTexto 1">
          <a:extLst xmlns:a="http://schemas.openxmlformats.org/drawingml/2006/main">
            <a:ext uri="{FF2B5EF4-FFF2-40B4-BE49-F238E27FC236}">
              <a16:creationId xmlns:a16="http://schemas.microsoft.com/office/drawing/2014/main" id="{7B75255E-2C09-43AE-B6C6-FE476E1159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7" name="CaixaDeTexto 1">
          <a:extLst xmlns:a="http://schemas.openxmlformats.org/drawingml/2006/main">
            <a:ext uri="{FF2B5EF4-FFF2-40B4-BE49-F238E27FC236}">
              <a16:creationId xmlns:a16="http://schemas.microsoft.com/office/drawing/2014/main" id="{F6648B4B-1798-4FD2-83AE-DA2236039F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8" name="CaixaDeTexto 1">
          <a:extLst xmlns:a="http://schemas.openxmlformats.org/drawingml/2006/main">
            <a:ext uri="{FF2B5EF4-FFF2-40B4-BE49-F238E27FC236}">
              <a16:creationId xmlns:a16="http://schemas.microsoft.com/office/drawing/2014/main" id="{7EE810FD-1082-4F2A-A75B-B2239757F3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9" name="CaixaDeTexto 1">
          <a:extLst xmlns:a="http://schemas.openxmlformats.org/drawingml/2006/main">
            <a:ext uri="{FF2B5EF4-FFF2-40B4-BE49-F238E27FC236}">
              <a16:creationId xmlns:a16="http://schemas.microsoft.com/office/drawing/2014/main" id="{185A1797-2A53-4AF4-AFE4-DB994E0DD7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0" name="CaixaDeTexto 1">
          <a:extLst xmlns:a="http://schemas.openxmlformats.org/drawingml/2006/main">
            <a:ext uri="{FF2B5EF4-FFF2-40B4-BE49-F238E27FC236}">
              <a16:creationId xmlns:a16="http://schemas.microsoft.com/office/drawing/2014/main" id="{0C760527-107B-4A93-9C1E-E515BB248A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1" name="CaixaDeTexto 1">
          <a:extLst xmlns:a="http://schemas.openxmlformats.org/drawingml/2006/main">
            <a:ext uri="{FF2B5EF4-FFF2-40B4-BE49-F238E27FC236}">
              <a16:creationId xmlns:a16="http://schemas.microsoft.com/office/drawing/2014/main" id="{8D7CB1CA-4C46-43B1-8159-3CFFF4E87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2" name="CaixaDeTexto 1">
          <a:extLst xmlns:a="http://schemas.openxmlformats.org/drawingml/2006/main">
            <a:ext uri="{FF2B5EF4-FFF2-40B4-BE49-F238E27FC236}">
              <a16:creationId xmlns:a16="http://schemas.microsoft.com/office/drawing/2014/main" id="{4A5C75C4-280F-4665-BEC9-309B449229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3" name="CaixaDeTexto 1">
          <a:extLst xmlns:a="http://schemas.openxmlformats.org/drawingml/2006/main">
            <a:ext uri="{FF2B5EF4-FFF2-40B4-BE49-F238E27FC236}">
              <a16:creationId xmlns:a16="http://schemas.microsoft.com/office/drawing/2014/main" id="{D664922C-9D82-42FA-AC72-79707DD2E9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4" name="CaixaDeTexto 1">
          <a:extLst xmlns:a="http://schemas.openxmlformats.org/drawingml/2006/main">
            <a:ext uri="{FF2B5EF4-FFF2-40B4-BE49-F238E27FC236}">
              <a16:creationId xmlns:a16="http://schemas.microsoft.com/office/drawing/2014/main" id="{66B30F28-9B69-4932-B055-0A3E5574C5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5" name="CaixaDeTexto 1">
          <a:extLst xmlns:a="http://schemas.openxmlformats.org/drawingml/2006/main">
            <a:ext uri="{FF2B5EF4-FFF2-40B4-BE49-F238E27FC236}">
              <a16:creationId xmlns:a16="http://schemas.microsoft.com/office/drawing/2014/main" id="{BD42F195-75B0-4156-9D9D-64244B84E9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6" name="CaixaDeTexto 1">
          <a:extLst xmlns:a="http://schemas.openxmlformats.org/drawingml/2006/main">
            <a:ext uri="{FF2B5EF4-FFF2-40B4-BE49-F238E27FC236}">
              <a16:creationId xmlns:a16="http://schemas.microsoft.com/office/drawing/2014/main" id="{C96C6EB7-ABF8-44B9-8DD0-739AC69542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7" name="CaixaDeTexto 1">
          <a:extLst xmlns:a="http://schemas.openxmlformats.org/drawingml/2006/main">
            <a:ext uri="{FF2B5EF4-FFF2-40B4-BE49-F238E27FC236}">
              <a16:creationId xmlns:a16="http://schemas.microsoft.com/office/drawing/2014/main" id="{B6173D28-88ED-430A-BDA7-33FDD46CB0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8" name="CaixaDeTexto 1">
          <a:extLst xmlns:a="http://schemas.openxmlformats.org/drawingml/2006/main">
            <a:ext uri="{FF2B5EF4-FFF2-40B4-BE49-F238E27FC236}">
              <a16:creationId xmlns:a16="http://schemas.microsoft.com/office/drawing/2014/main" id="{7B321543-2981-4F8C-BCD7-643FB1BA73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9" name="CaixaDeTexto 1">
          <a:extLst xmlns:a="http://schemas.openxmlformats.org/drawingml/2006/main">
            <a:ext uri="{FF2B5EF4-FFF2-40B4-BE49-F238E27FC236}">
              <a16:creationId xmlns:a16="http://schemas.microsoft.com/office/drawing/2014/main" id="{D4D96DAE-FA8B-4080-BC05-674E55BA3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0" name="CaixaDeTexto 1">
          <a:extLst xmlns:a="http://schemas.openxmlformats.org/drawingml/2006/main">
            <a:ext uri="{FF2B5EF4-FFF2-40B4-BE49-F238E27FC236}">
              <a16:creationId xmlns:a16="http://schemas.microsoft.com/office/drawing/2014/main" id="{6871EB6E-2570-4A3A-A7EC-3AB1E37B7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1" name="CaixaDeTexto 1">
          <a:extLst xmlns:a="http://schemas.openxmlformats.org/drawingml/2006/main">
            <a:ext uri="{FF2B5EF4-FFF2-40B4-BE49-F238E27FC236}">
              <a16:creationId xmlns:a16="http://schemas.microsoft.com/office/drawing/2014/main" id="{0D7CDF7D-98C3-4E28-A1C6-A6E8231E7F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2" name="CaixaDeTexto 1">
          <a:extLst xmlns:a="http://schemas.openxmlformats.org/drawingml/2006/main">
            <a:ext uri="{FF2B5EF4-FFF2-40B4-BE49-F238E27FC236}">
              <a16:creationId xmlns:a16="http://schemas.microsoft.com/office/drawing/2014/main" id="{37C3E306-145F-459A-8B56-3955B05AE1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3" name="CaixaDeTexto 1">
          <a:extLst xmlns:a="http://schemas.openxmlformats.org/drawingml/2006/main">
            <a:ext uri="{FF2B5EF4-FFF2-40B4-BE49-F238E27FC236}">
              <a16:creationId xmlns:a16="http://schemas.microsoft.com/office/drawing/2014/main" id="{2591EB0F-EDF7-4794-8A54-27356CA29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4" name="CaixaDeTexto 1">
          <a:extLst xmlns:a="http://schemas.openxmlformats.org/drawingml/2006/main">
            <a:ext uri="{FF2B5EF4-FFF2-40B4-BE49-F238E27FC236}">
              <a16:creationId xmlns:a16="http://schemas.microsoft.com/office/drawing/2014/main" id="{B1F60CC5-5D0D-41EA-BEA5-DF61D97BCF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5" name="CaixaDeTexto 1">
          <a:extLst xmlns:a="http://schemas.openxmlformats.org/drawingml/2006/main">
            <a:ext uri="{FF2B5EF4-FFF2-40B4-BE49-F238E27FC236}">
              <a16:creationId xmlns:a16="http://schemas.microsoft.com/office/drawing/2014/main" id="{B47C9F06-918B-462F-9863-7BD4014780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6" name="CaixaDeTexto 1">
          <a:extLst xmlns:a="http://schemas.openxmlformats.org/drawingml/2006/main">
            <a:ext uri="{FF2B5EF4-FFF2-40B4-BE49-F238E27FC236}">
              <a16:creationId xmlns:a16="http://schemas.microsoft.com/office/drawing/2014/main" id="{FDEEBBE8-3485-457E-8BFB-4FECF9B663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7" name="CaixaDeTexto 1">
          <a:extLst xmlns:a="http://schemas.openxmlformats.org/drawingml/2006/main">
            <a:ext uri="{FF2B5EF4-FFF2-40B4-BE49-F238E27FC236}">
              <a16:creationId xmlns:a16="http://schemas.microsoft.com/office/drawing/2014/main" id="{DEF76279-7CFC-4175-B6ED-1E2367F1DA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8" name="CaixaDeTexto 1">
          <a:extLst xmlns:a="http://schemas.openxmlformats.org/drawingml/2006/main">
            <a:ext uri="{FF2B5EF4-FFF2-40B4-BE49-F238E27FC236}">
              <a16:creationId xmlns:a16="http://schemas.microsoft.com/office/drawing/2014/main" id="{B39CC241-68AA-4ADB-8AFA-F73B63057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9" name="CaixaDeTexto 1">
          <a:extLst xmlns:a="http://schemas.openxmlformats.org/drawingml/2006/main">
            <a:ext uri="{FF2B5EF4-FFF2-40B4-BE49-F238E27FC236}">
              <a16:creationId xmlns:a16="http://schemas.microsoft.com/office/drawing/2014/main" id="{1D9EE4C3-3300-46C8-8136-A9CE1941B01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0" name="CaixaDeTexto 1">
          <a:extLst xmlns:a="http://schemas.openxmlformats.org/drawingml/2006/main">
            <a:ext uri="{FF2B5EF4-FFF2-40B4-BE49-F238E27FC236}">
              <a16:creationId xmlns:a16="http://schemas.microsoft.com/office/drawing/2014/main" id="{3BAFF2B2-4E4A-44AA-80BA-DE2F1DFDE85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1" name="CaixaDeTexto 1">
          <a:extLst xmlns:a="http://schemas.openxmlformats.org/drawingml/2006/main">
            <a:ext uri="{FF2B5EF4-FFF2-40B4-BE49-F238E27FC236}">
              <a16:creationId xmlns:a16="http://schemas.microsoft.com/office/drawing/2014/main" id="{7580949F-3587-4334-862F-FD3FB12AEA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2" name="CaixaDeTexto 1">
          <a:extLst xmlns:a="http://schemas.openxmlformats.org/drawingml/2006/main">
            <a:ext uri="{FF2B5EF4-FFF2-40B4-BE49-F238E27FC236}">
              <a16:creationId xmlns:a16="http://schemas.microsoft.com/office/drawing/2014/main" id="{E27D09A1-42EB-41D7-98A3-A9363C8042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3" name="CaixaDeTexto 1">
          <a:extLst xmlns:a="http://schemas.openxmlformats.org/drawingml/2006/main">
            <a:ext uri="{FF2B5EF4-FFF2-40B4-BE49-F238E27FC236}">
              <a16:creationId xmlns:a16="http://schemas.microsoft.com/office/drawing/2014/main" id="{23A65BC0-B44B-4B22-AF0B-A7222AEF7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4" name="CaixaDeTexto 1">
          <a:extLst xmlns:a="http://schemas.openxmlformats.org/drawingml/2006/main">
            <a:ext uri="{FF2B5EF4-FFF2-40B4-BE49-F238E27FC236}">
              <a16:creationId xmlns:a16="http://schemas.microsoft.com/office/drawing/2014/main" id="{46D21729-3AFF-4803-B935-3E4AC2A02E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5" name="CaixaDeTexto 1">
          <a:extLst xmlns:a="http://schemas.openxmlformats.org/drawingml/2006/main">
            <a:ext uri="{FF2B5EF4-FFF2-40B4-BE49-F238E27FC236}">
              <a16:creationId xmlns:a16="http://schemas.microsoft.com/office/drawing/2014/main" id="{84010BC1-739A-4367-9352-7A76B13F75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6" name="CaixaDeTexto 1">
          <a:extLst xmlns:a="http://schemas.openxmlformats.org/drawingml/2006/main">
            <a:ext uri="{FF2B5EF4-FFF2-40B4-BE49-F238E27FC236}">
              <a16:creationId xmlns:a16="http://schemas.microsoft.com/office/drawing/2014/main" id="{0621D99D-028A-4C11-9AC3-EBB8978044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7" name="CaixaDeTexto 1">
          <a:extLst xmlns:a="http://schemas.openxmlformats.org/drawingml/2006/main">
            <a:ext uri="{FF2B5EF4-FFF2-40B4-BE49-F238E27FC236}">
              <a16:creationId xmlns:a16="http://schemas.microsoft.com/office/drawing/2014/main" id="{7A64788A-0EE8-414C-9190-8AA69B0293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8" name="CaixaDeTexto 1">
          <a:extLst xmlns:a="http://schemas.openxmlformats.org/drawingml/2006/main">
            <a:ext uri="{FF2B5EF4-FFF2-40B4-BE49-F238E27FC236}">
              <a16:creationId xmlns:a16="http://schemas.microsoft.com/office/drawing/2014/main" id="{F8A9C27E-6493-4004-B259-0AAD7F1693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9" name="CaixaDeTexto 1">
          <a:extLst xmlns:a="http://schemas.openxmlformats.org/drawingml/2006/main">
            <a:ext uri="{FF2B5EF4-FFF2-40B4-BE49-F238E27FC236}">
              <a16:creationId xmlns:a16="http://schemas.microsoft.com/office/drawing/2014/main" id="{74E797E7-5945-4DEC-B0DD-3E60D7D978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0" name="CaixaDeTexto 1">
          <a:extLst xmlns:a="http://schemas.openxmlformats.org/drawingml/2006/main">
            <a:ext uri="{FF2B5EF4-FFF2-40B4-BE49-F238E27FC236}">
              <a16:creationId xmlns:a16="http://schemas.microsoft.com/office/drawing/2014/main" id="{E13367DA-CC65-4A4A-8B94-CD85542136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1" name="CaixaDeTexto 1">
          <a:extLst xmlns:a="http://schemas.openxmlformats.org/drawingml/2006/main">
            <a:ext uri="{FF2B5EF4-FFF2-40B4-BE49-F238E27FC236}">
              <a16:creationId xmlns:a16="http://schemas.microsoft.com/office/drawing/2014/main" id="{8110FDBD-FE75-43FF-8DDB-0E3FC2FCF9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2" name="CaixaDeTexto 1">
          <a:extLst xmlns:a="http://schemas.openxmlformats.org/drawingml/2006/main">
            <a:ext uri="{FF2B5EF4-FFF2-40B4-BE49-F238E27FC236}">
              <a16:creationId xmlns:a16="http://schemas.microsoft.com/office/drawing/2014/main" id="{7B5460F3-5222-406F-8052-5873F4E9D4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3" name="CaixaDeTexto 1">
          <a:extLst xmlns:a="http://schemas.openxmlformats.org/drawingml/2006/main">
            <a:ext uri="{FF2B5EF4-FFF2-40B4-BE49-F238E27FC236}">
              <a16:creationId xmlns:a16="http://schemas.microsoft.com/office/drawing/2014/main" id="{EFA80FCC-0E06-42E4-BC4E-72158C42D08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4" name="CaixaDeTexto 1">
          <a:extLst xmlns:a="http://schemas.openxmlformats.org/drawingml/2006/main">
            <a:ext uri="{FF2B5EF4-FFF2-40B4-BE49-F238E27FC236}">
              <a16:creationId xmlns:a16="http://schemas.microsoft.com/office/drawing/2014/main" id="{16D309CE-1C47-4FF2-B234-80E2E9D11C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5" name="CaixaDeTexto 1">
          <a:extLst xmlns:a="http://schemas.openxmlformats.org/drawingml/2006/main">
            <a:ext uri="{FF2B5EF4-FFF2-40B4-BE49-F238E27FC236}">
              <a16:creationId xmlns:a16="http://schemas.microsoft.com/office/drawing/2014/main" id="{5FC01095-C998-4FB4-812E-1F58A0A1F99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6" name="CaixaDeTexto 1">
          <a:extLst xmlns:a="http://schemas.openxmlformats.org/drawingml/2006/main">
            <a:ext uri="{FF2B5EF4-FFF2-40B4-BE49-F238E27FC236}">
              <a16:creationId xmlns:a16="http://schemas.microsoft.com/office/drawing/2014/main" id="{F37B840A-F8E6-41AB-A11A-7F8957E9DC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7" name="CaixaDeTexto 1">
          <a:extLst xmlns:a="http://schemas.openxmlformats.org/drawingml/2006/main">
            <a:ext uri="{FF2B5EF4-FFF2-40B4-BE49-F238E27FC236}">
              <a16:creationId xmlns:a16="http://schemas.microsoft.com/office/drawing/2014/main" id="{95DACB1D-379E-4187-9A5D-9C1ED503D5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8" name="CaixaDeTexto 1">
          <a:extLst xmlns:a="http://schemas.openxmlformats.org/drawingml/2006/main">
            <a:ext uri="{FF2B5EF4-FFF2-40B4-BE49-F238E27FC236}">
              <a16:creationId xmlns:a16="http://schemas.microsoft.com/office/drawing/2014/main" id="{34C40CBD-C817-48C3-9DC3-3DEDEB76A2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9" name="CaixaDeTexto 1">
          <a:extLst xmlns:a="http://schemas.openxmlformats.org/drawingml/2006/main">
            <a:ext uri="{FF2B5EF4-FFF2-40B4-BE49-F238E27FC236}">
              <a16:creationId xmlns:a16="http://schemas.microsoft.com/office/drawing/2014/main" id="{53164E44-A5C2-4631-8EEA-086DDC108B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0" name="CaixaDeTexto 1">
          <a:extLst xmlns:a="http://schemas.openxmlformats.org/drawingml/2006/main">
            <a:ext uri="{FF2B5EF4-FFF2-40B4-BE49-F238E27FC236}">
              <a16:creationId xmlns:a16="http://schemas.microsoft.com/office/drawing/2014/main" id="{3CEBAF85-6D67-4D8D-A12D-D8E8FDEEB6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1" name="CaixaDeTexto 1">
          <a:extLst xmlns:a="http://schemas.openxmlformats.org/drawingml/2006/main">
            <a:ext uri="{FF2B5EF4-FFF2-40B4-BE49-F238E27FC236}">
              <a16:creationId xmlns:a16="http://schemas.microsoft.com/office/drawing/2014/main" id="{77ACC1F8-CE01-4472-B9DC-D926676BAB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2" name="CaixaDeTexto 1">
          <a:extLst xmlns:a="http://schemas.openxmlformats.org/drawingml/2006/main">
            <a:ext uri="{FF2B5EF4-FFF2-40B4-BE49-F238E27FC236}">
              <a16:creationId xmlns:a16="http://schemas.microsoft.com/office/drawing/2014/main" id="{43601C80-5B92-44FF-A2B6-8AD0482237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3" name="CaixaDeTexto 1">
          <a:extLst xmlns:a="http://schemas.openxmlformats.org/drawingml/2006/main">
            <a:ext uri="{FF2B5EF4-FFF2-40B4-BE49-F238E27FC236}">
              <a16:creationId xmlns:a16="http://schemas.microsoft.com/office/drawing/2014/main" id="{9F3F12E9-4D71-476C-81A8-D4E79EB1CB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4" name="CaixaDeTexto 1">
          <a:extLst xmlns:a="http://schemas.openxmlformats.org/drawingml/2006/main">
            <a:ext uri="{FF2B5EF4-FFF2-40B4-BE49-F238E27FC236}">
              <a16:creationId xmlns:a16="http://schemas.microsoft.com/office/drawing/2014/main" id="{4B0DC971-38C4-4F5C-8AD2-C897EA88E6C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5" name="CaixaDeTexto 1">
          <a:extLst xmlns:a="http://schemas.openxmlformats.org/drawingml/2006/main">
            <a:ext uri="{FF2B5EF4-FFF2-40B4-BE49-F238E27FC236}">
              <a16:creationId xmlns:a16="http://schemas.microsoft.com/office/drawing/2014/main" id="{4106C6E8-FC88-400A-9D87-DE9C7B3C13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6" name="CaixaDeTexto 1">
          <a:extLst xmlns:a="http://schemas.openxmlformats.org/drawingml/2006/main">
            <a:ext uri="{FF2B5EF4-FFF2-40B4-BE49-F238E27FC236}">
              <a16:creationId xmlns:a16="http://schemas.microsoft.com/office/drawing/2014/main" id="{995DEA2B-87E8-47A7-9856-176BEE57E7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7" name="CaixaDeTexto 1">
          <a:extLst xmlns:a="http://schemas.openxmlformats.org/drawingml/2006/main">
            <a:ext uri="{FF2B5EF4-FFF2-40B4-BE49-F238E27FC236}">
              <a16:creationId xmlns:a16="http://schemas.microsoft.com/office/drawing/2014/main" id="{9724DEB8-7710-46E2-ACB2-E344E18280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8" name="CaixaDeTexto 1">
          <a:extLst xmlns:a="http://schemas.openxmlformats.org/drawingml/2006/main">
            <a:ext uri="{FF2B5EF4-FFF2-40B4-BE49-F238E27FC236}">
              <a16:creationId xmlns:a16="http://schemas.microsoft.com/office/drawing/2014/main" id="{260161C9-96F2-4F05-A61B-8410FD2089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9" name="CaixaDeTexto 1">
          <a:extLst xmlns:a="http://schemas.openxmlformats.org/drawingml/2006/main">
            <a:ext uri="{FF2B5EF4-FFF2-40B4-BE49-F238E27FC236}">
              <a16:creationId xmlns:a16="http://schemas.microsoft.com/office/drawing/2014/main" id="{87047FFF-9308-4CE2-B9BF-A6E89DDDCD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0" name="CaixaDeTexto 1">
          <a:extLst xmlns:a="http://schemas.openxmlformats.org/drawingml/2006/main">
            <a:ext uri="{FF2B5EF4-FFF2-40B4-BE49-F238E27FC236}">
              <a16:creationId xmlns:a16="http://schemas.microsoft.com/office/drawing/2014/main" id="{53D6390B-2F2B-4433-AD43-0468D324F3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1" name="CaixaDeTexto 1">
          <a:extLst xmlns:a="http://schemas.openxmlformats.org/drawingml/2006/main">
            <a:ext uri="{FF2B5EF4-FFF2-40B4-BE49-F238E27FC236}">
              <a16:creationId xmlns:a16="http://schemas.microsoft.com/office/drawing/2014/main" id="{5BAC3BA3-3055-4110-90BD-EAA154B3D4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2" name="CaixaDeTexto 1">
          <a:extLst xmlns:a="http://schemas.openxmlformats.org/drawingml/2006/main">
            <a:ext uri="{FF2B5EF4-FFF2-40B4-BE49-F238E27FC236}">
              <a16:creationId xmlns:a16="http://schemas.microsoft.com/office/drawing/2014/main" id="{84E69C98-7983-49F6-8CE0-FC511908F6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3" name="CaixaDeTexto 1">
          <a:extLst xmlns:a="http://schemas.openxmlformats.org/drawingml/2006/main">
            <a:ext uri="{FF2B5EF4-FFF2-40B4-BE49-F238E27FC236}">
              <a16:creationId xmlns:a16="http://schemas.microsoft.com/office/drawing/2014/main" id="{ED09D234-8293-44B6-BC63-F4322BB27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4" name="CaixaDeTexto 1">
          <a:extLst xmlns:a="http://schemas.openxmlformats.org/drawingml/2006/main">
            <a:ext uri="{FF2B5EF4-FFF2-40B4-BE49-F238E27FC236}">
              <a16:creationId xmlns:a16="http://schemas.microsoft.com/office/drawing/2014/main" id="{695814B5-70BE-4029-B529-52068937E0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5" name="CaixaDeTexto 1">
          <a:extLst xmlns:a="http://schemas.openxmlformats.org/drawingml/2006/main">
            <a:ext uri="{FF2B5EF4-FFF2-40B4-BE49-F238E27FC236}">
              <a16:creationId xmlns:a16="http://schemas.microsoft.com/office/drawing/2014/main" id="{F539D79B-6C3B-4157-A5BF-832A2AE0FB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6" name="CaixaDeTexto 1">
          <a:extLst xmlns:a="http://schemas.openxmlformats.org/drawingml/2006/main">
            <a:ext uri="{FF2B5EF4-FFF2-40B4-BE49-F238E27FC236}">
              <a16:creationId xmlns:a16="http://schemas.microsoft.com/office/drawing/2014/main" id="{73D61C35-0818-4FBA-B210-AEECBA632B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7" name="CaixaDeTexto 1">
          <a:extLst xmlns:a="http://schemas.openxmlformats.org/drawingml/2006/main">
            <a:ext uri="{FF2B5EF4-FFF2-40B4-BE49-F238E27FC236}">
              <a16:creationId xmlns:a16="http://schemas.microsoft.com/office/drawing/2014/main" id="{BB6947E5-A951-4BBC-9D11-CD3A37BFCD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8" name="CaixaDeTexto 1">
          <a:extLst xmlns:a="http://schemas.openxmlformats.org/drawingml/2006/main">
            <a:ext uri="{FF2B5EF4-FFF2-40B4-BE49-F238E27FC236}">
              <a16:creationId xmlns:a16="http://schemas.microsoft.com/office/drawing/2014/main" id="{6FA85FD0-6583-4601-8014-C74BA67AB9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9" name="CaixaDeTexto 1">
          <a:extLst xmlns:a="http://schemas.openxmlformats.org/drawingml/2006/main">
            <a:ext uri="{FF2B5EF4-FFF2-40B4-BE49-F238E27FC236}">
              <a16:creationId xmlns:a16="http://schemas.microsoft.com/office/drawing/2014/main" id="{CB6BFE7C-DF1C-4955-977B-E0D2981830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0" name="CaixaDeTexto 1">
          <a:extLst xmlns:a="http://schemas.openxmlformats.org/drawingml/2006/main">
            <a:ext uri="{FF2B5EF4-FFF2-40B4-BE49-F238E27FC236}">
              <a16:creationId xmlns:a16="http://schemas.microsoft.com/office/drawing/2014/main" id="{7BDDDE0F-2D62-46B5-9E0D-7370F9CF69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1" name="CaixaDeTexto 1">
          <a:extLst xmlns:a="http://schemas.openxmlformats.org/drawingml/2006/main">
            <a:ext uri="{FF2B5EF4-FFF2-40B4-BE49-F238E27FC236}">
              <a16:creationId xmlns:a16="http://schemas.microsoft.com/office/drawing/2014/main" id="{BEEECC73-40E7-4C2A-B42E-31351807F0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2" name="CaixaDeTexto 1">
          <a:extLst xmlns:a="http://schemas.openxmlformats.org/drawingml/2006/main">
            <a:ext uri="{FF2B5EF4-FFF2-40B4-BE49-F238E27FC236}">
              <a16:creationId xmlns:a16="http://schemas.microsoft.com/office/drawing/2014/main" id="{A961F655-303B-4AA1-A940-6FA3530332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3" name="CaixaDeTexto 1">
          <a:extLst xmlns:a="http://schemas.openxmlformats.org/drawingml/2006/main">
            <a:ext uri="{FF2B5EF4-FFF2-40B4-BE49-F238E27FC236}">
              <a16:creationId xmlns:a16="http://schemas.microsoft.com/office/drawing/2014/main" id="{1E95716B-9083-4633-954F-18B2BE45CC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4" name="CaixaDeTexto 1">
          <a:extLst xmlns:a="http://schemas.openxmlformats.org/drawingml/2006/main">
            <a:ext uri="{FF2B5EF4-FFF2-40B4-BE49-F238E27FC236}">
              <a16:creationId xmlns:a16="http://schemas.microsoft.com/office/drawing/2014/main" id="{830B7588-1166-4D5B-8F28-9D288461BD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5" name="CaixaDeTexto 1">
          <a:extLst xmlns:a="http://schemas.openxmlformats.org/drawingml/2006/main">
            <a:ext uri="{FF2B5EF4-FFF2-40B4-BE49-F238E27FC236}">
              <a16:creationId xmlns:a16="http://schemas.microsoft.com/office/drawing/2014/main" id="{67067328-88C9-449D-A6C8-E2EE0A4D92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6" name="CaixaDeTexto 1">
          <a:extLst xmlns:a="http://schemas.openxmlformats.org/drawingml/2006/main">
            <a:ext uri="{FF2B5EF4-FFF2-40B4-BE49-F238E27FC236}">
              <a16:creationId xmlns:a16="http://schemas.microsoft.com/office/drawing/2014/main" id="{486EBE62-9B6C-4891-996D-2753F8F757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7" name="CaixaDeTexto 1">
          <a:extLst xmlns:a="http://schemas.openxmlformats.org/drawingml/2006/main">
            <a:ext uri="{FF2B5EF4-FFF2-40B4-BE49-F238E27FC236}">
              <a16:creationId xmlns:a16="http://schemas.microsoft.com/office/drawing/2014/main" id="{AE95EB90-7972-43C3-810B-4EE608E2CB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8" name="CaixaDeTexto 1">
          <a:extLst xmlns:a="http://schemas.openxmlformats.org/drawingml/2006/main">
            <a:ext uri="{FF2B5EF4-FFF2-40B4-BE49-F238E27FC236}">
              <a16:creationId xmlns:a16="http://schemas.microsoft.com/office/drawing/2014/main" id="{C23356BA-41D1-4B77-97B3-B9AC1E77A4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9" name="CaixaDeTexto 1">
          <a:extLst xmlns:a="http://schemas.openxmlformats.org/drawingml/2006/main">
            <a:ext uri="{FF2B5EF4-FFF2-40B4-BE49-F238E27FC236}">
              <a16:creationId xmlns:a16="http://schemas.microsoft.com/office/drawing/2014/main" id="{FF2D17B0-24F6-46FC-9AEB-F65C643CB2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0" name="CaixaDeTexto 1">
          <a:extLst xmlns:a="http://schemas.openxmlformats.org/drawingml/2006/main">
            <a:ext uri="{FF2B5EF4-FFF2-40B4-BE49-F238E27FC236}">
              <a16:creationId xmlns:a16="http://schemas.microsoft.com/office/drawing/2014/main" id="{FB8345EA-4D87-4553-98F8-A726E7C330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8882718-94DD-466A-A74F-07440CB6160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2" name="CaixaDeTexto 1">
          <a:extLst xmlns:a="http://schemas.openxmlformats.org/drawingml/2006/main">
            <a:ext uri="{FF2B5EF4-FFF2-40B4-BE49-F238E27FC236}">
              <a16:creationId xmlns:a16="http://schemas.microsoft.com/office/drawing/2014/main" id="{5BE84420-EA20-4F06-A298-B757D92500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3" name="CaixaDeTexto 1">
          <a:extLst xmlns:a="http://schemas.openxmlformats.org/drawingml/2006/main">
            <a:ext uri="{FF2B5EF4-FFF2-40B4-BE49-F238E27FC236}">
              <a16:creationId xmlns:a16="http://schemas.microsoft.com/office/drawing/2014/main" id="{9D3BD759-9CCE-4420-90F2-4C68835C26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4" name="CaixaDeTexto 1">
          <a:extLst xmlns:a="http://schemas.openxmlformats.org/drawingml/2006/main">
            <a:ext uri="{FF2B5EF4-FFF2-40B4-BE49-F238E27FC236}">
              <a16:creationId xmlns:a16="http://schemas.microsoft.com/office/drawing/2014/main" id="{FAD798A3-88B5-438F-A79C-878EE9C451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5" name="CaixaDeTexto 1">
          <a:extLst xmlns:a="http://schemas.openxmlformats.org/drawingml/2006/main">
            <a:ext uri="{FF2B5EF4-FFF2-40B4-BE49-F238E27FC236}">
              <a16:creationId xmlns:a16="http://schemas.microsoft.com/office/drawing/2014/main" id="{360D9DA1-3513-4947-B1F1-F9FE4F2B17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6" name="CaixaDeTexto 1">
          <a:extLst xmlns:a="http://schemas.openxmlformats.org/drawingml/2006/main">
            <a:ext uri="{FF2B5EF4-FFF2-40B4-BE49-F238E27FC236}">
              <a16:creationId xmlns:a16="http://schemas.microsoft.com/office/drawing/2014/main" id="{77C224A6-D9CE-4392-9B04-7A67A06C6E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7" name="CaixaDeTexto 1">
          <a:extLst xmlns:a="http://schemas.openxmlformats.org/drawingml/2006/main">
            <a:ext uri="{FF2B5EF4-FFF2-40B4-BE49-F238E27FC236}">
              <a16:creationId xmlns:a16="http://schemas.microsoft.com/office/drawing/2014/main" id="{672EFE8D-EFF3-4E3B-A488-6DA93AF4FF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8" name="CaixaDeTexto 1">
          <a:extLst xmlns:a="http://schemas.openxmlformats.org/drawingml/2006/main">
            <a:ext uri="{FF2B5EF4-FFF2-40B4-BE49-F238E27FC236}">
              <a16:creationId xmlns:a16="http://schemas.microsoft.com/office/drawing/2014/main" id="{AF7FAF55-B8A5-4EC1-8E15-EFD70A33AB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9" name="CaixaDeTexto 1">
          <a:extLst xmlns:a="http://schemas.openxmlformats.org/drawingml/2006/main">
            <a:ext uri="{FF2B5EF4-FFF2-40B4-BE49-F238E27FC236}">
              <a16:creationId xmlns:a16="http://schemas.microsoft.com/office/drawing/2014/main" id="{C55964E1-A4F7-4D8F-B311-BE66DCB7A4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0" name="CaixaDeTexto 1">
          <a:extLst xmlns:a="http://schemas.openxmlformats.org/drawingml/2006/main">
            <a:ext uri="{FF2B5EF4-FFF2-40B4-BE49-F238E27FC236}">
              <a16:creationId xmlns:a16="http://schemas.microsoft.com/office/drawing/2014/main" id="{0B54E39E-6CCC-47E8-A17E-65DBC8D197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1" name="CaixaDeTexto 1">
          <a:extLst xmlns:a="http://schemas.openxmlformats.org/drawingml/2006/main">
            <a:ext uri="{FF2B5EF4-FFF2-40B4-BE49-F238E27FC236}">
              <a16:creationId xmlns:a16="http://schemas.microsoft.com/office/drawing/2014/main" id="{426CF7D3-236D-435A-942B-AEA1826CBC0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2" name="CaixaDeTexto 1">
          <a:extLst xmlns:a="http://schemas.openxmlformats.org/drawingml/2006/main">
            <a:ext uri="{FF2B5EF4-FFF2-40B4-BE49-F238E27FC236}">
              <a16:creationId xmlns:a16="http://schemas.microsoft.com/office/drawing/2014/main" id="{4466B6D9-DD20-4939-A996-B00DB3BC46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3" name="CaixaDeTexto 1">
          <a:extLst xmlns:a="http://schemas.openxmlformats.org/drawingml/2006/main">
            <a:ext uri="{FF2B5EF4-FFF2-40B4-BE49-F238E27FC236}">
              <a16:creationId xmlns:a16="http://schemas.microsoft.com/office/drawing/2014/main" id="{B273C3CE-B9E8-4D42-9756-EB4D53BB15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4" name="CaixaDeTexto 1">
          <a:extLst xmlns:a="http://schemas.openxmlformats.org/drawingml/2006/main">
            <a:ext uri="{FF2B5EF4-FFF2-40B4-BE49-F238E27FC236}">
              <a16:creationId xmlns:a16="http://schemas.microsoft.com/office/drawing/2014/main" id="{EF72BF8A-F974-434B-973A-5365D867CA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5" name="CaixaDeTexto 1">
          <a:extLst xmlns:a="http://schemas.openxmlformats.org/drawingml/2006/main">
            <a:ext uri="{FF2B5EF4-FFF2-40B4-BE49-F238E27FC236}">
              <a16:creationId xmlns:a16="http://schemas.microsoft.com/office/drawing/2014/main" id="{4B95D89A-744D-4C18-87FB-1E187A74C5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6" name="CaixaDeTexto 1">
          <a:extLst xmlns:a="http://schemas.openxmlformats.org/drawingml/2006/main">
            <a:ext uri="{FF2B5EF4-FFF2-40B4-BE49-F238E27FC236}">
              <a16:creationId xmlns:a16="http://schemas.microsoft.com/office/drawing/2014/main" id="{14DB217E-A6C5-468D-AF89-8B1AB3A7AB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7" name="CaixaDeTexto 1">
          <a:extLst xmlns:a="http://schemas.openxmlformats.org/drawingml/2006/main">
            <a:ext uri="{FF2B5EF4-FFF2-40B4-BE49-F238E27FC236}">
              <a16:creationId xmlns:a16="http://schemas.microsoft.com/office/drawing/2014/main" id="{ACC8B4B1-E14A-4561-B4C1-ACA879AF06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8" name="CaixaDeTexto 1">
          <a:extLst xmlns:a="http://schemas.openxmlformats.org/drawingml/2006/main">
            <a:ext uri="{FF2B5EF4-FFF2-40B4-BE49-F238E27FC236}">
              <a16:creationId xmlns:a16="http://schemas.microsoft.com/office/drawing/2014/main" id="{B02FD392-E9FA-4902-8D3C-5F98632133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9" name="CaixaDeTexto 1">
          <a:extLst xmlns:a="http://schemas.openxmlformats.org/drawingml/2006/main">
            <a:ext uri="{FF2B5EF4-FFF2-40B4-BE49-F238E27FC236}">
              <a16:creationId xmlns:a16="http://schemas.microsoft.com/office/drawing/2014/main" id="{6123C280-CA2B-49C6-9B31-E73E426FB8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0" name="CaixaDeTexto 1">
          <a:extLst xmlns:a="http://schemas.openxmlformats.org/drawingml/2006/main">
            <a:ext uri="{FF2B5EF4-FFF2-40B4-BE49-F238E27FC236}">
              <a16:creationId xmlns:a16="http://schemas.microsoft.com/office/drawing/2014/main" id="{B76F36D9-4F0D-42E5-9FA9-886674D98F1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1" name="CaixaDeTexto 1">
          <a:extLst xmlns:a="http://schemas.openxmlformats.org/drawingml/2006/main">
            <a:ext uri="{FF2B5EF4-FFF2-40B4-BE49-F238E27FC236}">
              <a16:creationId xmlns:a16="http://schemas.microsoft.com/office/drawing/2014/main" id="{4BA939E5-5FBD-420F-93EE-AC369FE7F1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2" name="CaixaDeTexto 1">
          <a:extLst xmlns:a="http://schemas.openxmlformats.org/drawingml/2006/main">
            <a:ext uri="{FF2B5EF4-FFF2-40B4-BE49-F238E27FC236}">
              <a16:creationId xmlns:a16="http://schemas.microsoft.com/office/drawing/2014/main" id="{35C1869B-319A-450C-8CFC-4C9526502F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3" name="CaixaDeTexto 1">
          <a:extLst xmlns:a="http://schemas.openxmlformats.org/drawingml/2006/main">
            <a:ext uri="{FF2B5EF4-FFF2-40B4-BE49-F238E27FC236}">
              <a16:creationId xmlns:a16="http://schemas.microsoft.com/office/drawing/2014/main" id="{6EAB67C4-1EBD-49A0-9155-912BBBD0A3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4" name="CaixaDeTexto 1">
          <a:extLst xmlns:a="http://schemas.openxmlformats.org/drawingml/2006/main">
            <a:ext uri="{FF2B5EF4-FFF2-40B4-BE49-F238E27FC236}">
              <a16:creationId xmlns:a16="http://schemas.microsoft.com/office/drawing/2014/main" id="{9C361308-0404-4722-9392-F1CC5C9564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5" name="CaixaDeTexto 1">
          <a:extLst xmlns:a="http://schemas.openxmlformats.org/drawingml/2006/main">
            <a:ext uri="{FF2B5EF4-FFF2-40B4-BE49-F238E27FC236}">
              <a16:creationId xmlns:a16="http://schemas.microsoft.com/office/drawing/2014/main" id="{32DAD566-1195-4886-BE98-D9575787D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6" name="CaixaDeTexto 1">
          <a:extLst xmlns:a="http://schemas.openxmlformats.org/drawingml/2006/main">
            <a:ext uri="{FF2B5EF4-FFF2-40B4-BE49-F238E27FC236}">
              <a16:creationId xmlns:a16="http://schemas.microsoft.com/office/drawing/2014/main" id="{25ADA70E-6F8A-4DDD-BDB3-1D10520052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7" name="CaixaDeTexto 1">
          <a:extLst xmlns:a="http://schemas.openxmlformats.org/drawingml/2006/main">
            <a:ext uri="{FF2B5EF4-FFF2-40B4-BE49-F238E27FC236}">
              <a16:creationId xmlns:a16="http://schemas.microsoft.com/office/drawing/2014/main" id="{8AC02B18-273C-40B1-85EA-DB182959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8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00B2-AFFC-4814-BA11-6C8C2971F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99C5133-BF3D-44B0-A95B-5C7117C1B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0" name="CaixaDeTexto 1">
          <a:extLst xmlns:a="http://schemas.openxmlformats.org/drawingml/2006/main">
            <a:ext uri="{FF2B5EF4-FFF2-40B4-BE49-F238E27FC236}">
              <a16:creationId xmlns:a16="http://schemas.microsoft.com/office/drawing/2014/main" id="{FEA1D190-24B7-4C0A-9523-C7A4FD793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1" name="CaixaDeTexto 1">
          <a:extLst xmlns:a="http://schemas.openxmlformats.org/drawingml/2006/main">
            <a:ext uri="{FF2B5EF4-FFF2-40B4-BE49-F238E27FC236}">
              <a16:creationId xmlns:a16="http://schemas.microsoft.com/office/drawing/2014/main" id="{8D5E3BAC-01D4-4325-9894-723529C6EB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2" name="CaixaDeTexto 1">
          <a:extLst xmlns:a="http://schemas.openxmlformats.org/drawingml/2006/main">
            <a:ext uri="{FF2B5EF4-FFF2-40B4-BE49-F238E27FC236}">
              <a16:creationId xmlns:a16="http://schemas.microsoft.com/office/drawing/2014/main" id="{207AB872-F0F2-43B9-80DF-5E4B46CBF5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3" name="CaixaDeTexto 1">
          <a:extLst xmlns:a="http://schemas.openxmlformats.org/drawingml/2006/main">
            <a:ext uri="{FF2B5EF4-FFF2-40B4-BE49-F238E27FC236}">
              <a16:creationId xmlns:a16="http://schemas.microsoft.com/office/drawing/2014/main" id="{AEF5FB5E-F923-4ADD-BCC8-7973E44AA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4" name="CaixaDeTexto 1">
          <a:extLst xmlns:a="http://schemas.openxmlformats.org/drawingml/2006/main">
            <a:ext uri="{FF2B5EF4-FFF2-40B4-BE49-F238E27FC236}">
              <a16:creationId xmlns:a16="http://schemas.microsoft.com/office/drawing/2014/main" id="{E3CDB0EC-A6F2-4889-92F1-9B5FDDF10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5" name="CaixaDeTexto 1">
          <a:extLst xmlns:a="http://schemas.openxmlformats.org/drawingml/2006/main">
            <a:ext uri="{FF2B5EF4-FFF2-40B4-BE49-F238E27FC236}">
              <a16:creationId xmlns:a16="http://schemas.microsoft.com/office/drawing/2014/main" id="{7BFCB192-B9A1-49C9-B8EA-398CABC5A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6" name="CaixaDeTexto 1">
          <a:extLst xmlns:a="http://schemas.openxmlformats.org/drawingml/2006/main">
            <a:ext uri="{FF2B5EF4-FFF2-40B4-BE49-F238E27FC236}">
              <a16:creationId xmlns:a16="http://schemas.microsoft.com/office/drawing/2014/main" id="{00034870-02E7-4F5F-9379-16A5EF5F6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7" name="CaixaDeTexto 1">
          <a:extLst xmlns:a="http://schemas.openxmlformats.org/drawingml/2006/main">
            <a:ext uri="{FF2B5EF4-FFF2-40B4-BE49-F238E27FC236}">
              <a16:creationId xmlns:a16="http://schemas.microsoft.com/office/drawing/2014/main" id="{5D795806-64EA-4912-B862-3CD05E1F0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8" name="CaixaDeTexto 1">
          <a:extLst xmlns:a="http://schemas.openxmlformats.org/drawingml/2006/main">
            <a:ext uri="{FF2B5EF4-FFF2-40B4-BE49-F238E27FC236}">
              <a16:creationId xmlns:a16="http://schemas.microsoft.com/office/drawing/2014/main" id="{06F078EB-EBA6-4076-9927-EA0970D893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9" name="CaixaDeTexto 1">
          <a:extLst xmlns:a="http://schemas.openxmlformats.org/drawingml/2006/main">
            <a:ext uri="{FF2B5EF4-FFF2-40B4-BE49-F238E27FC236}">
              <a16:creationId xmlns:a16="http://schemas.microsoft.com/office/drawing/2014/main" id="{3B760943-F599-4D61-89A1-D2C706E45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0" name="CaixaDeTexto 1">
          <a:extLst xmlns:a="http://schemas.openxmlformats.org/drawingml/2006/main">
            <a:ext uri="{FF2B5EF4-FFF2-40B4-BE49-F238E27FC236}">
              <a16:creationId xmlns:a16="http://schemas.microsoft.com/office/drawing/2014/main" id="{BE692198-7389-4881-B73A-C9D5B5D48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1" name="CaixaDeTexto 1">
          <a:extLst xmlns:a="http://schemas.openxmlformats.org/drawingml/2006/main">
            <a:ext uri="{FF2B5EF4-FFF2-40B4-BE49-F238E27FC236}">
              <a16:creationId xmlns:a16="http://schemas.microsoft.com/office/drawing/2014/main" id="{62A5606B-0C73-4E96-AAF9-532307F321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2" name="CaixaDeTexto 1">
          <a:extLst xmlns:a="http://schemas.openxmlformats.org/drawingml/2006/main">
            <a:ext uri="{FF2B5EF4-FFF2-40B4-BE49-F238E27FC236}">
              <a16:creationId xmlns:a16="http://schemas.microsoft.com/office/drawing/2014/main" id="{546E1754-A059-41C7-8964-90034C087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3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DCFE-D966-42D5-8EF9-22509604B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4" name="CaixaDeTexto 1">
          <a:extLst xmlns:a="http://schemas.openxmlformats.org/drawingml/2006/main">
            <a:ext uri="{FF2B5EF4-FFF2-40B4-BE49-F238E27FC236}">
              <a16:creationId xmlns:a16="http://schemas.microsoft.com/office/drawing/2014/main" id="{EB0FD3BE-FC50-4275-A0F8-C00B84D05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5" name="CaixaDeTexto 1">
          <a:extLst xmlns:a="http://schemas.openxmlformats.org/drawingml/2006/main">
            <a:ext uri="{FF2B5EF4-FFF2-40B4-BE49-F238E27FC236}">
              <a16:creationId xmlns:a16="http://schemas.microsoft.com/office/drawing/2014/main" id="{AED85FE5-5D29-4694-96F6-E26DC16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6" name="CaixaDeTexto 1">
          <a:extLst xmlns:a="http://schemas.openxmlformats.org/drawingml/2006/main">
            <a:ext uri="{FF2B5EF4-FFF2-40B4-BE49-F238E27FC236}">
              <a16:creationId xmlns:a16="http://schemas.microsoft.com/office/drawing/2014/main" id="{5366F299-609C-4300-B8D7-B395D9EF3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7" name="CaixaDeTexto 1">
          <a:extLst xmlns:a="http://schemas.openxmlformats.org/drawingml/2006/main">
            <a:ext uri="{FF2B5EF4-FFF2-40B4-BE49-F238E27FC236}">
              <a16:creationId xmlns:a16="http://schemas.microsoft.com/office/drawing/2014/main" id="{EC25A6E7-A799-4C3B-B073-66ADC37E2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8" name="CaixaDeTexto 1">
          <a:extLst xmlns:a="http://schemas.openxmlformats.org/drawingml/2006/main">
            <a:ext uri="{FF2B5EF4-FFF2-40B4-BE49-F238E27FC236}">
              <a16:creationId xmlns:a16="http://schemas.microsoft.com/office/drawing/2014/main" id="{BD74F3A6-40EE-4A39-AA6A-C13AB6F79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9" name="CaixaDeTexto 1">
          <a:extLst xmlns:a="http://schemas.openxmlformats.org/drawingml/2006/main">
            <a:ext uri="{FF2B5EF4-FFF2-40B4-BE49-F238E27FC236}">
              <a16:creationId xmlns:a16="http://schemas.microsoft.com/office/drawing/2014/main" id="{32E9AF78-7389-4379-A353-B7386A68F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0" name="CaixaDeTexto 1">
          <a:extLst xmlns:a="http://schemas.openxmlformats.org/drawingml/2006/main">
            <a:ext uri="{FF2B5EF4-FFF2-40B4-BE49-F238E27FC236}">
              <a16:creationId xmlns:a16="http://schemas.microsoft.com/office/drawing/2014/main" id="{7964D26E-2001-456C-8018-41E51B9A4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1" name="CaixaDeTexto 1">
          <a:extLst xmlns:a="http://schemas.openxmlformats.org/drawingml/2006/main">
            <a:ext uri="{FF2B5EF4-FFF2-40B4-BE49-F238E27FC236}">
              <a16:creationId xmlns:a16="http://schemas.microsoft.com/office/drawing/2014/main" id="{8B9F9F68-4AE0-4FB9-907D-862E3CD06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2" name="CaixaDeTexto 1">
          <a:extLst xmlns:a="http://schemas.openxmlformats.org/drawingml/2006/main">
            <a:ext uri="{FF2B5EF4-FFF2-40B4-BE49-F238E27FC236}">
              <a16:creationId xmlns:a16="http://schemas.microsoft.com/office/drawing/2014/main" id="{2AA6AF1F-53BB-4EDE-96DB-2FD68D0B9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3" name="CaixaDeTexto 1">
          <a:extLst xmlns:a="http://schemas.openxmlformats.org/drawingml/2006/main">
            <a:ext uri="{FF2B5EF4-FFF2-40B4-BE49-F238E27FC236}">
              <a16:creationId xmlns:a16="http://schemas.microsoft.com/office/drawing/2014/main" id="{56D372FE-7C4B-4081-BF76-91425ABAC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4" name="CaixaDeTexto 1">
          <a:extLst xmlns:a="http://schemas.openxmlformats.org/drawingml/2006/main">
            <a:ext uri="{FF2B5EF4-FFF2-40B4-BE49-F238E27FC236}">
              <a16:creationId xmlns:a16="http://schemas.microsoft.com/office/drawing/2014/main" id="{F85047B6-DF8B-47AC-9A80-78920E36C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5" name="CaixaDeTexto 1">
          <a:extLst xmlns:a="http://schemas.openxmlformats.org/drawingml/2006/main">
            <a:ext uri="{FF2B5EF4-FFF2-40B4-BE49-F238E27FC236}">
              <a16:creationId xmlns:a16="http://schemas.microsoft.com/office/drawing/2014/main" id="{B37B971F-29F9-4EEC-83D0-36C61BEFEE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6" name="CaixaDeTexto 1">
          <a:extLst xmlns:a="http://schemas.openxmlformats.org/drawingml/2006/main">
            <a:ext uri="{FF2B5EF4-FFF2-40B4-BE49-F238E27FC236}">
              <a16:creationId xmlns:a16="http://schemas.microsoft.com/office/drawing/2014/main" id="{5F51FE91-0B1D-4D7E-8A93-F4A01382E2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7" name="CaixaDeTexto 1">
          <a:extLst xmlns:a="http://schemas.openxmlformats.org/drawingml/2006/main">
            <a:ext uri="{FF2B5EF4-FFF2-40B4-BE49-F238E27FC236}">
              <a16:creationId xmlns:a16="http://schemas.microsoft.com/office/drawing/2014/main" id="{B7173E6A-4639-4862-AF68-90E640AC8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8" name="CaixaDeTexto 1">
          <a:extLst xmlns:a="http://schemas.openxmlformats.org/drawingml/2006/main">
            <a:ext uri="{FF2B5EF4-FFF2-40B4-BE49-F238E27FC236}">
              <a16:creationId xmlns:a16="http://schemas.microsoft.com/office/drawing/2014/main" id="{EA034E7B-B2BF-4749-A05F-8BAD596D9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9" name="CaixaDeTexto 1">
          <a:extLst xmlns:a="http://schemas.openxmlformats.org/drawingml/2006/main">
            <a:ext uri="{FF2B5EF4-FFF2-40B4-BE49-F238E27FC236}">
              <a16:creationId xmlns:a16="http://schemas.microsoft.com/office/drawing/2014/main" id="{9BB03A37-4F8A-4F72-9A0E-9B1EE6B40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0" name="CaixaDeTexto 1">
          <a:extLst xmlns:a="http://schemas.openxmlformats.org/drawingml/2006/main">
            <a:ext uri="{FF2B5EF4-FFF2-40B4-BE49-F238E27FC236}">
              <a16:creationId xmlns:a16="http://schemas.microsoft.com/office/drawing/2014/main" id="{277D8CC3-4515-4868-ABF1-4372ACDF0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1" name="CaixaDeTexto 1">
          <a:extLst xmlns:a="http://schemas.openxmlformats.org/drawingml/2006/main">
            <a:ext uri="{FF2B5EF4-FFF2-40B4-BE49-F238E27FC236}">
              <a16:creationId xmlns:a16="http://schemas.microsoft.com/office/drawing/2014/main" id="{D5203807-FD9F-4DC1-9E86-445F77A56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2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8CDD-4864-482C-9B27-67E88D52C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3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6375-EB63-493F-A163-CA699FDF2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4" name="CaixaDeTexto 1">
          <a:extLst xmlns:a="http://schemas.openxmlformats.org/drawingml/2006/main">
            <a:ext uri="{FF2B5EF4-FFF2-40B4-BE49-F238E27FC236}">
              <a16:creationId xmlns:a16="http://schemas.microsoft.com/office/drawing/2014/main" id="{F437566E-A991-4B02-8E79-DAD3CBF250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5" name="CaixaDeTexto 1">
          <a:extLst xmlns:a="http://schemas.openxmlformats.org/drawingml/2006/main">
            <a:ext uri="{FF2B5EF4-FFF2-40B4-BE49-F238E27FC236}">
              <a16:creationId xmlns:a16="http://schemas.microsoft.com/office/drawing/2014/main" id="{94ABE945-E73D-48E5-B35F-2332AA2EC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6" name="CaixaDeTexto 1">
          <a:extLst xmlns:a="http://schemas.openxmlformats.org/drawingml/2006/main">
            <a:ext uri="{FF2B5EF4-FFF2-40B4-BE49-F238E27FC236}">
              <a16:creationId xmlns:a16="http://schemas.microsoft.com/office/drawing/2014/main" id="{0A94EBF3-2DBA-45E9-B77E-FBDDD00A4C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7" name="CaixaDeTexto 1">
          <a:extLst xmlns:a="http://schemas.openxmlformats.org/drawingml/2006/main">
            <a:ext uri="{FF2B5EF4-FFF2-40B4-BE49-F238E27FC236}">
              <a16:creationId xmlns:a16="http://schemas.microsoft.com/office/drawing/2014/main" id="{D5351BDF-9299-4708-AC8C-F6D4A6B048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8" name="CaixaDeTexto 1">
          <a:extLst xmlns:a="http://schemas.openxmlformats.org/drawingml/2006/main">
            <a:ext uri="{FF2B5EF4-FFF2-40B4-BE49-F238E27FC236}">
              <a16:creationId xmlns:a16="http://schemas.microsoft.com/office/drawing/2014/main" id="{05FB1EB7-7B15-41F3-852E-D289B458E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9" name="CaixaDeTexto 1">
          <a:extLst xmlns:a="http://schemas.openxmlformats.org/drawingml/2006/main">
            <a:ext uri="{FF2B5EF4-FFF2-40B4-BE49-F238E27FC236}">
              <a16:creationId xmlns:a16="http://schemas.microsoft.com/office/drawing/2014/main" id="{B5B07A64-7D3A-4734-BDA7-3FCB3FB0D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0" name="CaixaDeTexto 1">
          <a:extLst xmlns:a="http://schemas.openxmlformats.org/drawingml/2006/main">
            <a:ext uri="{FF2B5EF4-FFF2-40B4-BE49-F238E27FC236}">
              <a16:creationId xmlns:a16="http://schemas.microsoft.com/office/drawing/2014/main" id="{B42F520F-3E5A-4D50-A07F-1427511BB1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1" name="CaixaDeTexto 1">
          <a:extLst xmlns:a="http://schemas.openxmlformats.org/drawingml/2006/main">
            <a:ext uri="{FF2B5EF4-FFF2-40B4-BE49-F238E27FC236}">
              <a16:creationId xmlns:a16="http://schemas.microsoft.com/office/drawing/2014/main" id="{B45356B3-4D27-4036-962C-1DA29A776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2" name="CaixaDeTexto 1">
          <a:extLst xmlns:a="http://schemas.openxmlformats.org/drawingml/2006/main">
            <a:ext uri="{FF2B5EF4-FFF2-40B4-BE49-F238E27FC236}">
              <a16:creationId xmlns:a16="http://schemas.microsoft.com/office/drawing/2014/main" id="{1A656A99-782A-48CD-B5CB-4314E539D6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3" name="CaixaDeTexto 1">
          <a:extLst xmlns:a="http://schemas.openxmlformats.org/drawingml/2006/main">
            <a:ext uri="{FF2B5EF4-FFF2-40B4-BE49-F238E27FC236}">
              <a16:creationId xmlns:a16="http://schemas.microsoft.com/office/drawing/2014/main" id="{5D0BBE67-5119-40FF-AC3A-399DF083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4" name="CaixaDeTexto 1">
          <a:extLst xmlns:a="http://schemas.openxmlformats.org/drawingml/2006/main">
            <a:ext uri="{FF2B5EF4-FFF2-40B4-BE49-F238E27FC236}">
              <a16:creationId xmlns:a16="http://schemas.microsoft.com/office/drawing/2014/main" id="{860DBDA0-F91F-4E0B-9C09-4457155F85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5" name="CaixaDeTexto 1">
          <a:extLst xmlns:a="http://schemas.openxmlformats.org/drawingml/2006/main">
            <a:ext uri="{FF2B5EF4-FFF2-40B4-BE49-F238E27FC236}">
              <a16:creationId xmlns:a16="http://schemas.microsoft.com/office/drawing/2014/main" id="{A8161AF0-6CC7-47F7-BC5B-31EB89A3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6" name="CaixaDeTexto 1">
          <a:extLst xmlns:a="http://schemas.openxmlformats.org/drawingml/2006/main">
            <a:ext uri="{FF2B5EF4-FFF2-40B4-BE49-F238E27FC236}">
              <a16:creationId xmlns:a16="http://schemas.microsoft.com/office/drawing/2014/main" id="{C62069A5-7970-4A3D-8990-A63C209DA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7" name="CaixaDeTexto 1">
          <a:extLst xmlns:a="http://schemas.openxmlformats.org/drawingml/2006/main">
            <a:ext uri="{FF2B5EF4-FFF2-40B4-BE49-F238E27FC236}">
              <a16:creationId xmlns:a16="http://schemas.microsoft.com/office/drawing/2014/main" id="{458B4B86-D6DD-4544-B4A4-FA0C252F4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8" name="CaixaDeTexto 1">
          <a:extLst xmlns:a="http://schemas.openxmlformats.org/drawingml/2006/main">
            <a:ext uri="{FF2B5EF4-FFF2-40B4-BE49-F238E27FC236}">
              <a16:creationId xmlns:a16="http://schemas.microsoft.com/office/drawing/2014/main" id="{527A98F4-2164-4DCA-82AF-D31EC0878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9" name="CaixaDeTexto 1">
          <a:extLst xmlns:a="http://schemas.openxmlformats.org/drawingml/2006/main">
            <a:ext uri="{FF2B5EF4-FFF2-40B4-BE49-F238E27FC236}">
              <a16:creationId xmlns:a16="http://schemas.microsoft.com/office/drawing/2014/main" id="{84DC45A2-08CA-4193-8E0F-C99F23FA56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0" name="CaixaDeTexto 1">
          <a:extLst xmlns:a="http://schemas.openxmlformats.org/drawingml/2006/main">
            <a:ext uri="{FF2B5EF4-FFF2-40B4-BE49-F238E27FC236}">
              <a16:creationId xmlns:a16="http://schemas.microsoft.com/office/drawing/2014/main" id="{A689736A-4603-4EDC-95A8-53F6012D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1" name="CaixaDeTexto 1">
          <a:extLst xmlns:a="http://schemas.openxmlformats.org/drawingml/2006/main">
            <a:ext uri="{FF2B5EF4-FFF2-40B4-BE49-F238E27FC236}">
              <a16:creationId xmlns:a16="http://schemas.microsoft.com/office/drawing/2014/main" id="{6C1C7EEE-B131-4AEB-A707-ABAE4220C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2" name="CaixaDeTexto 1">
          <a:extLst xmlns:a="http://schemas.openxmlformats.org/drawingml/2006/main">
            <a:ext uri="{FF2B5EF4-FFF2-40B4-BE49-F238E27FC236}">
              <a16:creationId xmlns:a16="http://schemas.microsoft.com/office/drawing/2014/main" id="{69C8F91B-C73C-4439-84FC-A5A212EE51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279BC70-64BC-45A4-8DBA-9D17FF111F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4" name="CaixaDeTexto 1">
          <a:extLst xmlns:a="http://schemas.openxmlformats.org/drawingml/2006/main">
            <a:ext uri="{FF2B5EF4-FFF2-40B4-BE49-F238E27FC236}">
              <a16:creationId xmlns:a16="http://schemas.microsoft.com/office/drawing/2014/main" id="{646931C1-6BE0-4469-BEF9-24928024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5" name="CaixaDeTexto 1">
          <a:extLst xmlns:a="http://schemas.openxmlformats.org/drawingml/2006/main">
            <a:ext uri="{FF2B5EF4-FFF2-40B4-BE49-F238E27FC236}">
              <a16:creationId xmlns:a16="http://schemas.microsoft.com/office/drawing/2014/main" id="{EDF56CDC-F6F9-40BF-BB7C-5640A7D6D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6" name="CaixaDeTexto 1">
          <a:extLst xmlns:a="http://schemas.openxmlformats.org/drawingml/2006/main">
            <a:ext uri="{FF2B5EF4-FFF2-40B4-BE49-F238E27FC236}">
              <a16:creationId xmlns:a16="http://schemas.microsoft.com/office/drawing/2014/main" id="{70D6C3C1-4094-459D-BB71-20C9B4C3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7" name="CaixaDeTexto 1">
          <a:extLst xmlns:a="http://schemas.openxmlformats.org/drawingml/2006/main">
            <a:ext uri="{FF2B5EF4-FFF2-40B4-BE49-F238E27FC236}">
              <a16:creationId xmlns:a16="http://schemas.microsoft.com/office/drawing/2014/main" id="{FF16F5C3-157D-4114-BC08-D8675A460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8" name="CaixaDeTexto 1">
          <a:extLst xmlns:a="http://schemas.openxmlformats.org/drawingml/2006/main">
            <a:ext uri="{FF2B5EF4-FFF2-40B4-BE49-F238E27FC236}">
              <a16:creationId xmlns:a16="http://schemas.microsoft.com/office/drawing/2014/main" id="{CD2B4B71-F23D-4AA2-B78B-326CDA8E8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9" name="CaixaDeTexto 1">
          <a:extLst xmlns:a="http://schemas.openxmlformats.org/drawingml/2006/main">
            <a:ext uri="{FF2B5EF4-FFF2-40B4-BE49-F238E27FC236}">
              <a16:creationId xmlns:a16="http://schemas.microsoft.com/office/drawing/2014/main" id="{BA2B5841-1ED5-47BE-A9F5-CA0303F57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0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6842-9E18-494E-AC30-EABCEA752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1" name="CaixaDeTexto 1">
          <a:extLst xmlns:a="http://schemas.openxmlformats.org/drawingml/2006/main">
            <a:ext uri="{FF2B5EF4-FFF2-40B4-BE49-F238E27FC236}">
              <a16:creationId xmlns:a16="http://schemas.microsoft.com/office/drawing/2014/main" id="{6F3D5FD7-CA30-484C-B87F-E04211F83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2" name="CaixaDeTexto 1">
          <a:extLst xmlns:a="http://schemas.openxmlformats.org/drawingml/2006/main">
            <a:ext uri="{FF2B5EF4-FFF2-40B4-BE49-F238E27FC236}">
              <a16:creationId xmlns:a16="http://schemas.microsoft.com/office/drawing/2014/main" id="{09480F33-11CD-4DDC-A36F-32E5EC574B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3" name="CaixaDeTexto 1">
          <a:extLst xmlns:a="http://schemas.openxmlformats.org/drawingml/2006/main">
            <a:ext uri="{FF2B5EF4-FFF2-40B4-BE49-F238E27FC236}">
              <a16:creationId xmlns:a16="http://schemas.microsoft.com/office/drawing/2014/main" id="{E1F81FE6-98B2-413F-93D6-4763562C0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4" name="CaixaDeTexto 1">
          <a:extLst xmlns:a="http://schemas.openxmlformats.org/drawingml/2006/main">
            <a:ext uri="{FF2B5EF4-FFF2-40B4-BE49-F238E27FC236}">
              <a16:creationId xmlns:a16="http://schemas.microsoft.com/office/drawing/2014/main" id="{AAB77250-5EB5-45D0-85C3-DF8FC91321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5" name="CaixaDeTexto 1">
          <a:extLst xmlns:a="http://schemas.openxmlformats.org/drawingml/2006/main">
            <a:ext uri="{FF2B5EF4-FFF2-40B4-BE49-F238E27FC236}">
              <a16:creationId xmlns:a16="http://schemas.microsoft.com/office/drawing/2014/main" id="{506D0F25-AA9F-42B6-91D7-D21774B06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6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E0F9-6F56-41C3-8B23-476F60CFE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7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413C-5C96-4978-8576-3AB7922AD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8" name="CaixaDeTexto 1">
          <a:extLst xmlns:a="http://schemas.openxmlformats.org/drawingml/2006/main">
            <a:ext uri="{FF2B5EF4-FFF2-40B4-BE49-F238E27FC236}">
              <a16:creationId xmlns:a16="http://schemas.microsoft.com/office/drawing/2014/main" id="{BA4BA4D9-007C-488E-97A7-DC12F1E5E7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9" name="CaixaDeTexto 1">
          <a:extLst xmlns:a="http://schemas.openxmlformats.org/drawingml/2006/main">
            <a:ext uri="{FF2B5EF4-FFF2-40B4-BE49-F238E27FC236}">
              <a16:creationId xmlns:a16="http://schemas.microsoft.com/office/drawing/2014/main" id="{C87961AC-12E5-42D8-B1BD-6DE487089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0" name="CaixaDeTexto 1">
          <a:extLst xmlns:a="http://schemas.openxmlformats.org/drawingml/2006/main">
            <a:ext uri="{FF2B5EF4-FFF2-40B4-BE49-F238E27FC236}">
              <a16:creationId xmlns:a16="http://schemas.microsoft.com/office/drawing/2014/main" id="{DD96AB70-1E28-4780-BE67-E38027949E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1" name="CaixaDeTexto 1">
          <a:extLst xmlns:a="http://schemas.openxmlformats.org/drawingml/2006/main">
            <a:ext uri="{FF2B5EF4-FFF2-40B4-BE49-F238E27FC236}">
              <a16:creationId xmlns:a16="http://schemas.microsoft.com/office/drawing/2014/main" id="{23EC800B-BC8B-4E70-B2AF-958EF9D63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2" name="CaixaDeTexto 1">
          <a:extLst xmlns:a="http://schemas.openxmlformats.org/drawingml/2006/main">
            <a:ext uri="{FF2B5EF4-FFF2-40B4-BE49-F238E27FC236}">
              <a16:creationId xmlns:a16="http://schemas.microsoft.com/office/drawing/2014/main" id="{DE158949-1D6C-4FC0-89AB-64BC6FABDF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3" name="CaixaDeTexto 1">
          <a:extLst xmlns:a="http://schemas.openxmlformats.org/drawingml/2006/main">
            <a:ext uri="{FF2B5EF4-FFF2-40B4-BE49-F238E27FC236}">
              <a16:creationId xmlns:a16="http://schemas.microsoft.com/office/drawing/2014/main" id="{9D51177F-7FA3-4535-933A-D123A135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4" name="CaixaDeTexto 1">
          <a:extLst xmlns:a="http://schemas.openxmlformats.org/drawingml/2006/main">
            <a:ext uri="{FF2B5EF4-FFF2-40B4-BE49-F238E27FC236}">
              <a16:creationId xmlns:a16="http://schemas.microsoft.com/office/drawing/2014/main" id="{1C9DCA79-97D7-472D-B4AB-44C18C9B8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5" name="CaixaDeTexto 1">
          <a:extLst xmlns:a="http://schemas.openxmlformats.org/drawingml/2006/main">
            <a:ext uri="{FF2B5EF4-FFF2-40B4-BE49-F238E27FC236}">
              <a16:creationId xmlns:a16="http://schemas.microsoft.com/office/drawing/2014/main" id="{402F08B8-CF40-48A9-95AB-537EDAD46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6" name="CaixaDeTexto 1">
          <a:extLst xmlns:a="http://schemas.openxmlformats.org/drawingml/2006/main">
            <a:ext uri="{FF2B5EF4-FFF2-40B4-BE49-F238E27FC236}">
              <a16:creationId xmlns:a16="http://schemas.microsoft.com/office/drawing/2014/main" id="{01DD1289-97B1-4775-BEC2-AD4B70E7D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7" name="CaixaDeTexto 1">
          <a:extLst xmlns:a="http://schemas.openxmlformats.org/drawingml/2006/main">
            <a:ext uri="{FF2B5EF4-FFF2-40B4-BE49-F238E27FC236}">
              <a16:creationId xmlns:a16="http://schemas.microsoft.com/office/drawing/2014/main" id="{F243A07D-F7E4-4C78-8B38-A996067E0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8" name="CaixaDeTexto 1">
          <a:extLst xmlns:a="http://schemas.openxmlformats.org/drawingml/2006/main">
            <a:ext uri="{FF2B5EF4-FFF2-40B4-BE49-F238E27FC236}">
              <a16:creationId xmlns:a16="http://schemas.microsoft.com/office/drawing/2014/main" id="{6E06DEA8-1A38-4AAA-8875-86CE854B8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9" name="CaixaDeTexto 1">
          <a:extLst xmlns:a="http://schemas.openxmlformats.org/drawingml/2006/main">
            <a:ext uri="{FF2B5EF4-FFF2-40B4-BE49-F238E27FC236}">
              <a16:creationId xmlns:a16="http://schemas.microsoft.com/office/drawing/2014/main" id="{1FEFC4BE-826D-4C8C-8CAD-F69ADB415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0" name="CaixaDeTexto 1">
          <a:extLst xmlns:a="http://schemas.openxmlformats.org/drawingml/2006/main">
            <a:ext uri="{FF2B5EF4-FFF2-40B4-BE49-F238E27FC236}">
              <a16:creationId xmlns:a16="http://schemas.microsoft.com/office/drawing/2014/main" id="{11062856-DA35-40F0-BF32-4060AF8F21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1" name="CaixaDeTexto 1">
          <a:extLst xmlns:a="http://schemas.openxmlformats.org/drawingml/2006/main">
            <a:ext uri="{FF2B5EF4-FFF2-40B4-BE49-F238E27FC236}">
              <a16:creationId xmlns:a16="http://schemas.microsoft.com/office/drawing/2014/main" id="{885CE5CB-1D32-44A0-937A-2404327A5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2" name="CaixaDeTexto 1">
          <a:extLst xmlns:a="http://schemas.openxmlformats.org/drawingml/2006/main">
            <a:ext uri="{FF2B5EF4-FFF2-40B4-BE49-F238E27FC236}">
              <a16:creationId xmlns:a16="http://schemas.microsoft.com/office/drawing/2014/main" id="{5B2141D8-5F26-48C4-AB58-166F9439D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3" name="CaixaDeTexto 1">
          <a:extLst xmlns:a="http://schemas.openxmlformats.org/drawingml/2006/main">
            <a:ext uri="{FF2B5EF4-FFF2-40B4-BE49-F238E27FC236}">
              <a16:creationId xmlns:a16="http://schemas.microsoft.com/office/drawing/2014/main" id="{5B69B1FC-EF56-44A7-B809-6B9EFFAA1C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4" name="CaixaDeTexto 1">
          <a:extLst xmlns:a="http://schemas.openxmlformats.org/drawingml/2006/main">
            <a:ext uri="{FF2B5EF4-FFF2-40B4-BE49-F238E27FC236}">
              <a16:creationId xmlns:a16="http://schemas.microsoft.com/office/drawing/2014/main" id="{7FFD8066-E75D-4FF7-9BBC-75C0B4CF9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5" name="CaixaDeTexto 1">
          <a:extLst xmlns:a="http://schemas.openxmlformats.org/drawingml/2006/main">
            <a:ext uri="{FF2B5EF4-FFF2-40B4-BE49-F238E27FC236}">
              <a16:creationId xmlns:a16="http://schemas.microsoft.com/office/drawing/2014/main" id="{029339D2-9571-4978-A7D8-6576B9F51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6" name="CaixaDeTexto 1">
          <a:extLst xmlns:a="http://schemas.openxmlformats.org/drawingml/2006/main">
            <a:ext uri="{FF2B5EF4-FFF2-40B4-BE49-F238E27FC236}">
              <a16:creationId xmlns:a16="http://schemas.microsoft.com/office/drawing/2014/main" id="{5B14D1A2-9DAB-4502-843A-983C6084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7" name="CaixaDeTexto 1">
          <a:extLst xmlns:a="http://schemas.openxmlformats.org/drawingml/2006/main">
            <a:ext uri="{FF2B5EF4-FFF2-40B4-BE49-F238E27FC236}">
              <a16:creationId xmlns:a16="http://schemas.microsoft.com/office/drawing/2014/main" id="{04861F20-EAD2-414F-8E32-EC5C49435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8" name="CaixaDeTexto 1">
          <a:extLst xmlns:a="http://schemas.openxmlformats.org/drawingml/2006/main">
            <a:ext uri="{FF2B5EF4-FFF2-40B4-BE49-F238E27FC236}">
              <a16:creationId xmlns:a16="http://schemas.microsoft.com/office/drawing/2014/main" id="{C8406C33-9E70-44E6-82EB-4314903D6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9" name="CaixaDeTexto 1">
          <a:extLst xmlns:a="http://schemas.openxmlformats.org/drawingml/2006/main">
            <a:ext uri="{FF2B5EF4-FFF2-40B4-BE49-F238E27FC236}">
              <a16:creationId xmlns:a16="http://schemas.microsoft.com/office/drawing/2014/main" id="{B1891846-68DA-4917-8E2B-895A421DE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0" name="CaixaDeTexto 1">
          <a:extLst xmlns:a="http://schemas.openxmlformats.org/drawingml/2006/main">
            <a:ext uri="{FF2B5EF4-FFF2-40B4-BE49-F238E27FC236}">
              <a16:creationId xmlns:a16="http://schemas.microsoft.com/office/drawing/2014/main" id="{2916EDB7-4974-4F3D-BBB7-15DDBCFE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1" name="CaixaDeTexto 1">
          <a:extLst xmlns:a="http://schemas.openxmlformats.org/drawingml/2006/main">
            <a:ext uri="{FF2B5EF4-FFF2-40B4-BE49-F238E27FC236}">
              <a16:creationId xmlns:a16="http://schemas.microsoft.com/office/drawing/2014/main" id="{4C13BAC9-B805-4702-82AA-5042E5BD95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2" name="CaixaDeTexto 1">
          <a:extLst xmlns:a="http://schemas.openxmlformats.org/drawingml/2006/main">
            <a:ext uri="{FF2B5EF4-FFF2-40B4-BE49-F238E27FC236}">
              <a16:creationId xmlns:a16="http://schemas.microsoft.com/office/drawing/2014/main" id="{C405DF94-69FA-40D4-9952-03E5CFF395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3" name="CaixaDeTexto 1">
          <a:extLst xmlns:a="http://schemas.openxmlformats.org/drawingml/2006/main">
            <a:ext uri="{FF2B5EF4-FFF2-40B4-BE49-F238E27FC236}">
              <a16:creationId xmlns:a16="http://schemas.microsoft.com/office/drawing/2014/main" id="{9D0F8491-6A9F-4033-8595-DB27A7FE8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4" name="CaixaDeTexto 1">
          <a:extLst xmlns:a="http://schemas.openxmlformats.org/drawingml/2006/main">
            <a:ext uri="{FF2B5EF4-FFF2-40B4-BE49-F238E27FC236}">
              <a16:creationId xmlns:a16="http://schemas.microsoft.com/office/drawing/2014/main" id="{392DBEB3-0AC3-45BF-A6A6-AADEA3860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5" name="CaixaDeTexto 1">
          <a:extLst xmlns:a="http://schemas.openxmlformats.org/drawingml/2006/main">
            <a:ext uri="{FF2B5EF4-FFF2-40B4-BE49-F238E27FC236}">
              <a16:creationId xmlns:a16="http://schemas.microsoft.com/office/drawing/2014/main" id="{D68FF1AD-FA1E-44BA-AC77-5DAE70B39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6" name="CaixaDeTexto 1">
          <a:extLst xmlns:a="http://schemas.openxmlformats.org/drawingml/2006/main">
            <a:ext uri="{FF2B5EF4-FFF2-40B4-BE49-F238E27FC236}">
              <a16:creationId xmlns:a16="http://schemas.microsoft.com/office/drawing/2014/main" id="{2FCD4A2C-DF89-4D45-96A3-F2C36744B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7" name="CaixaDeTexto 1">
          <a:extLst xmlns:a="http://schemas.openxmlformats.org/drawingml/2006/main">
            <a:ext uri="{FF2B5EF4-FFF2-40B4-BE49-F238E27FC236}">
              <a16:creationId xmlns:a16="http://schemas.microsoft.com/office/drawing/2014/main" id="{CEFD9DDB-4982-48FB-B992-1E1A2E980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8" name="CaixaDeTexto 1">
          <a:extLst xmlns:a="http://schemas.openxmlformats.org/drawingml/2006/main">
            <a:ext uri="{FF2B5EF4-FFF2-40B4-BE49-F238E27FC236}">
              <a16:creationId xmlns:a16="http://schemas.microsoft.com/office/drawing/2014/main" id="{E1C33525-EA10-4862-B33B-E3EEDEC5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9" name="CaixaDeTexto 1">
          <a:extLst xmlns:a="http://schemas.openxmlformats.org/drawingml/2006/main">
            <a:ext uri="{FF2B5EF4-FFF2-40B4-BE49-F238E27FC236}">
              <a16:creationId xmlns:a16="http://schemas.microsoft.com/office/drawing/2014/main" id="{7A8EE572-C38D-4C04-A031-6BF2F57DC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0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E526-8821-44B3-8680-17708803B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1" name="CaixaDeTexto 1">
          <a:extLst xmlns:a="http://schemas.openxmlformats.org/drawingml/2006/main">
            <a:ext uri="{FF2B5EF4-FFF2-40B4-BE49-F238E27FC236}">
              <a16:creationId xmlns:a16="http://schemas.microsoft.com/office/drawing/2014/main" id="{05B07653-26CD-485D-9F89-69C88A05C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2" name="CaixaDeTexto 1">
          <a:extLst xmlns:a="http://schemas.openxmlformats.org/drawingml/2006/main">
            <a:ext uri="{FF2B5EF4-FFF2-40B4-BE49-F238E27FC236}">
              <a16:creationId xmlns:a16="http://schemas.microsoft.com/office/drawing/2014/main" id="{DDED8776-9FC1-40B2-87B0-E4686C6A6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3" name="CaixaDeTexto 1">
          <a:extLst xmlns:a="http://schemas.openxmlformats.org/drawingml/2006/main">
            <a:ext uri="{FF2B5EF4-FFF2-40B4-BE49-F238E27FC236}">
              <a16:creationId xmlns:a16="http://schemas.microsoft.com/office/drawing/2014/main" id="{34421476-8257-48BB-BA7E-FD4BB285A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4" name="CaixaDeTexto 1">
          <a:extLst xmlns:a="http://schemas.openxmlformats.org/drawingml/2006/main">
            <a:ext uri="{FF2B5EF4-FFF2-40B4-BE49-F238E27FC236}">
              <a16:creationId xmlns:a16="http://schemas.microsoft.com/office/drawing/2014/main" id="{81DF824A-44BA-4D83-8E2F-EFEAFF2DB6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5" name="CaixaDeTexto 1">
          <a:extLst xmlns:a="http://schemas.openxmlformats.org/drawingml/2006/main">
            <a:ext uri="{FF2B5EF4-FFF2-40B4-BE49-F238E27FC236}">
              <a16:creationId xmlns:a16="http://schemas.microsoft.com/office/drawing/2014/main" id="{7C3A85AB-6A42-4FD1-AD01-A12DC93289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6" name="CaixaDeTexto 1">
          <a:extLst xmlns:a="http://schemas.openxmlformats.org/drawingml/2006/main">
            <a:ext uri="{FF2B5EF4-FFF2-40B4-BE49-F238E27FC236}">
              <a16:creationId xmlns:a16="http://schemas.microsoft.com/office/drawing/2014/main" id="{FB9E590E-B772-4207-8802-0CC633EF0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7" name="CaixaDeTexto 1">
          <a:extLst xmlns:a="http://schemas.openxmlformats.org/drawingml/2006/main">
            <a:ext uri="{FF2B5EF4-FFF2-40B4-BE49-F238E27FC236}">
              <a16:creationId xmlns:a16="http://schemas.microsoft.com/office/drawing/2014/main" id="{87A993E7-1DE4-4BEC-9298-9856B06CB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B30BE-7621-42D8-9A28-8672B6947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9" name="CaixaDeTexto 1">
          <a:extLst xmlns:a="http://schemas.openxmlformats.org/drawingml/2006/main">
            <a:ext uri="{FF2B5EF4-FFF2-40B4-BE49-F238E27FC236}">
              <a16:creationId xmlns:a16="http://schemas.microsoft.com/office/drawing/2014/main" id="{C1E7836A-7D1D-4F83-9A0E-0903E83A3E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0" name="CaixaDeTexto 1">
          <a:extLst xmlns:a="http://schemas.openxmlformats.org/drawingml/2006/main">
            <a:ext uri="{FF2B5EF4-FFF2-40B4-BE49-F238E27FC236}">
              <a16:creationId xmlns:a16="http://schemas.microsoft.com/office/drawing/2014/main" id="{6C5B2796-6660-4208-A7DE-D498A31EE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1" name="CaixaDeTexto 1">
          <a:extLst xmlns:a="http://schemas.openxmlformats.org/drawingml/2006/main">
            <a:ext uri="{FF2B5EF4-FFF2-40B4-BE49-F238E27FC236}">
              <a16:creationId xmlns:a16="http://schemas.microsoft.com/office/drawing/2014/main" id="{DBD310A8-CBDD-4FAC-AF41-AAC17DF17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2" name="CaixaDeTexto 1">
          <a:extLst xmlns:a="http://schemas.openxmlformats.org/drawingml/2006/main">
            <a:ext uri="{FF2B5EF4-FFF2-40B4-BE49-F238E27FC236}">
              <a16:creationId xmlns:a16="http://schemas.microsoft.com/office/drawing/2014/main" id="{39C9F9F4-E9C1-4B64-BF7C-BFDE587871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3" name="CaixaDeTexto 1">
          <a:extLst xmlns:a="http://schemas.openxmlformats.org/drawingml/2006/main">
            <a:ext uri="{FF2B5EF4-FFF2-40B4-BE49-F238E27FC236}">
              <a16:creationId xmlns:a16="http://schemas.microsoft.com/office/drawing/2014/main" id="{00C4C50D-E090-4B55-AC47-6D526DC14B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4" name="CaixaDeTexto 1">
          <a:extLst xmlns:a="http://schemas.openxmlformats.org/drawingml/2006/main">
            <a:ext uri="{FF2B5EF4-FFF2-40B4-BE49-F238E27FC236}">
              <a16:creationId xmlns:a16="http://schemas.microsoft.com/office/drawing/2014/main" id="{21CDD26A-FECC-4BA3-936F-E5FB9C62E7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5" name="CaixaDeTexto 1">
          <a:extLst xmlns:a="http://schemas.openxmlformats.org/drawingml/2006/main">
            <a:ext uri="{FF2B5EF4-FFF2-40B4-BE49-F238E27FC236}">
              <a16:creationId xmlns:a16="http://schemas.microsoft.com/office/drawing/2014/main" id="{8EB0A5A6-22B5-4405-B493-52956BD427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6" name="CaixaDeTexto 1">
          <a:extLst xmlns:a="http://schemas.openxmlformats.org/drawingml/2006/main">
            <a:ext uri="{FF2B5EF4-FFF2-40B4-BE49-F238E27FC236}">
              <a16:creationId xmlns:a16="http://schemas.microsoft.com/office/drawing/2014/main" id="{D9794FFB-2A60-4A43-89AF-AEC741060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7" name="CaixaDeTexto 1">
          <a:extLst xmlns:a="http://schemas.openxmlformats.org/drawingml/2006/main">
            <a:ext uri="{FF2B5EF4-FFF2-40B4-BE49-F238E27FC236}">
              <a16:creationId xmlns:a16="http://schemas.microsoft.com/office/drawing/2014/main" id="{B4B5B078-68BA-4756-909B-FD928E8AB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8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ECB1-3664-496F-A45E-F6695B30B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9" name="CaixaDeTexto 1">
          <a:extLst xmlns:a="http://schemas.openxmlformats.org/drawingml/2006/main">
            <a:ext uri="{FF2B5EF4-FFF2-40B4-BE49-F238E27FC236}">
              <a16:creationId xmlns:a16="http://schemas.microsoft.com/office/drawing/2014/main" id="{448E6AFA-605C-47B2-BC56-E79584D436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0" name="CaixaDeTexto 1">
          <a:extLst xmlns:a="http://schemas.openxmlformats.org/drawingml/2006/main">
            <a:ext uri="{FF2B5EF4-FFF2-40B4-BE49-F238E27FC236}">
              <a16:creationId xmlns:a16="http://schemas.microsoft.com/office/drawing/2014/main" id="{DDFE88E8-2A2F-4CF3-BBD8-1F9A8136C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1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93EE-B15C-4DED-A098-528D8533DF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2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A3DA-2E1F-4F74-B4DD-BF058BB09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3" name="CaixaDeTexto 1">
          <a:extLst xmlns:a="http://schemas.openxmlformats.org/drawingml/2006/main">
            <a:ext uri="{FF2B5EF4-FFF2-40B4-BE49-F238E27FC236}">
              <a16:creationId xmlns:a16="http://schemas.microsoft.com/office/drawing/2014/main" id="{E850965D-CDCF-4F42-B537-B3D47BA17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4" name="CaixaDeTexto 1">
          <a:extLst xmlns:a="http://schemas.openxmlformats.org/drawingml/2006/main">
            <a:ext uri="{FF2B5EF4-FFF2-40B4-BE49-F238E27FC236}">
              <a16:creationId xmlns:a16="http://schemas.microsoft.com/office/drawing/2014/main" id="{E41444C7-6DF0-4D99-89FE-BD884A775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5" name="CaixaDeTexto 1">
          <a:extLst xmlns:a="http://schemas.openxmlformats.org/drawingml/2006/main">
            <a:ext uri="{FF2B5EF4-FFF2-40B4-BE49-F238E27FC236}">
              <a16:creationId xmlns:a16="http://schemas.microsoft.com/office/drawing/2014/main" id="{32A6F8A4-34E6-466F-9F47-0DA819D1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6" name="CaixaDeTexto 1">
          <a:extLst xmlns:a="http://schemas.openxmlformats.org/drawingml/2006/main">
            <a:ext uri="{FF2B5EF4-FFF2-40B4-BE49-F238E27FC236}">
              <a16:creationId xmlns:a16="http://schemas.microsoft.com/office/drawing/2014/main" id="{4D9210C5-0575-4769-B6B9-2B236769E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7" name="CaixaDeTexto 1">
          <a:extLst xmlns:a="http://schemas.openxmlformats.org/drawingml/2006/main">
            <a:ext uri="{FF2B5EF4-FFF2-40B4-BE49-F238E27FC236}">
              <a16:creationId xmlns:a16="http://schemas.microsoft.com/office/drawing/2014/main" id="{65254173-96EB-4D9A-A470-F4E6EBB08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8" name="CaixaDeTexto 1">
          <a:extLst xmlns:a="http://schemas.openxmlformats.org/drawingml/2006/main">
            <a:ext uri="{FF2B5EF4-FFF2-40B4-BE49-F238E27FC236}">
              <a16:creationId xmlns:a16="http://schemas.microsoft.com/office/drawing/2014/main" id="{DDB3BBE9-2F7C-4DFF-9C95-C033E25AA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9" name="CaixaDeTexto 1">
          <a:extLst xmlns:a="http://schemas.openxmlformats.org/drawingml/2006/main">
            <a:ext uri="{FF2B5EF4-FFF2-40B4-BE49-F238E27FC236}">
              <a16:creationId xmlns:a16="http://schemas.microsoft.com/office/drawing/2014/main" id="{04BE8D3F-9401-4260-A26A-89FF26A793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0" name="CaixaDeTexto 1">
          <a:extLst xmlns:a="http://schemas.openxmlformats.org/drawingml/2006/main">
            <a:ext uri="{FF2B5EF4-FFF2-40B4-BE49-F238E27FC236}">
              <a16:creationId xmlns:a16="http://schemas.microsoft.com/office/drawing/2014/main" id="{0EF90AF8-9E75-4C24-8ADF-A30032C3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1" name="CaixaDeTexto 1">
          <a:extLst xmlns:a="http://schemas.openxmlformats.org/drawingml/2006/main">
            <a:ext uri="{FF2B5EF4-FFF2-40B4-BE49-F238E27FC236}">
              <a16:creationId xmlns:a16="http://schemas.microsoft.com/office/drawing/2014/main" id="{C35EA8CA-8B70-4ED9-84B7-A558A3A19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2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2E9A-0A7E-41B4-85F3-5B756CB487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3" name="CaixaDeTexto 1">
          <a:extLst xmlns:a="http://schemas.openxmlformats.org/drawingml/2006/main">
            <a:ext uri="{FF2B5EF4-FFF2-40B4-BE49-F238E27FC236}">
              <a16:creationId xmlns:a16="http://schemas.microsoft.com/office/drawing/2014/main" id="{1F47B5D7-9EB8-411F-9218-F37E88B64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4" name="CaixaDeTexto 1">
          <a:extLst xmlns:a="http://schemas.openxmlformats.org/drawingml/2006/main">
            <a:ext uri="{FF2B5EF4-FFF2-40B4-BE49-F238E27FC236}">
              <a16:creationId xmlns:a16="http://schemas.microsoft.com/office/drawing/2014/main" id="{7AF8ED51-F71A-437A-B390-0A5D8CFED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5" name="CaixaDeTexto 1">
          <a:extLst xmlns:a="http://schemas.openxmlformats.org/drawingml/2006/main">
            <a:ext uri="{FF2B5EF4-FFF2-40B4-BE49-F238E27FC236}">
              <a16:creationId xmlns:a16="http://schemas.microsoft.com/office/drawing/2014/main" id="{7E193B4C-031A-478E-A02A-17E8776AC7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6" name="CaixaDeTexto 1">
          <a:extLst xmlns:a="http://schemas.openxmlformats.org/drawingml/2006/main">
            <a:ext uri="{FF2B5EF4-FFF2-40B4-BE49-F238E27FC236}">
              <a16:creationId xmlns:a16="http://schemas.microsoft.com/office/drawing/2014/main" id="{C0AF1215-C82C-4A41-94DD-EF78B6570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7" name="CaixaDeTexto 1">
          <a:extLst xmlns:a="http://schemas.openxmlformats.org/drawingml/2006/main">
            <a:ext uri="{FF2B5EF4-FFF2-40B4-BE49-F238E27FC236}">
              <a16:creationId xmlns:a16="http://schemas.microsoft.com/office/drawing/2014/main" id="{7FD0DAD7-0937-4C78-A68F-85B22CE8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8" name="CaixaDeTexto 1">
          <a:extLst xmlns:a="http://schemas.openxmlformats.org/drawingml/2006/main">
            <a:ext uri="{FF2B5EF4-FFF2-40B4-BE49-F238E27FC236}">
              <a16:creationId xmlns:a16="http://schemas.microsoft.com/office/drawing/2014/main" id="{BDF42CD9-D153-43A0-AB81-E602A05B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9" name="CaixaDeTexto 1">
          <a:extLst xmlns:a="http://schemas.openxmlformats.org/drawingml/2006/main">
            <a:ext uri="{FF2B5EF4-FFF2-40B4-BE49-F238E27FC236}">
              <a16:creationId xmlns:a16="http://schemas.microsoft.com/office/drawing/2014/main" id="{F672EBC2-E739-4EEA-8296-2BEBBA7C6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0" name="CaixaDeTexto 1">
          <a:extLst xmlns:a="http://schemas.openxmlformats.org/drawingml/2006/main">
            <a:ext uri="{FF2B5EF4-FFF2-40B4-BE49-F238E27FC236}">
              <a16:creationId xmlns:a16="http://schemas.microsoft.com/office/drawing/2014/main" id="{3BCFF30F-CBBD-4C5E-B854-22848AE48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1" name="CaixaDeTexto 1">
          <a:extLst xmlns:a="http://schemas.openxmlformats.org/drawingml/2006/main">
            <a:ext uri="{FF2B5EF4-FFF2-40B4-BE49-F238E27FC236}">
              <a16:creationId xmlns:a16="http://schemas.microsoft.com/office/drawing/2014/main" id="{8E3D9A31-69F7-4E96-9406-42BDA05E7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2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7B4F-12D4-41E7-9545-2EF5E184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3" name="CaixaDeTexto 1">
          <a:extLst xmlns:a="http://schemas.openxmlformats.org/drawingml/2006/main">
            <a:ext uri="{FF2B5EF4-FFF2-40B4-BE49-F238E27FC236}">
              <a16:creationId xmlns:a16="http://schemas.microsoft.com/office/drawing/2014/main" id="{BAED966B-E00D-4B1E-89BF-B18246F2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4" name="CaixaDeTexto 1">
          <a:extLst xmlns:a="http://schemas.openxmlformats.org/drawingml/2006/main">
            <a:ext uri="{FF2B5EF4-FFF2-40B4-BE49-F238E27FC236}">
              <a16:creationId xmlns:a16="http://schemas.microsoft.com/office/drawing/2014/main" id="{EDB068E1-CA51-4A00-9BC1-AEA96115B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5" name="CaixaDeTexto 1">
          <a:extLst xmlns:a="http://schemas.openxmlformats.org/drawingml/2006/main">
            <a:ext uri="{FF2B5EF4-FFF2-40B4-BE49-F238E27FC236}">
              <a16:creationId xmlns:a16="http://schemas.microsoft.com/office/drawing/2014/main" id="{E780360D-8AD6-47B1-829A-99EE82AF6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6" name="CaixaDeTexto 1">
          <a:extLst xmlns:a="http://schemas.openxmlformats.org/drawingml/2006/main">
            <a:ext uri="{FF2B5EF4-FFF2-40B4-BE49-F238E27FC236}">
              <a16:creationId xmlns:a16="http://schemas.microsoft.com/office/drawing/2014/main" id="{3083E924-511D-497C-AE04-943A95C94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7" name="CaixaDeTexto 1">
          <a:extLst xmlns:a="http://schemas.openxmlformats.org/drawingml/2006/main">
            <a:ext uri="{FF2B5EF4-FFF2-40B4-BE49-F238E27FC236}">
              <a16:creationId xmlns:a16="http://schemas.microsoft.com/office/drawing/2014/main" id="{A8D6AA6A-DCE3-4EED-A4B4-792ABFB10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8" name="CaixaDeTexto 1">
          <a:extLst xmlns:a="http://schemas.openxmlformats.org/drawingml/2006/main">
            <a:ext uri="{FF2B5EF4-FFF2-40B4-BE49-F238E27FC236}">
              <a16:creationId xmlns:a16="http://schemas.microsoft.com/office/drawing/2014/main" id="{689A5B2B-D76C-4201-817D-A30353AAB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9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5635-C022-41DC-AC65-4F98C4A731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0" name="CaixaDeTexto 1">
          <a:extLst xmlns:a="http://schemas.openxmlformats.org/drawingml/2006/main">
            <a:ext uri="{FF2B5EF4-FFF2-40B4-BE49-F238E27FC236}">
              <a16:creationId xmlns:a16="http://schemas.microsoft.com/office/drawing/2014/main" id="{32559149-0372-4B66-A82E-8A3197A34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1" name="CaixaDeTexto 1">
          <a:extLst xmlns:a="http://schemas.openxmlformats.org/drawingml/2006/main">
            <a:ext uri="{FF2B5EF4-FFF2-40B4-BE49-F238E27FC236}">
              <a16:creationId xmlns:a16="http://schemas.microsoft.com/office/drawing/2014/main" id="{4A3500B5-1776-495C-956E-A8015AE56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2" name="CaixaDeTexto 1">
          <a:extLst xmlns:a="http://schemas.openxmlformats.org/drawingml/2006/main">
            <a:ext uri="{FF2B5EF4-FFF2-40B4-BE49-F238E27FC236}">
              <a16:creationId xmlns:a16="http://schemas.microsoft.com/office/drawing/2014/main" id="{88B6C2B6-9E7D-47FA-80DE-5C61C4818B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3" name="CaixaDeTexto 1">
          <a:extLst xmlns:a="http://schemas.openxmlformats.org/drawingml/2006/main">
            <a:ext uri="{FF2B5EF4-FFF2-40B4-BE49-F238E27FC236}">
              <a16:creationId xmlns:a16="http://schemas.microsoft.com/office/drawing/2014/main" id="{B36DE3F7-7852-4982-AA6C-2CE3BED45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4" name="CaixaDeTexto 1">
          <a:extLst xmlns:a="http://schemas.openxmlformats.org/drawingml/2006/main">
            <a:ext uri="{FF2B5EF4-FFF2-40B4-BE49-F238E27FC236}">
              <a16:creationId xmlns:a16="http://schemas.microsoft.com/office/drawing/2014/main" id="{E7BA2748-A264-4B8F-8D2B-5C6E66321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5" name="CaixaDeTexto 1">
          <a:extLst xmlns:a="http://schemas.openxmlformats.org/drawingml/2006/main">
            <a:ext uri="{FF2B5EF4-FFF2-40B4-BE49-F238E27FC236}">
              <a16:creationId xmlns:a16="http://schemas.microsoft.com/office/drawing/2014/main" id="{A6CB9AD7-68B6-492D-BA5B-6217DD0DB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6" name="CaixaDeTexto 1">
          <a:extLst xmlns:a="http://schemas.openxmlformats.org/drawingml/2006/main">
            <a:ext uri="{FF2B5EF4-FFF2-40B4-BE49-F238E27FC236}">
              <a16:creationId xmlns:a16="http://schemas.microsoft.com/office/drawing/2014/main" id="{FD621A18-0C52-4EC8-A08E-8846D8E779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7" name="CaixaDeTexto 1">
          <a:extLst xmlns:a="http://schemas.openxmlformats.org/drawingml/2006/main">
            <a:ext uri="{FF2B5EF4-FFF2-40B4-BE49-F238E27FC236}">
              <a16:creationId xmlns:a16="http://schemas.microsoft.com/office/drawing/2014/main" id="{55B1BF47-0749-4AFE-AC0B-B951C0F51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8" name="CaixaDeTexto 1">
          <a:extLst xmlns:a="http://schemas.openxmlformats.org/drawingml/2006/main">
            <a:ext uri="{FF2B5EF4-FFF2-40B4-BE49-F238E27FC236}">
              <a16:creationId xmlns:a16="http://schemas.microsoft.com/office/drawing/2014/main" id="{39856066-3AB4-4996-BBDA-CE331D72E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9" name="CaixaDeTexto 1">
          <a:extLst xmlns:a="http://schemas.openxmlformats.org/drawingml/2006/main">
            <a:ext uri="{FF2B5EF4-FFF2-40B4-BE49-F238E27FC236}">
              <a16:creationId xmlns:a16="http://schemas.microsoft.com/office/drawing/2014/main" id="{33198319-8725-4FF9-88D4-6348C6D5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0" name="CaixaDeTexto 1">
          <a:extLst xmlns:a="http://schemas.openxmlformats.org/drawingml/2006/main">
            <a:ext uri="{FF2B5EF4-FFF2-40B4-BE49-F238E27FC236}">
              <a16:creationId xmlns:a16="http://schemas.microsoft.com/office/drawing/2014/main" id="{D7972E90-0380-4DDC-9A3F-B1570C81D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1" name="CaixaDeTexto 1">
          <a:extLst xmlns:a="http://schemas.openxmlformats.org/drawingml/2006/main">
            <a:ext uri="{FF2B5EF4-FFF2-40B4-BE49-F238E27FC236}">
              <a16:creationId xmlns:a16="http://schemas.microsoft.com/office/drawing/2014/main" id="{505953B7-4830-4294-B7A2-E13AC64108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2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DE72-E2A6-4742-8707-68045CC77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3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02DF-25E4-4AA5-94D1-374A01012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4" name="CaixaDeTexto 1">
          <a:extLst xmlns:a="http://schemas.openxmlformats.org/drawingml/2006/main">
            <a:ext uri="{FF2B5EF4-FFF2-40B4-BE49-F238E27FC236}">
              <a16:creationId xmlns:a16="http://schemas.microsoft.com/office/drawing/2014/main" id="{9589F8A6-1D03-4891-A227-15925192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5" name="CaixaDeTexto 1">
          <a:extLst xmlns:a="http://schemas.openxmlformats.org/drawingml/2006/main">
            <a:ext uri="{FF2B5EF4-FFF2-40B4-BE49-F238E27FC236}">
              <a16:creationId xmlns:a16="http://schemas.microsoft.com/office/drawing/2014/main" id="{54E007E9-5CCB-4038-B316-F2158B0EA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6" name="CaixaDeTexto 1">
          <a:extLst xmlns:a="http://schemas.openxmlformats.org/drawingml/2006/main">
            <a:ext uri="{FF2B5EF4-FFF2-40B4-BE49-F238E27FC236}">
              <a16:creationId xmlns:a16="http://schemas.microsoft.com/office/drawing/2014/main" id="{9870874A-B6D3-447E-89F2-61007C2C5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7" name="CaixaDeTexto 1">
          <a:extLst xmlns:a="http://schemas.openxmlformats.org/drawingml/2006/main">
            <a:ext uri="{FF2B5EF4-FFF2-40B4-BE49-F238E27FC236}">
              <a16:creationId xmlns:a16="http://schemas.microsoft.com/office/drawing/2014/main" id="{7C59A2F7-9033-448C-AD02-9DDB52C29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8" name="CaixaDeTexto 1">
          <a:extLst xmlns:a="http://schemas.openxmlformats.org/drawingml/2006/main">
            <a:ext uri="{FF2B5EF4-FFF2-40B4-BE49-F238E27FC236}">
              <a16:creationId xmlns:a16="http://schemas.microsoft.com/office/drawing/2014/main" id="{94AE61CB-6FF8-416A-93F8-A550BD18C5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9" name="CaixaDeTexto 1">
          <a:extLst xmlns:a="http://schemas.openxmlformats.org/drawingml/2006/main">
            <a:ext uri="{FF2B5EF4-FFF2-40B4-BE49-F238E27FC236}">
              <a16:creationId xmlns:a16="http://schemas.microsoft.com/office/drawing/2014/main" id="{09A7877F-DD2F-48B0-8508-2A299A34E2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0" name="CaixaDeTexto 1">
          <a:extLst xmlns:a="http://schemas.openxmlformats.org/drawingml/2006/main">
            <a:ext uri="{FF2B5EF4-FFF2-40B4-BE49-F238E27FC236}">
              <a16:creationId xmlns:a16="http://schemas.microsoft.com/office/drawing/2014/main" id="{D662313D-24E3-46C5-A537-6937A56393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1" name="CaixaDeTexto 1">
          <a:extLst xmlns:a="http://schemas.openxmlformats.org/drawingml/2006/main">
            <a:ext uri="{FF2B5EF4-FFF2-40B4-BE49-F238E27FC236}">
              <a16:creationId xmlns:a16="http://schemas.microsoft.com/office/drawing/2014/main" id="{1B20FECB-6314-48D7-9AE1-94D41A7E7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2" name="CaixaDeTexto 1">
          <a:extLst xmlns:a="http://schemas.openxmlformats.org/drawingml/2006/main">
            <a:ext uri="{FF2B5EF4-FFF2-40B4-BE49-F238E27FC236}">
              <a16:creationId xmlns:a16="http://schemas.microsoft.com/office/drawing/2014/main" id="{FAFED7E6-90D0-4F79-84B0-685E3DBFA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3" name="CaixaDeTexto 1">
          <a:extLst xmlns:a="http://schemas.openxmlformats.org/drawingml/2006/main">
            <a:ext uri="{FF2B5EF4-FFF2-40B4-BE49-F238E27FC236}">
              <a16:creationId xmlns:a16="http://schemas.microsoft.com/office/drawing/2014/main" id="{0DA95C70-374B-4E59-936B-3EC1697DE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4" name="CaixaDeTexto 1">
          <a:extLst xmlns:a="http://schemas.openxmlformats.org/drawingml/2006/main">
            <a:ext uri="{FF2B5EF4-FFF2-40B4-BE49-F238E27FC236}">
              <a16:creationId xmlns:a16="http://schemas.microsoft.com/office/drawing/2014/main" id="{9E6F9DC1-0D76-412D-A43D-D1AC0087D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5" name="CaixaDeTexto 1">
          <a:extLst xmlns:a="http://schemas.openxmlformats.org/drawingml/2006/main">
            <a:ext uri="{FF2B5EF4-FFF2-40B4-BE49-F238E27FC236}">
              <a16:creationId xmlns:a16="http://schemas.microsoft.com/office/drawing/2014/main" id="{83CB2ADD-1730-41ED-9FB8-9825610FF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6" name="CaixaDeTexto 1">
          <a:extLst xmlns:a="http://schemas.openxmlformats.org/drawingml/2006/main">
            <a:ext uri="{FF2B5EF4-FFF2-40B4-BE49-F238E27FC236}">
              <a16:creationId xmlns:a16="http://schemas.microsoft.com/office/drawing/2014/main" id="{020724FF-6E8C-44C1-A20C-587457000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7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2E4C-AEE6-4185-B025-00E1A93AC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8" name="CaixaDeTexto 1">
          <a:extLst xmlns:a="http://schemas.openxmlformats.org/drawingml/2006/main">
            <a:ext uri="{FF2B5EF4-FFF2-40B4-BE49-F238E27FC236}">
              <a16:creationId xmlns:a16="http://schemas.microsoft.com/office/drawing/2014/main" id="{D4DB00D0-8BAC-47E5-8FB2-5207F9EB4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9" name="CaixaDeTexto 1">
          <a:extLst xmlns:a="http://schemas.openxmlformats.org/drawingml/2006/main">
            <a:ext uri="{FF2B5EF4-FFF2-40B4-BE49-F238E27FC236}">
              <a16:creationId xmlns:a16="http://schemas.microsoft.com/office/drawing/2014/main" id="{E112486C-38C1-4C16-AD93-ECC8CB66C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0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3BB-B80F-4F7A-B5CA-00A9C8A17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1" name="CaixaDeTexto 1">
          <a:extLst xmlns:a="http://schemas.openxmlformats.org/drawingml/2006/main">
            <a:ext uri="{FF2B5EF4-FFF2-40B4-BE49-F238E27FC236}">
              <a16:creationId xmlns:a16="http://schemas.microsoft.com/office/drawing/2014/main" id="{5FE76ACD-3450-42AC-988E-59A17550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2" name="CaixaDeTexto 1">
          <a:extLst xmlns:a="http://schemas.openxmlformats.org/drawingml/2006/main">
            <a:ext uri="{FF2B5EF4-FFF2-40B4-BE49-F238E27FC236}">
              <a16:creationId xmlns:a16="http://schemas.microsoft.com/office/drawing/2014/main" id="{4C570D27-9B6D-422E-832E-15F579F79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3" name="CaixaDeTexto 1">
          <a:extLst xmlns:a="http://schemas.openxmlformats.org/drawingml/2006/main">
            <a:ext uri="{FF2B5EF4-FFF2-40B4-BE49-F238E27FC236}">
              <a16:creationId xmlns:a16="http://schemas.microsoft.com/office/drawing/2014/main" id="{4C9EF298-F34D-44B0-8135-A15A798A8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4" name="CaixaDeTexto 1">
          <a:extLst xmlns:a="http://schemas.openxmlformats.org/drawingml/2006/main">
            <a:ext uri="{FF2B5EF4-FFF2-40B4-BE49-F238E27FC236}">
              <a16:creationId xmlns:a16="http://schemas.microsoft.com/office/drawing/2014/main" id="{41FA2304-CC85-4E5C-B7EF-1064633C4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5" name="CaixaDeTexto 1">
          <a:extLst xmlns:a="http://schemas.openxmlformats.org/drawingml/2006/main">
            <a:ext uri="{FF2B5EF4-FFF2-40B4-BE49-F238E27FC236}">
              <a16:creationId xmlns:a16="http://schemas.microsoft.com/office/drawing/2014/main" id="{7F022237-EE20-4265-BB1C-6207403CD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6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3B6F-B92F-442F-B5A6-DEC541E59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7" name="CaixaDeTexto 1">
          <a:extLst xmlns:a="http://schemas.openxmlformats.org/drawingml/2006/main">
            <a:ext uri="{FF2B5EF4-FFF2-40B4-BE49-F238E27FC236}">
              <a16:creationId xmlns:a16="http://schemas.microsoft.com/office/drawing/2014/main" id="{C4D52F20-C26D-4B62-9CB0-1AC61D12E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8" name="CaixaDeTexto 1">
          <a:extLst xmlns:a="http://schemas.openxmlformats.org/drawingml/2006/main">
            <a:ext uri="{FF2B5EF4-FFF2-40B4-BE49-F238E27FC236}">
              <a16:creationId xmlns:a16="http://schemas.microsoft.com/office/drawing/2014/main" id="{343BA528-E98B-4CC0-B6B4-2AE08FCC3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9" name="CaixaDeTexto 1">
          <a:extLst xmlns:a="http://schemas.openxmlformats.org/drawingml/2006/main">
            <a:ext uri="{FF2B5EF4-FFF2-40B4-BE49-F238E27FC236}">
              <a16:creationId xmlns:a16="http://schemas.microsoft.com/office/drawing/2014/main" id="{BF9ACBB9-D8A8-437D-B2DF-5154BB978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0" name="CaixaDeTexto 1">
          <a:extLst xmlns:a="http://schemas.openxmlformats.org/drawingml/2006/main">
            <a:ext uri="{FF2B5EF4-FFF2-40B4-BE49-F238E27FC236}">
              <a16:creationId xmlns:a16="http://schemas.microsoft.com/office/drawing/2014/main" id="{33B0D263-9CB9-45C5-9E11-0BC2A25D7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1" name="CaixaDeTexto 1">
          <a:extLst xmlns:a="http://schemas.openxmlformats.org/drawingml/2006/main">
            <a:ext uri="{FF2B5EF4-FFF2-40B4-BE49-F238E27FC236}">
              <a16:creationId xmlns:a16="http://schemas.microsoft.com/office/drawing/2014/main" id="{1F9EAC24-B8A4-4AFD-9BCC-28EB16826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2" name="CaixaDeTexto 1">
          <a:extLst xmlns:a="http://schemas.openxmlformats.org/drawingml/2006/main">
            <a:ext uri="{FF2B5EF4-FFF2-40B4-BE49-F238E27FC236}">
              <a16:creationId xmlns:a16="http://schemas.microsoft.com/office/drawing/2014/main" id="{C814EBED-A606-45A9-A431-57D2E681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3" name="CaixaDeTexto 1">
          <a:extLst xmlns:a="http://schemas.openxmlformats.org/drawingml/2006/main">
            <a:ext uri="{FF2B5EF4-FFF2-40B4-BE49-F238E27FC236}">
              <a16:creationId xmlns:a16="http://schemas.microsoft.com/office/drawing/2014/main" id="{E4C4D174-618B-45F7-A78B-FCAFDF9A38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4" name="CaixaDeTexto 1">
          <a:extLst xmlns:a="http://schemas.openxmlformats.org/drawingml/2006/main">
            <a:ext uri="{FF2B5EF4-FFF2-40B4-BE49-F238E27FC236}">
              <a16:creationId xmlns:a16="http://schemas.microsoft.com/office/drawing/2014/main" id="{03E06759-B4F3-48E3-9C8F-670E79508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5" name="CaixaDeTexto 1">
          <a:extLst xmlns:a="http://schemas.openxmlformats.org/drawingml/2006/main">
            <a:ext uri="{FF2B5EF4-FFF2-40B4-BE49-F238E27FC236}">
              <a16:creationId xmlns:a16="http://schemas.microsoft.com/office/drawing/2014/main" id="{C5765610-745D-4A9C-8872-62B2F29F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6" name="CaixaDeTexto 1">
          <a:extLst xmlns:a="http://schemas.openxmlformats.org/drawingml/2006/main">
            <a:ext uri="{FF2B5EF4-FFF2-40B4-BE49-F238E27FC236}">
              <a16:creationId xmlns:a16="http://schemas.microsoft.com/office/drawing/2014/main" id="{1A9AD850-11ED-41FB-AAA2-4D129B39C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7" name="CaixaDeTexto 1">
          <a:extLst xmlns:a="http://schemas.openxmlformats.org/drawingml/2006/main">
            <a:ext uri="{FF2B5EF4-FFF2-40B4-BE49-F238E27FC236}">
              <a16:creationId xmlns:a16="http://schemas.microsoft.com/office/drawing/2014/main" id="{24BB15AB-2B64-49C3-87F1-79CB7E6F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8" name="CaixaDeTexto 1">
          <a:extLst xmlns:a="http://schemas.openxmlformats.org/drawingml/2006/main">
            <a:ext uri="{FF2B5EF4-FFF2-40B4-BE49-F238E27FC236}">
              <a16:creationId xmlns:a16="http://schemas.microsoft.com/office/drawing/2014/main" id="{E28F2D4A-2CCC-42D8-BC8B-1B8D8D54D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9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4A63-E90F-4001-8056-EDE749BDF5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0" name="CaixaDeTexto 1">
          <a:extLst xmlns:a="http://schemas.openxmlformats.org/drawingml/2006/main">
            <a:ext uri="{FF2B5EF4-FFF2-40B4-BE49-F238E27FC236}">
              <a16:creationId xmlns:a16="http://schemas.microsoft.com/office/drawing/2014/main" id="{DB35C9BF-C586-4F59-A08C-A7B757C83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1" name="CaixaDeTexto 1">
          <a:extLst xmlns:a="http://schemas.openxmlformats.org/drawingml/2006/main">
            <a:ext uri="{FF2B5EF4-FFF2-40B4-BE49-F238E27FC236}">
              <a16:creationId xmlns:a16="http://schemas.microsoft.com/office/drawing/2014/main" id="{E974EEB0-1E14-4498-A949-5F6AA13FE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2" name="CaixaDeTexto 1">
          <a:extLst xmlns:a="http://schemas.openxmlformats.org/drawingml/2006/main">
            <a:ext uri="{FF2B5EF4-FFF2-40B4-BE49-F238E27FC236}">
              <a16:creationId xmlns:a16="http://schemas.microsoft.com/office/drawing/2014/main" id="{73717ECA-B6AD-4790-8781-38F960A71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3" name="CaixaDeTexto 1">
          <a:extLst xmlns:a="http://schemas.openxmlformats.org/drawingml/2006/main">
            <a:ext uri="{FF2B5EF4-FFF2-40B4-BE49-F238E27FC236}">
              <a16:creationId xmlns:a16="http://schemas.microsoft.com/office/drawing/2014/main" id="{ED58BF61-7B64-4875-952C-F0B6D8453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4" name="CaixaDeTexto 1">
          <a:extLst xmlns:a="http://schemas.openxmlformats.org/drawingml/2006/main">
            <a:ext uri="{FF2B5EF4-FFF2-40B4-BE49-F238E27FC236}">
              <a16:creationId xmlns:a16="http://schemas.microsoft.com/office/drawing/2014/main" id="{19998A71-032F-419A-AF50-695CF7549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5" name="CaixaDeTexto 1">
          <a:extLst xmlns:a="http://schemas.openxmlformats.org/drawingml/2006/main">
            <a:ext uri="{FF2B5EF4-FFF2-40B4-BE49-F238E27FC236}">
              <a16:creationId xmlns:a16="http://schemas.microsoft.com/office/drawing/2014/main" id="{E575D38B-3185-4B4E-8059-7B44A2A19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6" name="CaixaDeTexto 1">
          <a:extLst xmlns:a="http://schemas.openxmlformats.org/drawingml/2006/main">
            <a:ext uri="{FF2B5EF4-FFF2-40B4-BE49-F238E27FC236}">
              <a16:creationId xmlns:a16="http://schemas.microsoft.com/office/drawing/2014/main" id="{52F3CBEE-7D8C-4DEF-A4BB-FF5D51EB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7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D6ED-173D-412B-AF37-6E9408453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8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030F-F763-4042-913E-7EAF574AE0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9" name="CaixaDeTexto 1">
          <a:extLst xmlns:a="http://schemas.openxmlformats.org/drawingml/2006/main">
            <a:ext uri="{FF2B5EF4-FFF2-40B4-BE49-F238E27FC236}">
              <a16:creationId xmlns:a16="http://schemas.microsoft.com/office/drawing/2014/main" id="{AA1EC68B-35E7-45AF-8217-07106809B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0" name="CaixaDeTexto 1">
          <a:extLst xmlns:a="http://schemas.openxmlformats.org/drawingml/2006/main">
            <a:ext uri="{FF2B5EF4-FFF2-40B4-BE49-F238E27FC236}">
              <a16:creationId xmlns:a16="http://schemas.microsoft.com/office/drawing/2014/main" id="{E110EDF4-FAA2-4C9F-8EEF-2B66A252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1" name="CaixaDeTexto 1">
          <a:extLst xmlns:a="http://schemas.openxmlformats.org/drawingml/2006/main">
            <a:ext uri="{FF2B5EF4-FFF2-40B4-BE49-F238E27FC236}">
              <a16:creationId xmlns:a16="http://schemas.microsoft.com/office/drawing/2014/main" id="{87654687-83AA-4C2F-A468-5C63892E3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2" name="CaixaDeTexto 1">
          <a:extLst xmlns:a="http://schemas.openxmlformats.org/drawingml/2006/main">
            <a:ext uri="{FF2B5EF4-FFF2-40B4-BE49-F238E27FC236}">
              <a16:creationId xmlns:a16="http://schemas.microsoft.com/office/drawing/2014/main" id="{C5AC3A1A-9191-4C67-A2E6-036FF37EF0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3" name="CaixaDeTexto 1">
          <a:extLst xmlns:a="http://schemas.openxmlformats.org/drawingml/2006/main">
            <a:ext uri="{FF2B5EF4-FFF2-40B4-BE49-F238E27FC236}">
              <a16:creationId xmlns:a16="http://schemas.microsoft.com/office/drawing/2014/main" id="{22073944-999E-48D8-8A26-33FC71782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4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4BE7-DC24-4113-9D73-6FD94A1C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5" name="CaixaDeTexto 1">
          <a:extLst xmlns:a="http://schemas.openxmlformats.org/drawingml/2006/main">
            <a:ext uri="{FF2B5EF4-FFF2-40B4-BE49-F238E27FC236}">
              <a16:creationId xmlns:a16="http://schemas.microsoft.com/office/drawing/2014/main" id="{16A70C15-3404-48AE-B32B-8750F171D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6" name="CaixaDeTexto 1">
          <a:extLst xmlns:a="http://schemas.openxmlformats.org/drawingml/2006/main">
            <a:ext uri="{FF2B5EF4-FFF2-40B4-BE49-F238E27FC236}">
              <a16:creationId xmlns:a16="http://schemas.microsoft.com/office/drawing/2014/main" id="{CBE8386C-DE71-49F9-92B4-03DD927A5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7" name="CaixaDeTexto 1">
          <a:extLst xmlns:a="http://schemas.openxmlformats.org/drawingml/2006/main">
            <a:ext uri="{FF2B5EF4-FFF2-40B4-BE49-F238E27FC236}">
              <a16:creationId xmlns:a16="http://schemas.microsoft.com/office/drawing/2014/main" id="{DB3C4D77-24A4-4A83-84C1-B3403B043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8" name="CaixaDeTexto 1">
          <a:extLst xmlns:a="http://schemas.openxmlformats.org/drawingml/2006/main">
            <a:ext uri="{FF2B5EF4-FFF2-40B4-BE49-F238E27FC236}">
              <a16:creationId xmlns:a16="http://schemas.microsoft.com/office/drawing/2014/main" id="{740BD779-DD31-4987-8912-EF5D17D31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9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125A-1D91-4C60-975D-0F2D80A5D8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0" name="CaixaDeTexto 1">
          <a:extLst xmlns:a="http://schemas.openxmlformats.org/drawingml/2006/main">
            <a:ext uri="{FF2B5EF4-FFF2-40B4-BE49-F238E27FC236}">
              <a16:creationId xmlns:a16="http://schemas.microsoft.com/office/drawing/2014/main" id="{EC3A8DDE-7EB9-4655-867C-89F750C5A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1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32A0-9799-463D-88FC-1649BD76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2" name="CaixaDeTexto 1">
          <a:extLst xmlns:a="http://schemas.openxmlformats.org/drawingml/2006/main">
            <a:ext uri="{FF2B5EF4-FFF2-40B4-BE49-F238E27FC236}">
              <a16:creationId xmlns:a16="http://schemas.microsoft.com/office/drawing/2014/main" id="{70164FBD-61B5-49BF-B9C7-EE08FE31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3" name="CaixaDeTexto 1">
          <a:extLst xmlns:a="http://schemas.openxmlformats.org/drawingml/2006/main">
            <a:ext uri="{FF2B5EF4-FFF2-40B4-BE49-F238E27FC236}">
              <a16:creationId xmlns:a16="http://schemas.microsoft.com/office/drawing/2014/main" id="{2373CBD6-B9FE-4A0D-9A4A-BFB6E08BC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4" name="CaixaDeTexto 1">
          <a:extLst xmlns:a="http://schemas.openxmlformats.org/drawingml/2006/main">
            <a:ext uri="{FF2B5EF4-FFF2-40B4-BE49-F238E27FC236}">
              <a16:creationId xmlns:a16="http://schemas.microsoft.com/office/drawing/2014/main" id="{8E02B6A6-21EF-493F-AB97-4D41C13AB8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5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98EC-A5E6-47F5-B2DA-948A8146E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6" name="CaixaDeTexto 1">
          <a:extLst xmlns:a="http://schemas.openxmlformats.org/drawingml/2006/main">
            <a:ext uri="{FF2B5EF4-FFF2-40B4-BE49-F238E27FC236}">
              <a16:creationId xmlns:a16="http://schemas.microsoft.com/office/drawing/2014/main" id="{0F1F363C-74BD-4C11-AC3A-09E40ECD9C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7" name="CaixaDeTexto 1">
          <a:extLst xmlns:a="http://schemas.openxmlformats.org/drawingml/2006/main">
            <a:ext uri="{FF2B5EF4-FFF2-40B4-BE49-F238E27FC236}">
              <a16:creationId xmlns:a16="http://schemas.microsoft.com/office/drawing/2014/main" id="{44958417-782E-4B8E-A6B7-E01DF4647F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8" name="CaixaDeTexto 1">
          <a:extLst xmlns:a="http://schemas.openxmlformats.org/drawingml/2006/main">
            <a:ext uri="{FF2B5EF4-FFF2-40B4-BE49-F238E27FC236}">
              <a16:creationId xmlns:a16="http://schemas.microsoft.com/office/drawing/2014/main" id="{BF2687EC-D9BA-4DF0-8141-3D76C80C5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9" name="CaixaDeTexto 1">
          <a:extLst xmlns:a="http://schemas.openxmlformats.org/drawingml/2006/main">
            <a:ext uri="{FF2B5EF4-FFF2-40B4-BE49-F238E27FC236}">
              <a16:creationId xmlns:a16="http://schemas.microsoft.com/office/drawing/2014/main" id="{D9508CF0-C8C6-47B7-9BB4-BC7EDC423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0" name="CaixaDeTexto 1">
          <a:extLst xmlns:a="http://schemas.openxmlformats.org/drawingml/2006/main">
            <a:ext uri="{FF2B5EF4-FFF2-40B4-BE49-F238E27FC236}">
              <a16:creationId xmlns:a16="http://schemas.microsoft.com/office/drawing/2014/main" id="{B2F59250-A4DF-41B5-8C3D-82DBAD554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1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FC31-F9BD-4683-A217-135316DFD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2" name="CaixaDeTexto 1">
          <a:extLst xmlns:a="http://schemas.openxmlformats.org/drawingml/2006/main">
            <a:ext uri="{FF2B5EF4-FFF2-40B4-BE49-F238E27FC236}">
              <a16:creationId xmlns:a16="http://schemas.microsoft.com/office/drawing/2014/main" id="{A247D009-10C5-4866-926F-2FD49273B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3" name="CaixaDeTexto 1">
          <a:extLst xmlns:a="http://schemas.openxmlformats.org/drawingml/2006/main">
            <a:ext uri="{FF2B5EF4-FFF2-40B4-BE49-F238E27FC236}">
              <a16:creationId xmlns:a16="http://schemas.microsoft.com/office/drawing/2014/main" id="{F56DDCC5-C1C7-42BE-9EEF-B349187CD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4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2603-CC0B-49DD-A6C3-5F5840C22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5" name="CaixaDeTexto 1">
          <a:extLst xmlns:a="http://schemas.openxmlformats.org/drawingml/2006/main">
            <a:ext uri="{FF2B5EF4-FFF2-40B4-BE49-F238E27FC236}">
              <a16:creationId xmlns:a16="http://schemas.microsoft.com/office/drawing/2014/main" id="{80A23DD8-2301-4632-981B-6E05BEB14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6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2371-6531-4DA2-B21E-BE5DF051BC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7" name="CaixaDeTexto 1">
          <a:extLst xmlns:a="http://schemas.openxmlformats.org/drawingml/2006/main">
            <a:ext uri="{FF2B5EF4-FFF2-40B4-BE49-F238E27FC236}">
              <a16:creationId xmlns:a16="http://schemas.microsoft.com/office/drawing/2014/main" id="{42988811-E71D-4711-83B9-B605F25D5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8" name="CaixaDeTexto 1">
          <a:extLst xmlns:a="http://schemas.openxmlformats.org/drawingml/2006/main">
            <a:ext uri="{FF2B5EF4-FFF2-40B4-BE49-F238E27FC236}">
              <a16:creationId xmlns:a16="http://schemas.microsoft.com/office/drawing/2014/main" id="{97D89AD9-7BEC-473C-BD42-5E054807E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9" name="CaixaDeTexto 1">
          <a:extLst xmlns:a="http://schemas.openxmlformats.org/drawingml/2006/main">
            <a:ext uri="{FF2B5EF4-FFF2-40B4-BE49-F238E27FC236}">
              <a16:creationId xmlns:a16="http://schemas.microsoft.com/office/drawing/2014/main" id="{013D1A7E-840A-4C1B-99EE-D979438E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0" name="CaixaDeTexto 1">
          <a:extLst xmlns:a="http://schemas.openxmlformats.org/drawingml/2006/main">
            <a:ext uri="{FF2B5EF4-FFF2-40B4-BE49-F238E27FC236}">
              <a16:creationId xmlns:a16="http://schemas.microsoft.com/office/drawing/2014/main" id="{5616EC37-66C5-4D02-9E3A-6E5111C06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1" name="CaixaDeTexto 1">
          <a:extLst xmlns:a="http://schemas.openxmlformats.org/drawingml/2006/main">
            <a:ext uri="{FF2B5EF4-FFF2-40B4-BE49-F238E27FC236}">
              <a16:creationId xmlns:a16="http://schemas.microsoft.com/office/drawing/2014/main" id="{A6E4C380-CD07-4775-AD8D-FAE1A5170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2" name="CaixaDeTexto 1">
          <a:extLst xmlns:a="http://schemas.openxmlformats.org/drawingml/2006/main">
            <a:ext uri="{FF2B5EF4-FFF2-40B4-BE49-F238E27FC236}">
              <a16:creationId xmlns:a16="http://schemas.microsoft.com/office/drawing/2014/main" id="{B8826E74-343B-4D71-94A8-FC38E5DD4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3" name="CaixaDeTexto 1">
          <a:extLst xmlns:a="http://schemas.openxmlformats.org/drawingml/2006/main">
            <a:ext uri="{FF2B5EF4-FFF2-40B4-BE49-F238E27FC236}">
              <a16:creationId xmlns:a16="http://schemas.microsoft.com/office/drawing/2014/main" id="{17F1FCD9-C7CD-422B-85E8-B67E33386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4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2C76-0952-4966-8642-B5AEB5BB5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5" name="CaixaDeTexto 1">
          <a:extLst xmlns:a="http://schemas.openxmlformats.org/drawingml/2006/main">
            <a:ext uri="{FF2B5EF4-FFF2-40B4-BE49-F238E27FC236}">
              <a16:creationId xmlns:a16="http://schemas.microsoft.com/office/drawing/2014/main" id="{65CC8588-DD87-42BF-BE0C-014B08D8D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6" name="CaixaDeTexto 1">
          <a:extLst xmlns:a="http://schemas.openxmlformats.org/drawingml/2006/main">
            <a:ext uri="{FF2B5EF4-FFF2-40B4-BE49-F238E27FC236}">
              <a16:creationId xmlns:a16="http://schemas.microsoft.com/office/drawing/2014/main" id="{31A70F8D-5386-41B2-B7D9-E645D97FB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7" name="CaixaDeTexto 1">
          <a:extLst xmlns:a="http://schemas.openxmlformats.org/drawingml/2006/main">
            <a:ext uri="{FF2B5EF4-FFF2-40B4-BE49-F238E27FC236}">
              <a16:creationId xmlns:a16="http://schemas.microsoft.com/office/drawing/2014/main" id="{3C2045DA-A426-482C-94CA-B65C658CE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8" name="CaixaDeTexto 1">
          <a:extLst xmlns:a="http://schemas.openxmlformats.org/drawingml/2006/main">
            <a:ext uri="{FF2B5EF4-FFF2-40B4-BE49-F238E27FC236}">
              <a16:creationId xmlns:a16="http://schemas.microsoft.com/office/drawing/2014/main" id="{8928E27D-589F-477B-859E-D3E4F2004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9" name="CaixaDeTexto 1">
          <a:extLst xmlns:a="http://schemas.openxmlformats.org/drawingml/2006/main">
            <a:ext uri="{FF2B5EF4-FFF2-40B4-BE49-F238E27FC236}">
              <a16:creationId xmlns:a16="http://schemas.microsoft.com/office/drawing/2014/main" id="{51195197-FDB5-4230-8DDB-AE689EB8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6" name="CaixaDeTexto 1">
          <a:extLst xmlns:a="http://schemas.openxmlformats.org/drawingml/2006/main">
            <a:ext uri="{FF2B5EF4-FFF2-40B4-BE49-F238E27FC236}">
              <a16:creationId xmlns:a16="http://schemas.microsoft.com/office/drawing/2014/main" id="{5C8AF61E-5AF7-4FAF-AB64-2D9081AAC4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7" name="CaixaDeTexto 1">
          <a:extLst xmlns:a="http://schemas.openxmlformats.org/drawingml/2006/main">
            <a:ext uri="{FF2B5EF4-FFF2-40B4-BE49-F238E27FC236}">
              <a16:creationId xmlns:a16="http://schemas.microsoft.com/office/drawing/2014/main" id="{8BA5E246-D464-4D2D-AE1D-008F6DEF35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8" name="CaixaDeTexto 1">
          <a:extLst xmlns:a="http://schemas.openxmlformats.org/drawingml/2006/main">
            <a:ext uri="{FF2B5EF4-FFF2-40B4-BE49-F238E27FC236}">
              <a16:creationId xmlns:a16="http://schemas.microsoft.com/office/drawing/2014/main" id="{1BE99613-0DCC-468A-8DCD-9F7643E8E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9" name="CaixaDeTexto 1">
          <a:extLst xmlns:a="http://schemas.openxmlformats.org/drawingml/2006/main">
            <a:ext uri="{FF2B5EF4-FFF2-40B4-BE49-F238E27FC236}">
              <a16:creationId xmlns:a16="http://schemas.microsoft.com/office/drawing/2014/main" id="{A8C9C17D-6786-427F-8711-2B81BCC301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0" name="CaixaDeTexto 1">
          <a:extLst xmlns:a="http://schemas.openxmlformats.org/drawingml/2006/main">
            <a:ext uri="{FF2B5EF4-FFF2-40B4-BE49-F238E27FC236}">
              <a16:creationId xmlns:a16="http://schemas.microsoft.com/office/drawing/2014/main" id="{CACAC013-DF92-4157-98AC-1C16AB08B7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1" name="CaixaDeTexto 1">
          <a:extLst xmlns:a="http://schemas.openxmlformats.org/drawingml/2006/main">
            <a:ext uri="{FF2B5EF4-FFF2-40B4-BE49-F238E27FC236}">
              <a16:creationId xmlns:a16="http://schemas.microsoft.com/office/drawing/2014/main" id="{994A5C76-898A-49A3-956E-534EAEB3EE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2" name="CaixaDeTexto 1">
          <a:extLst xmlns:a="http://schemas.openxmlformats.org/drawingml/2006/main">
            <a:ext uri="{FF2B5EF4-FFF2-40B4-BE49-F238E27FC236}">
              <a16:creationId xmlns:a16="http://schemas.microsoft.com/office/drawing/2014/main" id="{E9BDEB23-7E2E-4BFD-B17A-35E8FA9DA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3" name="CaixaDeTexto 1">
          <a:extLst xmlns:a="http://schemas.openxmlformats.org/drawingml/2006/main">
            <a:ext uri="{FF2B5EF4-FFF2-40B4-BE49-F238E27FC236}">
              <a16:creationId xmlns:a16="http://schemas.microsoft.com/office/drawing/2014/main" id="{2289E9E6-8827-4FF3-B2DA-0413A8570C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4" name="CaixaDeTexto 1">
          <a:extLst xmlns:a="http://schemas.openxmlformats.org/drawingml/2006/main">
            <a:ext uri="{FF2B5EF4-FFF2-40B4-BE49-F238E27FC236}">
              <a16:creationId xmlns:a16="http://schemas.microsoft.com/office/drawing/2014/main" id="{698D18C2-ADFD-4DA6-B129-CD024CAD77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5" name="CaixaDeTexto 1">
          <a:extLst xmlns:a="http://schemas.openxmlformats.org/drawingml/2006/main">
            <a:ext uri="{FF2B5EF4-FFF2-40B4-BE49-F238E27FC236}">
              <a16:creationId xmlns:a16="http://schemas.microsoft.com/office/drawing/2014/main" id="{7F933546-78F4-4ECC-A865-A48E55708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6" name="CaixaDeTexto 1">
          <a:extLst xmlns:a="http://schemas.openxmlformats.org/drawingml/2006/main">
            <a:ext uri="{FF2B5EF4-FFF2-40B4-BE49-F238E27FC236}">
              <a16:creationId xmlns:a16="http://schemas.microsoft.com/office/drawing/2014/main" id="{B8F37EE4-5528-45A4-A6AA-A09D238BBC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7" name="CaixaDeTexto 1">
          <a:extLst xmlns:a="http://schemas.openxmlformats.org/drawingml/2006/main">
            <a:ext uri="{FF2B5EF4-FFF2-40B4-BE49-F238E27FC236}">
              <a16:creationId xmlns:a16="http://schemas.microsoft.com/office/drawing/2014/main" id="{29AD75C3-A078-4B78-ADFC-E204D4918C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8" name="CaixaDeTexto 1">
          <a:extLst xmlns:a="http://schemas.openxmlformats.org/drawingml/2006/main">
            <a:ext uri="{FF2B5EF4-FFF2-40B4-BE49-F238E27FC236}">
              <a16:creationId xmlns:a16="http://schemas.microsoft.com/office/drawing/2014/main" id="{31FD7662-1B61-4160-9AEF-D3EEE487BC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9" name="CaixaDeTexto 1">
          <a:extLst xmlns:a="http://schemas.openxmlformats.org/drawingml/2006/main">
            <a:ext uri="{FF2B5EF4-FFF2-40B4-BE49-F238E27FC236}">
              <a16:creationId xmlns:a16="http://schemas.microsoft.com/office/drawing/2014/main" id="{B3E5FE9B-04F8-4230-858E-8321C5763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0" name="CaixaDeTexto 1">
          <a:extLst xmlns:a="http://schemas.openxmlformats.org/drawingml/2006/main">
            <a:ext uri="{FF2B5EF4-FFF2-40B4-BE49-F238E27FC236}">
              <a16:creationId xmlns:a16="http://schemas.microsoft.com/office/drawing/2014/main" id="{7EB46CA1-4AA0-4370-B6CF-B53A83CBC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1" name="CaixaDeTexto 1">
          <a:extLst xmlns:a="http://schemas.openxmlformats.org/drawingml/2006/main">
            <a:ext uri="{FF2B5EF4-FFF2-40B4-BE49-F238E27FC236}">
              <a16:creationId xmlns:a16="http://schemas.microsoft.com/office/drawing/2014/main" id="{584C01DE-4772-4BB4-B9EE-F0E45F71D7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2" name="CaixaDeTexto 1">
          <a:extLst xmlns:a="http://schemas.openxmlformats.org/drawingml/2006/main">
            <a:ext uri="{FF2B5EF4-FFF2-40B4-BE49-F238E27FC236}">
              <a16:creationId xmlns:a16="http://schemas.microsoft.com/office/drawing/2014/main" id="{BC4DC530-CF78-4820-BB7D-990DE8B80C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3" name="CaixaDeTexto 1">
          <a:extLst xmlns:a="http://schemas.openxmlformats.org/drawingml/2006/main">
            <a:ext uri="{FF2B5EF4-FFF2-40B4-BE49-F238E27FC236}">
              <a16:creationId xmlns:a16="http://schemas.microsoft.com/office/drawing/2014/main" id="{FFAC9064-5DD1-45CE-BA5C-88E9A3100D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4" name="CaixaDeTexto 1">
          <a:extLst xmlns:a="http://schemas.openxmlformats.org/drawingml/2006/main">
            <a:ext uri="{FF2B5EF4-FFF2-40B4-BE49-F238E27FC236}">
              <a16:creationId xmlns:a16="http://schemas.microsoft.com/office/drawing/2014/main" id="{BC07BBF0-63A6-4863-A191-5ED17655BF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5" name="CaixaDeTexto 1">
          <a:extLst xmlns:a="http://schemas.openxmlformats.org/drawingml/2006/main">
            <a:ext uri="{FF2B5EF4-FFF2-40B4-BE49-F238E27FC236}">
              <a16:creationId xmlns:a16="http://schemas.microsoft.com/office/drawing/2014/main" id="{9F5BA4EF-F944-407E-9B22-30B452C7D49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6" name="CaixaDeTexto 1">
          <a:extLst xmlns:a="http://schemas.openxmlformats.org/drawingml/2006/main">
            <a:ext uri="{FF2B5EF4-FFF2-40B4-BE49-F238E27FC236}">
              <a16:creationId xmlns:a16="http://schemas.microsoft.com/office/drawing/2014/main" id="{E230EA32-C923-4686-A05B-0A94ECBF4F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7" name="CaixaDeTexto 1">
          <a:extLst xmlns:a="http://schemas.openxmlformats.org/drawingml/2006/main">
            <a:ext uri="{FF2B5EF4-FFF2-40B4-BE49-F238E27FC236}">
              <a16:creationId xmlns:a16="http://schemas.microsoft.com/office/drawing/2014/main" id="{EF71C996-6942-4AAB-A500-0F6CDF818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8" name="CaixaDeTexto 1">
          <a:extLst xmlns:a="http://schemas.openxmlformats.org/drawingml/2006/main">
            <a:ext uri="{FF2B5EF4-FFF2-40B4-BE49-F238E27FC236}">
              <a16:creationId xmlns:a16="http://schemas.microsoft.com/office/drawing/2014/main" id="{E7FBE424-88CF-4699-9223-537985FBCC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9" name="CaixaDeTexto 1">
          <a:extLst xmlns:a="http://schemas.openxmlformats.org/drawingml/2006/main">
            <a:ext uri="{FF2B5EF4-FFF2-40B4-BE49-F238E27FC236}">
              <a16:creationId xmlns:a16="http://schemas.microsoft.com/office/drawing/2014/main" id="{754549E8-4692-468D-90AC-8A9DCF4440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0" name="CaixaDeTexto 1">
          <a:extLst xmlns:a="http://schemas.openxmlformats.org/drawingml/2006/main">
            <a:ext uri="{FF2B5EF4-FFF2-40B4-BE49-F238E27FC236}">
              <a16:creationId xmlns:a16="http://schemas.microsoft.com/office/drawing/2014/main" id="{708D32F5-C997-40AB-BE83-F47BEF1543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1" name="CaixaDeTexto 1">
          <a:extLst xmlns:a="http://schemas.openxmlformats.org/drawingml/2006/main">
            <a:ext uri="{FF2B5EF4-FFF2-40B4-BE49-F238E27FC236}">
              <a16:creationId xmlns:a16="http://schemas.microsoft.com/office/drawing/2014/main" id="{7B0D76CE-0743-4136-B2F2-F979624F90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2" name="CaixaDeTexto 1">
          <a:extLst xmlns:a="http://schemas.openxmlformats.org/drawingml/2006/main">
            <a:ext uri="{FF2B5EF4-FFF2-40B4-BE49-F238E27FC236}">
              <a16:creationId xmlns:a16="http://schemas.microsoft.com/office/drawing/2014/main" id="{A7EDCE5E-2FED-4E32-AD58-79EB03CF61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3" name="CaixaDeTexto 1">
          <a:extLst xmlns:a="http://schemas.openxmlformats.org/drawingml/2006/main">
            <a:ext uri="{FF2B5EF4-FFF2-40B4-BE49-F238E27FC236}">
              <a16:creationId xmlns:a16="http://schemas.microsoft.com/office/drawing/2014/main" id="{D4B5B247-860F-4294-A165-5F6178A729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4" name="CaixaDeTexto 1">
          <a:extLst xmlns:a="http://schemas.openxmlformats.org/drawingml/2006/main">
            <a:ext uri="{FF2B5EF4-FFF2-40B4-BE49-F238E27FC236}">
              <a16:creationId xmlns:a16="http://schemas.microsoft.com/office/drawing/2014/main" id="{8E1C4BCA-01D2-41E9-98CD-5E6238FE89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5" name="CaixaDeTexto 1">
          <a:extLst xmlns:a="http://schemas.openxmlformats.org/drawingml/2006/main">
            <a:ext uri="{FF2B5EF4-FFF2-40B4-BE49-F238E27FC236}">
              <a16:creationId xmlns:a16="http://schemas.microsoft.com/office/drawing/2014/main" id="{479B9642-5BEB-4563-BE52-0C5E1641C0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6" name="CaixaDeTexto 1">
          <a:extLst xmlns:a="http://schemas.openxmlformats.org/drawingml/2006/main">
            <a:ext uri="{FF2B5EF4-FFF2-40B4-BE49-F238E27FC236}">
              <a16:creationId xmlns:a16="http://schemas.microsoft.com/office/drawing/2014/main" id="{34F2B929-AAFF-4EA1-AE82-36A7AC5AF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7" name="CaixaDeTexto 1">
          <a:extLst xmlns:a="http://schemas.openxmlformats.org/drawingml/2006/main">
            <a:ext uri="{FF2B5EF4-FFF2-40B4-BE49-F238E27FC236}">
              <a16:creationId xmlns:a16="http://schemas.microsoft.com/office/drawing/2014/main" id="{12D28D17-4720-4555-B1A7-9921D652F8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8" name="CaixaDeTexto 1">
          <a:extLst xmlns:a="http://schemas.openxmlformats.org/drawingml/2006/main">
            <a:ext uri="{FF2B5EF4-FFF2-40B4-BE49-F238E27FC236}">
              <a16:creationId xmlns:a16="http://schemas.microsoft.com/office/drawing/2014/main" id="{7CED30EE-F3EC-41DA-8D52-B80D7CC614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9" name="CaixaDeTexto 1">
          <a:extLst xmlns:a="http://schemas.openxmlformats.org/drawingml/2006/main">
            <a:ext uri="{FF2B5EF4-FFF2-40B4-BE49-F238E27FC236}">
              <a16:creationId xmlns:a16="http://schemas.microsoft.com/office/drawing/2014/main" id="{A49B0DFB-1137-4524-B3F1-A83C852CF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0" name="CaixaDeTexto 1">
          <a:extLst xmlns:a="http://schemas.openxmlformats.org/drawingml/2006/main">
            <a:ext uri="{FF2B5EF4-FFF2-40B4-BE49-F238E27FC236}">
              <a16:creationId xmlns:a16="http://schemas.microsoft.com/office/drawing/2014/main" id="{79679B63-B480-4B09-B735-F17D9AF5A7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1" name="CaixaDeTexto 1">
          <a:extLst xmlns:a="http://schemas.openxmlformats.org/drawingml/2006/main">
            <a:ext uri="{FF2B5EF4-FFF2-40B4-BE49-F238E27FC236}">
              <a16:creationId xmlns:a16="http://schemas.microsoft.com/office/drawing/2014/main" id="{03926542-FD19-4135-A326-FDD9FACFD0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2" name="CaixaDeTexto 1">
          <a:extLst xmlns:a="http://schemas.openxmlformats.org/drawingml/2006/main">
            <a:ext uri="{FF2B5EF4-FFF2-40B4-BE49-F238E27FC236}">
              <a16:creationId xmlns:a16="http://schemas.microsoft.com/office/drawing/2014/main" id="{0A001110-0883-4D24-B2FA-63F93B2A42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3" name="CaixaDeTexto 1">
          <a:extLst xmlns:a="http://schemas.openxmlformats.org/drawingml/2006/main">
            <a:ext uri="{FF2B5EF4-FFF2-40B4-BE49-F238E27FC236}">
              <a16:creationId xmlns:a16="http://schemas.microsoft.com/office/drawing/2014/main" id="{C8D9DC2B-B295-4FF7-A635-C60A293886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4" name="CaixaDeTexto 1">
          <a:extLst xmlns:a="http://schemas.openxmlformats.org/drawingml/2006/main">
            <a:ext uri="{FF2B5EF4-FFF2-40B4-BE49-F238E27FC236}">
              <a16:creationId xmlns:a16="http://schemas.microsoft.com/office/drawing/2014/main" id="{33568320-2B07-4989-90B0-E3D7F6A05A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5" name="CaixaDeTexto 1">
          <a:extLst xmlns:a="http://schemas.openxmlformats.org/drawingml/2006/main">
            <a:ext uri="{FF2B5EF4-FFF2-40B4-BE49-F238E27FC236}">
              <a16:creationId xmlns:a16="http://schemas.microsoft.com/office/drawing/2014/main" id="{76018B38-07BB-4449-8C4B-78786E307F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6" name="CaixaDeTexto 1">
          <a:extLst xmlns:a="http://schemas.openxmlformats.org/drawingml/2006/main">
            <a:ext uri="{FF2B5EF4-FFF2-40B4-BE49-F238E27FC236}">
              <a16:creationId xmlns:a16="http://schemas.microsoft.com/office/drawing/2014/main" id="{AC42A890-85C7-46B7-876D-B14DEC7246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7" name="CaixaDeTexto 1">
          <a:extLst xmlns:a="http://schemas.openxmlformats.org/drawingml/2006/main">
            <a:ext uri="{FF2B5EF4-FFF2-40B4-BE49-F238E27FC236}">
              <a16:creationId xmlns:a16="http://schemas.microsoft.com/office/drawing/2014/main" id="{D2221C4D-69A6-4FFD-BE94-B5069A46A2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8" name="CaixaDeTexto 1">
          <a:extLst xmlns:a="http://schemas.openxmlformats.org/drawingml/2006/main">
            <a:ext uri="{FF2B5EF4-FFF2-40B4-BE49-F238E27FC236}">
              <a16:creationId xmlns:a16="http://schemas.microsoft.com/office/drawing/2014/main" id="{B5B75863-6432-4052-ADA5-161E43580E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9" name="CaixaDeTexto 1">
          <a:extLst xmlns:a="http://schemas.openxmlformats.org/drawingml/2006/main">
            <a:ext uri="{FF2B5EF4-FFF2-40B4-BE49-F238E27FC236}">
              <a16:creationId xmlns:a16="http://schemas.microsoft.com/office/drawing/2014/main" id="{160C2896-98A9-40D9-BC67-9D96C2BCFE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0" name="CaixaDeTexto 1">
          <a:extLst xmlns:a="http://schemas.openxmlformats.org/drawingml/2006/main">
            <a:ext uri="{FF2B5EF4-FFF2-40B4-BE49-F238E27FC236}">
              <a16:creationId xmlns:a16="http://schemas.microsoft.com/office/drawing/2014/main" id="{711A7569-4705-4596-88D7-7E8A9DA9EE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1" name="CaixaDeTexto 1">
          <a:extLst xmlns:a="http://schemas.openxmlformats.org/drawingml/2006/main">
            <a:ext uri="{FF2B5EF4-FFF2-40B4-BE49-F238E27FC236}">
              <a16:creationId xmlns:a16="http://schemas.microsoft.com/office/drawing/2014/main" id="{B71EBBDE-8A9F-430B-994B-F58A7D087FA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2" name="CaixaDeTexto 1">
          <a:extLst xmlns:a="http://schemas.openxmlformats.org/drawingml/2006/main">
            <a:ext uri="{FF2B5EF4-FFF2-40B4-BE49-F238E27FC236}">
              <a16:creationId xmlns:a16="http://schemas.microsoft.com/office/drawing/2014/main" id="{B34BA4E1-448D-4B06-B6FE-69C79C4891A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3" name="CaixaDeTexto 1">
          <a:extLst xmlns:a="http://schemas.openxmlformats.org/drawingml/2006/main">
            <a:ext uri="{FF2B5EF4-FFF2-40B4-BE49-F238E27FC236}">
              <a16:creationId xmlns:a16="http://schemas.microsoft.com/office/drawing/2014/main" id="{CF5E68ED-6E96-4385-9478-BB5BFB9615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4" name="CaixaDeTexto 1">
          <a:extLst xmlns:a="http://schemas.openxmlformats.org/drawingml/2006/main">
            <a:ext uri="{FF2B5EF4-FFF2-40B4-BE49-F238E27FC236}">
              <a16:creationId xmlns:a16="http://schemas.microsoft.com/office/drawing/2014/main" id="{94790DC2-20D1-4066-87EA-7503538300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5" name="CaixaDeTexto 1">
          <a:extLst xmlns:a="http://schemas.openxmlformats.org/drawingml/2006/main">
            <a:ext uri="{FF2B5EF4-FFF2-40B4-BE49-F238E27FC236}">
              <a16:creationId xmlns:a16="http://schemas.microsoft.com/office/drawing/2014/main" id="{2737FC5E-98FC-4E9A-9CD3-763D571E8E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6" name="CaixaDeTexto 1">
          <a:extLst xmlns:a="http://schemas.openxmlformats.org/drawingml/2006/main">
            <a:ext uri="{FF2B5EF4-FFF2-40B4-BE49-F238E27FC236}">
              <a16:creationId xmlns:a16="http://schemas.microsoft.com/office/drawing/2014/main" id="{DF7077B4-A23B-405F-B77B-E3BA194AD5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7" name="CaixaDeTexto 1">
          <a:extLst xmlns:a="http://schemas.openxmlformats.org/drawingml/2006/main">
            <a:ext uri="{FF2B5EF4-FFF2-40B4-BE49-F238E27FC236}">
              <a16:creationId xmlns:a16="http://schemas.microsoft.com/office/drawing/2014/main" id="{3818DF68-86FD-4969-B72C-E13CBD3EC91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8" name="CaixaDeTexto 1">
          <a:extLst xmlns:a="http://schemas.openxmlformats.org/drawingml/2006/main">
            <a:ext uri="{FF2B5EF4-FFF2-40B4-BE49-F238E27FC236}">
              <a16:creationId xmlns:a16="http://schemas.microsoft.com/office/drawing/2014/main" id="{CD1FE163-6234-459A-8686-8F58324CF7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9" name="CaixaDeTexto 1">
          <a:extLst xmlns:a="http://schemas.openxmlformats.org/drawingml/2006/main">
            <a:ext uri="{FF2B5EF4-FFF2-40B4-BE49-F238E27FC236}">
              <a16:creationId xmlns:a16="http://schemas.microsoft.com/office/drawing/2014/main" id="{C7EDD1D6-9619-4914-A0CA-B0CC06B773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0" name="CaixaDeTexto 1">
          <a:extLst xmlns:a="http://schemas.openxmlformats.org/drawingml/2006/main">
            <a:ext uri="{FF2B5EF4-FFF2-40B4-BE49-F238E27FC236}">
              <a16:creationId xmlns:a16="http://schemas.microsoft.com/office/drawing/2014/main" id="{A1C35A37-A26C-4942-B8CD-D697E3B270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1" name="CaixaDeTexto 1">
          <a:extLst xmlns:a="http://schemas.openxmlformats.org/drawingml/2006/main">
            <a:ext uri="{FF2B5EF4-FFF2-40B4-BE49-F238E27FC236}">
              <a16:creationId xmlns:a16="http://schemas.microsoft.com/office/drawing/2014/main" id="{0258B0D4-50BB-4EC3-A722-ED88EF65A1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2" name="CaixaDeTexto 1">
          <a:extLst xmlns:a="http://schemas.openxmlformats.org/drawingml/2006/main">
            <a:ext uri="{FF2B5EF4-FFF2-40B4-BE49-F238E27FC236}">
              <a16:creationId xmlns:a16="http://schemas.microsoft.com/office/drawing/2014/main" id="{1E9B8E52-0CD3-424A-AE2E-5C63A4857D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3" name="CaixaDeTexto 1">
          <a:extLst xmlns:a="http://schemas.openxmlformats.org/drawingml/2006/main">
            <a:ext uri="{FF2B5EF4-FFF2-40B4-BE49-F238E27FC236}">
              <a16:creationId xmlns:a16="http://schemas.microsoft.com/office/drawing/2014/main" id="{9209CFD9-459D-461E-A095-0D4995FF80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4" name="CaixaDeTexto 1">
          <a:extLst xmlns:a="http://schemas.openxmlformats.org/drawingml/2006/main">
            <a:ext uri="{FF2B5EF4-FFF2-40B4-BE49-F238E27FC236}">
              <a16:creationId xmlns:a16="http://schemas.microsoft.com/office/drawing/2014/main" id="{D37C1039-B6B0-42DA-AB7B-7640CD787E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5" name="CaixaDeTexto 1">
          <a:extLst xmlns:a="http://schemas.openxmlformats.org/drawingml/2006/main">
            <a:ext uri="{FF2B5EF4-FFF2-40B4-BE49-F238E27FC236}">
              <a16:creationId xmlns:a16="http://schemas.microsoft.com/office/drawing/2014/main" id="{D2BEF493-52A5-4038-9CE5-33B0025A5E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6" name="CaixaDeTexto 1">
          <a:extLst xmlns:a="http://schemas.openxmlformats.org/drawingml/2006/main">
            <a:ext uri="{FF2B5EF4-FFF2-40B4-BE49-F238E27FC236}">
              <a16:creationId xmlns:a16="http://schemas.microsoft.com/office/drawing/2014/main" id="{11236B3D-E5CD-48AA-BC1F-890E33C021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7" name="CaixaDeTexto 1">
          <a:extLst xmlns:a="http://schemas.openxmlformats.org/drawingml/2006/main">
            <a:ext uri="{FF2B5EF4-FFF2-40B4-BE49-F238E27FC236}">
              <a16:creationId xmlns:a16="http://schemas.microsoft.com/office/drawing/2014/main" id="{8E0C811B-C441-49B4-A90E-F71637D56F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8" name="CaixaDeTexto 1">
          <a:extLst xmlns:a="http://schemas.openxmlformats.org/drawingml/2006/main">
            <a:ext uri="{FF2B5EF4-FFF2-40B4-BE49-F238E27FC236}">
              <a16:creationId xmlns:a16="http://schemas.microsoft.com/office/drawing/2014/main" id="{B209B27B-8E59-4583-9A3A-A833649D39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9" name="CaixaDeTexto 1">
          <a:extLst xmlns:a="http://schemas.openxmlformats.org/drawingml/2006/main">
            <a:ext uri="{FF2B5EF4-FFF2-40B4-BE49-F238E27FC236}">
              <a16:creationId xmlns:a16="http://schemas.microsoft.com/office/drawing/2014/main" id="{BAC1CAA7-178A-4553-A491-F091DDCFDD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0" name="CaixaDeTexto 1">
          <a:extLst xmlns:a="http://schemas.openxmlformats.org/drawingml/2006/main">
            <a:ext uri="{FF2B5EF4-FFF2-40B4-BE49-F238E27FC236}">
              <a16:creationId xmlns:a16="http://schemas.microsoft.com/office/drawing/2014/main" id="{F85C04A2-4D3E-4C26-8CF8-E6B0D83DFCA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1" name="CaixaDeTexto 1">
          <a:extLst xmlns:a="http://schemas.openxmlformats.org/drawingml/2006/main">
            <a:ext uri="{FF2B5EF4-FFF2-40B4-BE49-F238E27FC236}">
              <a16:creationId xmlns:a16="http://schemas.microsoft.com/office/drawing/2014/main" id="{B05F5126-43D9-4FA3-BCD5-D7C1749DA0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2" name="CaixaDeTexto 1">
          <a:extLst xmlns:a="http://schemas.openxmlformats.org/drawingml/2006/main">
            <a:ext uri="{FF2B5EF4-FFF2-40B4-BE49-F238E27FC236}">
              <a16:creationId xmlns:a16="http://schemas.microsoft.com/office/drawing/2014/main" id="{45F32063-F6E8-4E9A-B0C3-897FD55E194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3" name="CaixaDeTexto 1">
          <a:extLst xmlns:a="http://schemas.openxmlformats.org/drawingml/2006/main">
            <a:ext uri="{FF2B5EF4-FFF2-40B4-BE49-F238E27FC236}">
              <a16:creationId xmlns:a16="http://schemas.microsoft.com/office/drawing/2014/main" id="{FAB8AC58-6751-4C6D-8043-098A17CB9E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4" name="CaixaDeTexto 1">
          <a:extLst xmlns:a="http://schemas.openxmlformats.org/drawingml/2006/main">
            <a:ext uri="{FF2B5EF4-FFF2-40B4-BE49-F238E27FC236}">
              <a16:creationId xmlns:a16="http://schemas.microsoft.com/office/drawing/2014/main" id="{B398D05B-2C95-4696-8662-68F1FA1916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5" name="CaixaDeTexto 1">
          <a:extLst xmlns:a="http://schemas.openxmlformats.org/drawingml/2006/main">
            <a:ext uri="{FF2B5EF4-FFF2-40B4-BE49-F238E27FC236}">
              <a16:creationId xmlns:a16="http://schemas.microsoft.com/office/drawing/2014/main" id="{DC896719-6381-4694-B480-1DEA97746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6" name="CaixaDeTexto 1">
          <a:extLst xmlns:a="http://schemas.openxmlformats.org/drawingml/2006/main">
            <a:ext uri="{FF2B5EF4-FFF2-40B4-BE49-F238E27FC236}">
              <a16:creationId xmlns:a16="http://schemas.microsoft.com/office/drawing/2014/main" id="{3A71CCD7-C83F-4A24-A991-52707AB209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7" name="CaixaDeTexto 1">
          <a:extLst xmlns:a="http://schemas.openxmlformats.org/drawingml/2006/main">
            <a:ext uri="{FF2B5EF4-FFF2-40B4-BE49-F238E27FC236}">
              <a16:creationId xmlns:a16="http://schemas.microsoft.com/office/drawing/2014/main" id="{9D3297D4-3C10-4458-AB23-5B0CEF0336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8" name="CaixaDeTexto 1">
          <a:extLst xmlns:a="http://schemas.openxmlformats.org/drawingml/2006/main">
            <a:ext uri="{FF2B5EF4-FFF2-40B4-BE49-F238E27FC236}">
              <a16:creationId xmlns:a16="http://schemas.microsoft.com/office/drawing/2014/main" id="{C5128D27-E93B-40BB-8004-30B5F972AB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9" name="CaixaDeTexto 1">
          <a:extLst xmlns:a="http://schemas.openxmlformats.org/drawingml/2006/main">
            <a:ext uri="{FF2B5EF4-FFF2-40B4-BE49-F238E27FC236}">
              <a16:creationId xmlns:a16="http://schemas.microsoft.com/office/drawing/2014/main" id="{23AB371B-9601-41E7-BAD7-0CAAA8DC29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0" name="CaixaDeTexto 1">
          <a:extLst xmlns:a="http://schemas.openxmlformats.org/drawingml/2006/main">
            <a:ext uri="{FF2B5EF4-FFF2-40B4-BE49-F238E27FC236}">
              <a16:creationId xmlns:a16="http://schemas.microsoft.com/office/drawing/2014/main" id="{91AD1D21-8C82-4450-831E-46CF61AF1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1" name="CaixaDeTexto 1">
          <a:extLst xmlns:a="http://schemas.openxmlformats.org/drawingml/2006/main">
            <a:ext uri="{FF2B5EF4-FFF2-40B4-BE49-F238E27FC236}">
              <a16:creationId xmlns:a16="http://schemas.microsoft.com/office/drawing/2014/main" id="{379EEB5C-F4C0-4A26-BB87-5E539D0243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2" name="CaixaDeTexto 1">
          <a:extLst xmlns:a="http://schemas.openxmlformats.org/drawingml/2006/main">
            <a:ext uri="{FF2B5EF4-FFF2-40B4-BE49-F238E27FC236}">
              <a16:creationId xmlns:a16="http://schemas.microsoft.com/office/drawing/2014/main" id="{9001555F-66AC-4F27-AEA4-067F13284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3" name="CaixaDeTexto 1">
          <a:extLst xmlns:a="http://schemas.openxmlformats.org/drawingml/2006/main">
            <a:ext uri="{FF2B5EF4-FFF2-40B4-BE49-F238E27FC236}">
              <a16:creationId xmlns:a16="http://schemas.microsoft.com/office/drawing/2014/main" id="{CF5762FD-B0D3-4BCC-B4D3-877451382D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4" name="CaixaDeTexto 1">
          <a:extLst xmlns:a="http://schemas.openxmlformats.org/drawingml/2006/main">
            <a:ext uri="{FF2B5EF4-FFF2-40B4-BE49-F238E27FC236}">
              <a16:creationId xmlns:a16="http://schemas.microsoft.com/office/drawing/2014/main" id="{2C3E4644-17CF-4B94-A55E-6DEBBD1BF9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5" name="CaixaDeTexto 1">
          <a:extLst xmlns:a="http://schemas.openxmlformats.org/drawingml/2006/main">
            <a:ext uri="{FF2B5EF4-FFF2-40B4-BE49-F238E27FC236}">
              <a16:creationId xmlns:a16="http://schemas.microsoft.com/office/drawing/2014/main" id="{6BF93608-526A-4124-B3B3-F5653807B8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2D9140-07C6-4E07-9BA8-0FB21D4A2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7" name="CaixaDeTexto 1">
          <a:extLst xmlns:a="http://schemas.openxmlformats.org/drawingml/2006/main">
            <a:ext uri="{FF2B5EF4-FFF2-40B4-BE49-F238E27FC236}">
              <a16:creationId xmlns:a16="http://schemas.microsoft.com/office/drawing/2014/main" id="{86606531-C846-4403-84AB-D79CB27B5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8" name="CaixaDeTexto 1">
          <a:extLst xmlns:a="http://schemas.openxmlformats.org/drawingml/2006/main">
            <a:ext uri="{FF2B5EF4-FFF2-40B4-BE49-F238E27FC236}">
              <a16:creationId xmlns:a16="http://schemas.microsoft.com/office/drawing/2014/main" id="{2B8C1188-426C-412C-BC37-72364C57382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9" name="CaixaDeTexto 1">
          <a:extLst xmlns:a="http://schemas.openxmlformats.org/drawingml/2006/main">
            <a:ext uri="{FF2B5EF4-FFF2-40B4-BE49-F238E27FC236}">
              <a16:creationId xmlns:a16="http://schemas.microsoft.com/office/drawing/2014/main" id="{F564F188-45FD-4AB5-BDDC-8942B47BB6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0" name="CaixaDeTexto 1">
          <a:extLst xmlns:a="http://schemas.openxmlformats.org/drawingml/2006/main">
            <a:ext uri="{FF2B5EF4-FFF2-40B4-BE49-F238E27FC236}">
              <a16:creationId xmlns:a16="http://schemas.microsoft.com/office/drawing/2014/main" id="{ECFBB1F5-0D73-4594-B0B9-D9D0528DCC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1" name="CaixaDeTexto 1">
          <a:extLst xmlns:a="http://schemas.openxmlformats.org/drawingml/2006/main">
            <a:ext uri="{FF2B5EF4-FFF2-40B4-BE49-F238E27FC236}">
              <a16:creationId xmlns:a16="http://schemas.microsoft.com/office/drawing/2014/main" id="{482DE83A-CE60-4A29-9D5B-0DB325E92FD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2" name="CaixaDeTexto 1">
          <a:extLst xmlns:a="http://schemas.openxmlformats.org/drawingml/2006/main">
            <a:ext uri="{FF2B5EF4-FFF2-40B4-BE49-F238E27FC236}">
              <a16:creationId xmlns:a16="http://schemas.microsoft.com/office/drawing/2014/main" id="{2C316BD8-FE9A-49CA-B2C0-042F995B8F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3" name="CaixaDeTexto 1">
          <a:extLst xmlns:a="http://schemas.openxmlformats.org/drawingml/2006/main">
            <a:ext uri="{FF2B5EF4-FFF2-40B4-BE49-F238E27FC236}">
              <a16:creationId xmlns:a16="http://schemas.microsoft.com/office/drawing/2014/main" id="{691DDDA4-303E-461E-B414-7B4DA10090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4" name="CaixaDeTexto 1">
          <a:extLst xmlns:a="http://schemas.openxmlformats.org/drawingml/2006/main">
            <a:ext uri="{FF2B5EF4-FFF2-40B4-BE49-F238E27FC236}">
              <a16:creationId xmlns:a16="http://schemas.microsoft.com/office/drawing/2014/main" id="{4C3B11DA-C493-47E4-B173-FFF55925D5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5" name="CaixaDeTexto 1">
          <a:extLst xmlns:a="http://schemas.openxmlformats.org/drawingml/2006/main">
            <a:ext uri="{FF2B5EF4-FFF2-40B4-BE49-F238E27FC236}">
              <a16:creationId xmlns:a16="http://schemas.microsoft.com/office/drawing/2014/main" id="{C6F2FF56-EEB3-409E-B877-6711510DB3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6" name="CaixaDeTexto 1">
          <a:extLst xmlns:a="http://schemas.openxmlformats.org/drawingml/2006/main">
            <a:ext uri="{FF2B5EF4-FFF2-40B4-BE49-F238E27FC236}">
              <a16:creationId xmlns:a16="http://schemas.microsoft.com/office/drawing/2014/main" id="{54BB003B-AA6C-4B2E-9245-B8DECEAA2E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7" name="CaixaDeTexto 1">
          <a:extLst xmlns:a="http://schemas.openxmlformats.org/drawingml/2006/main">
            <a:ext uri="{FF2B5EF4-FFF2-40B4-BE49-F238E27FC236}">
              <a16:creationId xmlns:a16="http://schemas.microsoft.com/office/drawing/2014/main" id="{025659A8-5FDD-4A66-9AB6-0BB76E6F8E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8" name="CaixaDeTexto 1">
          <a:extLst xmlns:a="http://schemas.openxmlformats.org/drawingml/2006/main">
            <a:ext uri="{FF2B5EF4-FFF2-40B4-BE49-F238E27FC236}">
              <a16:creationId xmlns:a16="http://schemas.microsoft.com/office/drawing/2014/main" id="{2091BD57-1388-47C6-AE63-2ACA3D2A1BC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9" name="CaixaDeTexto 1">
          <a:extLst xmlns:a="http://schemas.openxmlformats.org/drawingml/2006/main">
            <a:ext uri="{FF2B5EF4-FFF2-40B4-BE49-F238E27FC236}">
              <a16:creationId xmlns:a16="http://schemas.microsoft.com/office/drawing/2014/main" id="{D621398A-4C9E-4DBF-8DA7-E032E9711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0" name="CaixaDeTexto 1">
          <a:extLst xmlns:a="http://schemas.openxmlformats.org/drawingml/2006/main">
            <a:ext uri="{FF2B5EF4-FFF2-40B4-BE49-F238E27FC236}">
              <a16:creationId xmlns:a16="http://schemas.microsoft.com/office/drawing/2014/main" id="{7A999B7E-138B-4134-B87E-36D1AF496A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1" name="CaixaDeTexto 1">
          <a:extLst xmlns:a="http://schemas.openxmlformats.org/drawingml/2006/main">
            <a:ext uri="{FF2B5EF4-FFF2-40B4-BE49-F238E27FC236}">
              <a16:creationId xmlns:a16="http://schemas.microsoft.com/office/drawing/2014/main" id="{CEEA289E-EAA6-4EBB-97FF-F2C0EB7E50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2" name="CaixaDeTexto 1">
          <a:extLst xmlns:a="http://schemas.openxmlformats.org/drawingml/2006/main">
            <a:ext uri="{FF2B5EF4-FFF2-40B4-BE49-F238E27FC236}">
              <a16:creationId xmlns:a16="http://schemas.microsoft.com/office/drawing/2014/main" id="{AE127A58-5274-4719-A703-2F3F6E102A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3" name="CaixaDeTexto 1">
          <a:extLst xmlns:a="http://schemas.openxmlformats.org/drawingml/2006/main">
            <a:ext uri="{FF2B5EF4-FFF2-40B4-BE49-F238E27FC236}">
              <a16:creationId xmlns:a16="http://schemas.microsoft.com/office/drawing/2014/main" id="{D9B479A2-5DFC-4526-BC1C-33F41105E9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4" name="CaixaDeTexto 1">
          <a:extLst xmlns:a="http://schemas.openxmlformats.org/drawingml/2006/main">
            <a:ext uri="{FF2B5EF4-FFF2-40B4-BE49-F238E27FC236}">
              <a16:creationId xmlns:a16="http://schemas.microsoft.com/office/drawing/2014/main" id="{DF03576C-007C-4BFC-8EF2-5D156B7784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5" name="CaixaDeTexto 1">
          <a:extLst xmlns:a="http://schemas.openxmlformats.org/drawingml/2006/main">
            <a:ext uri="{FF2B5EF4-FFF2-40B4-BE49-F238E27FC236}">
              <a16:creationId xmlns:a16="http://schemas.microsoft.com/office/drawing/2014/main" id="{252678B5-808A-4BF5-A61D-320D367CA6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6" name="CaixaDeTexto 1">
          <a:extLst xmlns:a="http://schemas.openxmlformats.org/drawingml/2006/main">
            <a:ext uri="{FF2B5EF4-FFF2-40B4-BE49-F238E27FC236}">
              <a16:creationId xmlns:a16="http://schemas.microsoft.com/office/drawing/2014/main" id="{6C3A4081-EE39-4448-B805-F3B5B246BB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7" name="CaixaDeTexto 1">
          <a:extLst xmlns:a="http://schemas.openxmlformats.org/drawingml/2006/main">
            <a:ext uri="{FF2B5EF4-FFF2-40B4-BE49-F238E27FC236}">
              <a16:creationId xmlns:a16="http://schemas.microsoft.com/office/drawing/2014/main" id="{3B7C3949-0223-45F5-9D2C-85485E68B9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8" name="CaixaDeTexto 1">
          <a:extLst xmlns:a="http://schemas.openxmlformats.org/drawingml/2006/main">
            <a:ext uri="{FF2B5EF4-FFF2-40B4-BE49-F238E27FC236}">
              <a16:creationId xmlns:a16="http://schemas.microsoft.com/office/drawing/2014/main" id="{278F8323-4A52-41B0-8660-EB5D23878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9" name="CaixaDeTexto 1">
          <a:extLst xmlns:a="http://schemas.openxmlformats.org/drawingml/2006/main">
            <a:ext uri="{FF2B5EF4-FFF2-40B4-BE49-F238E27FC236}">
              <a16:creationId xmlns:a16="http://schemas.microsoft.com/office/drawing/2014/main" id="{91F166E7-357C-484B-82B3-265C31048A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0" name="CaixaDeTexto 1">
          <a:extLst xmlns:a="http://schemas.openxmlformats.org/drawingml/2006/main">
            <a:ext uri="{FF2B5EF4-FFF2-40B4-BE49-F238E27FC236}">
              <a16:creationId xmlns:a16="http://schemas.microsoft.com/office/drawing/2014/main" id="{E26C5C18-A039-4A7E-92BE-16182E6E84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1" name="CaixaDeTexto 1">
          <a:extLst xmlns:a="http://schemas.openxmlformats.org/drawingml/2006/main">
            <a:ext uri="{FF2B5EF4-FFF2-40B4-BE49-F238E27FC236}">
              <a16:creationId xmlns:a16="http://schemas.microsoft.com/office/drawing/2014/main" id="{EF1E014E-333A-4B1A-814E-4FCA1070A1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2" name="CaixaDeTexto 1">
          <a:extLst xmlns:a="http://schemas.openxmlformats.org/drawingml/2006/main">
            <a:ext uri="{FF2B5EF4-FFF2-40B4-BE49-F238E27FC236}">
              <a16:creationId xmlns:a16="http://schemas.microsoft.com/office/drawing/2014/main" id="{ED1F1608-34F1-4618-BD99-3E1B7B11F2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3" name="CaixaDeTexto 1">
          <a:extLst xmlns:a="http://schemas.openxmlformats.org/drawingml/2006/main">
            <a:ext uri="{FF2B5EF4-FFF2-40B4-BE49-F238E27FC236}">
              <a16:creationId xmlns:a16="http://schemas.microsoft.com/office/drawing/2014/main" id="{3C43271D-F41A-4333-8C05-019AA2CDD4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4" name="CaixaDeTexto 1">
          <a:extLst xmlns:a="http://schemas.openxmlformats.org/drawingml/2006/main">
            <a:ext uri="{FF2B5EF4-FFF2-40B4-BE49-F238E27FC236}">
              <a16:creationId xmlns:a16="http://schemas.microsoft.com/office/drawing/2014/main" id="{988613C1-EECB-4297-A023-962EAAC128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5" name="CaixaDeTexto 1">
          <a:extLst xmlns:a="http://schemas.openxmlformats.org/drawingml/2006/main">
            <a:ext uri="{FF2B5EF4-FFF2-40B4-BE49-F238E27FC236}">
              <a16:creationId xmlns:a16="http://schemas.microsoft.com/office/drawing/2014/main" id="{9DB6E698-1175-475E-AFA8-17FAB1AFC4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6" name="CaixaDeTexto 1">
          <a:extLst xmlns:a="http://schemas.openxmlformats.org/drawingml/2006/main">
            <a:ext uri="{FF2B5EF4-FFF2-40B4-BE49-F238E27FC236}">
              <a16:creationId xmlns:a16="http://schemas.microsoft.com/office/drawing/2014/main" id="{42332011-E546-4181-8DFB-9F2B8FC03A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7" name="CaixaDeTexto 1">
          <a:extLst xmlns:a="http://schemas.openxmlformats.org/drawingml/2006/main">
            <a:ext uri="{FF2B5EF4-FFF2-40B4-BE49-F238E27FC236}">
              <a16:creationId xmlns:a16="http://schemas.microsoft.com/office/drawing/2014/main" id="{2FCB6A85-8A10-41D4-B64F-55B2E61E3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8" name="CaixaDeTexto 1">
          <a:extLst xmlns:a="http://schemas.openxmlformats.org/drawingml/2006/main">
            <a:ext uri="{FF2B5EF4-FFF2-40B4-BE49-F238E27FC236}">
              <a16:creationId xmlns:a16="http://schemas.microsoft.com/office/drawing/2014/main" id="{85AD5291-4331-4E44-80A3-8B0D6DCB1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9" name="CaixaDeTexto 1">
          <a:extLst xmlns:a="http://schemas.openxmlformats.org/drawingml/2006/main">
            <a:ext uri="{FF2B5EF4-FFF2-40B4-BE49-F238E27FC236}">
              <a16:creationId xmlns:a16="http://schemas.microsoft.com/office/drawing/2014/main" id="{ADD3D981-6F6D-485A-BEF8-7D7E7ED67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0" name="CaixaDeTexto 1">
          <a:extLst xmlns:a="http://schemas.openxmlformats.org/drawingml/2006/main">
            <a:ext uri="{FF2B5EF4-FFF2-40B4-BE49-F238E27FC236}">
              <a16:creationId xmlns:a16="http://schemas.microsoft.com/office/drawing/2014/main" id="{56EC99E8-43D6-4D1C-9DED-ADB191F7DF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1" name="CaixaDeTexto 1">
          <a:extLst xmlns:a="http://schemas.openxmlformats.org/drawingml/2006/main">
            <a:ext uri="{FF2B5EF4-FFF2-40B4-BE49-F238E27FC236}">
              <a16:creationId xmlns:a16="http://schemas.microsoft.com/office/drawing/2014/main" id="{6D00C044-E5F6-465E-90EE-8CAC461A646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2" name="CaixaDeTexto 1">
          <a:extLst xmlns:a="http://schemas.openxmlformats.org/drawingml/2006/main">
            <a:ext uri="{FF2B5EF4-FFF2-40B4-BE49-F238E27FC236}">
              <a16:creationId xmlns:a16="http://schemas.microsoft.com/office/drawing/2014/main" id="{6C73B506-ADBC-4E1C-940B-3822A25A6F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3" name="CaixaDeTexto 1">
          <a:extLst xmlns:a="http://schemas.openxmlformats.org/drawingml/2006/main">
            <a:ext uri="{FF2B5EF4-FFF2-40B4-BE49-F238E27FC236}">
              <a16:creationId xmlns:a16="http://schemas.microsoft.com/office/drawing/2014/main" id="{68D45A24-05F3-484A-90B7-8CE0F68C0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4" name="CaixaDeTexto 1">
          <a:extLst xmlns:a="http://schemas.openxmlformats.org/drawingml/2006/main">
            <a:ext uri="{FF2B5EF4-FFF2-40B4-BE49-F238E27FC236}">
              <a16:creationId xmlns:a16="http://schemas.microsoft.com/office/drawing/2014/main" id="{5385A487-C4A4-42DA-B26C-03790F35C8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5" name="CaixaDeTexto 1">
          <a:extLst xmlns:a="http://schemas.openxmlformats.org/drawingml/2006/main">
            <a:ext uri="{FF2B5EF4-FFF2-40B4-BE49-F238E27FC236}">
              <a16:creationId xmlns:a16="http://schemas.microsoft.com/office/drawing/2014/main" id="{EEED252E-9D34-4B66-91C0-5C4DC049CA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6" name="CaixaDeTexto 1">
          <a:extLst xmlns:a="http://schemas.openxmlformats.org/drawingml/2006/main">
            <a:ext uri="{FF2B5EF4-FFF2-40B4-BE49-F238E27FC236}">
              <a16:creationId xmlns:a16="http://schemas.microsoft.com/office/drawing/2014/main" id="{98F3C7D7-52D7-4ED9-BFFE-8953940033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7" name="CaixaDeTexto 1">
          <a:extLst xmlns:a="http://schemas.openxmlformats.org/drawingml/2006/main">
            <a:ext uri="{FF2B5EF4-FFF2-40B4-BE49-F238E27FC236}">
              <a16:creationId xmlns:a16="http://schemas.microsoft.com/office/drawing/2014/main" id="{1FD2EE5B-74DA-4ABA-B71B-B2B295BCF9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8" name="CaixaDeTexto 1">
          <a:extLst xmlns:a="http://schemas.openxmlformats.org/drawingml/2006/main">
            <a:ext uri="{FF2B5EF4-FFF2-40B4-BE49-F238E27FC236}">
              <a16:creationId xmlns:a16="http://schemas.microsoft.com/office/drawing/2014/main" id="{2CAE3D56-2EEB-47AD-A05A-923A5CCC1B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9" name="CaixaDeTexto 1">
          <a:extLst xmlns:a="http://schemas.openxmlformats.org/drawingml/2006/main">
            <a:ext uri="{FF2B5EF4-FFF2-40B4-BE49-F238E27FC236}">
              <a16:creationId xmlns:a16="http://schemas.microsoft.com/office/drawing/2014/main" id="{CFFA56D2-792A-4365-8DD7-3D755DA77B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0" name="CaixaDeTexto 1">
          <a:extLst xmlns:a="http://schemas.openxmlformats.org/drawingml/2006/main">
            <a:ext uri="{FF2B5EF4-FFF2-40B4-BE49-F238E27FC236}">
              <a16:creationId xmlns:a16="http://schemas.microsoft.com/office/drawing/2014/main" id="{18750752-6769-497F-A1E7-FFD641E7EF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1" name="CaixaDeTexto 1">
          <a:extLst xmlns:a="http://schemas.openxmlformats.org/drawingml/2006/main">
            <a:ext uri="{FF2B5EF4-FFF2-40B4-BE49-F238E27FC236}">
              <a16:creationId xmlns:a16="http://schemas.microsoft.com/office/drawing/2014/main" id="{12684E12-DC95-4126-B507-AF956AE227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2" name="CaixaDeTexto 1">
          <a:extLst xmlns:a="http://schemas.openxmlformats.org/drawingml/2006/main">
            <a:ext uri="{FF2B5EF4-FFF2-40B4-BE49-F238E27FC236}">
              <a16:creationId xmlns:a16="http://schemas.microsoft.com/office/drawing/2014/main" id="{F501A5C7-D17A-4DB7-801F-B94FECAE15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3" name="CaixaDeTexto 1">
          <a:extLst xmlns:a="http://schemas.openxmlformats.org/drawingml/2006/main">
            <a:ext uri="{FF2B5EF4-FFF2-40B4-BE49-F238E27FC236}">
              <a16:creationId xmlns:a16="http://schemas.microsoft.com/office/drawing/2014/main" id="{DEA3DF74-2CD7-47B0-86B1-1D56FCB5A3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4" name="CaixaDeTexto 1">
          <a:extLst xmlns:a="http://schemas.openxmlformats.org/drawingml/2006/main">
            <a:ext uri="{FF2B5EF4-FFF2-40B4-BE49-F238E27FC236}">
              <a16:creationId xmlns:a16="http://schemas.microsoft.com/office/drawing/2014/main" id="{A1813478-58FC-4E1C-9407-95C8E7200A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5" name="CaixaDeTexto 1">
          <a:extLst xmlns:a="http://schemas.openxmlformats.org/drawingml/2006/main">
            <a:ext uri="{FF2B5EF4-FFF2-40B4-BE49-F238E27FC236}">
              <a16:creationId xmlns:a16="http://schemas.microsoft.com/office/drawing/2014/main" id="{EBD6E0B0-7DA0-481C-823A-808053D91F0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6" name="CaixaDeTexto 1">
          <a:extLst xmlns:a="http://schemas.openxmlformats.org/drawingml/2006/main">
            <a:ext uri="{FF2B5EF4-FFF2-40B4-BE49-F238E27FC236}">
              <a16:creationId xmlns:a16="http://schemas.microsoft.com/office/drawing/2014/main" id="{04A75262-AC6D-4055-921D-06D955E239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7" name="CaixaDeTexto 1">
          <a:extLst xmlns:a="http://schemas.openxmlformats.org/drawingml/2006/main">
            <a:ext uri="{FF2B5EF4-FFF2-40B4-BE49-F238E27FC236}">
              <a16:creationId xmlns:a16="http://schemas.microsoft.com/office/drawing/2014/main" id="{2F2613AB-A073-4DE7-B681-ACD6A3682E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8" name="CaixaDeTexto 1">
          <a:extLst xmlns:a="http://schemas.openxmlformats.org/drawingml/2006/main">
            <a:ext uri="{FF2B5EF4-FFF2-40B4-BE49-F238E27FC236}">
              <a16:creationId xmlns:a16="http://schemas.microsoft.com/office/drawing/2014/main" id="{56926583-FA26-4BD6-8DB9-FA7425277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9" name="CaixaDeTexto 1">
          <a:extLst xmlns:a="http://schemas.openxmlformats.org/drawingml/2006/main">
            <a:ext uri="{FF2B5EF4-FFF2-40B4-BE49-F238E27FC236}">
              <a16:creationId xmlns:a16="http://schemas.microsoft.com/office/drawing/2014/main" id="{822564F2-57B2-4C15-9DA9-DC9C9B7910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0" name="CaixaDeTexto 1">
          <a:extLst xmlns:a="http://schemas.openxmlformats.org/drawingml/2006/main">
            <a:ext uri="{FF2B5EF4-FFF2-40B4-BE49-F238E27FC236}">
              <a16:creationId xmlns:a16="http://schemas.microsoft.com/office/drawing/2014/main" id="{75F03C34-D640-4BB5-A130-527B3DB0C5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1" name="CaixaDeTexto 1">
          <a:extLst xmlns:a="http://schemas.openxmlformats.org/drawingml/2006/main">
            <a:ext uri="{FF2B5EF4-FFF2-40B4-BE49-F238E27FC236}">
              <a16:creationId xmlns:a16="http://schemas.microsoft.com/office/drawing/2014/main" id="{0B95AD1F-9078-4DCD-BE29-3B88783362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2" name="CaixaDeTexto 1">
          <a:extLst xmlns:a="http://schemas.openxmlformats.org/drawingml/2006/main">
            <a:ext uri="{FF2B5EF4-FFF2-40B4-BE49-F238E27FC236}">
              <a16:creationId xmlns:a16="http://schemas.microsoft.com/office/drawing/2014/main" id="{A7A1B01C-0C05-4282-BB66-B3E8E559D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3" name="CaixaDeTexto 1">
          <a:extLst xmlns:a="http://schemas.openxmlformats.org/drawingml/2006/main">
            <a:ext uri="{FF2B5EF4-FFF2-40B4-BE49-F238E27FC236}">
              <a16:creationId xmlns:a16="http://schemas.microsoft.com/office/drawing/2014/main" id="{E2C807C3-464B-484A-9E8A-66A831A034C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4" name="CaixaDeTexto 1">
          <a:extLst xmlns:a="http://schemas.openxmlformats.org/drawingml/2006/main">
            <a:ext uri="{FF2B5EF4-FFF2-40B4-BE49-F238E27FC236}">
              <a16:creationId xmlns:a16="http://schemas.microsoft.com/office/drawing/2014/main" id="{C72189C9-16D8-4464-82D2-50E2E7177E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5" name="CaixaDeTexto 1">
          <a:extLst xmlns:a="http://schemas.openxmlformats.org/drawingml/2006/main">
            <a:ext uri="{FF2B5EF4-FFF2-40B4-BE49-F238E27FC236}">
              <a16:creationId xmlns:a16="http://schemas.microsoft.com/office/drawing/2014/main" id="{FAB3862F-64B2-4BF5-9E4A-1E7788026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6" name="CaixaDeTexto 1">
          <a:extLst xmlns:a="http://schemas.openxmlformats.org/drawingml/2006/main">
            <a:ext uri="{FF2B5EF4-FFF2-40B4-BE49-F238E27FC236}">
              <a16:creationId xmlns:a16="http://schemas.microsoft.com/office/drawing/2014/main" id="{DAE20137-7B2C-412C-BA78-4B9EA3D0DB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7" name="CaixaDeTexto 1">
          <a:extLst xmlns:a="http://schemas.openxmlformats.org/drawingml/2006/main">
            <a:ext uri="{FF2B5EF4-FFF2-40B4-BE49-F238E27FC236}">
              <a16:creationId xmlns:a16="http://schemas.microsoft.com/office/drawing/2014/main" id="{934386B8-4105-42CB-95A9-66CD2FBE11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8" name="CaixaDeTexto 1">
          <a:extLst xmlns:a="http://schemas.openxmlformats.org/drawingml/2006/main">
            <a:ext uri="{FF2B5EF4-FFF2-40B4-BE49-F238E27FC236}">
              <a16:creationId xmlns:a16="http://schemas.microsoft.com/office/drawing/2014/main" id="{494F9461-4543-48A1-88A9-449490496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9" name="CaixaDeTexto 1">
          <a:extLst xmlns:a="http://schemas.openxmlformats.org/drawingml/2006/main">
            <a:ext uri="{FF2B5EF4-FFF2-40B4-BE49-F238E27FC236}">
              <a16:creationId xmlns:a16="http://schemas.microsoft.com/office/drawing/2014/main" id="{425D4FF6-7E5E-4955-97A1-E2042EB440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0" name="CaixaDeTexto 1">
          <a:extLst xmlns:a="http://schemas.openxmlformats.org/drawingml/2006/main">
            <a:ext uri="{FF2B5EF4-FFF2-40B4-BE49-F238E27FC236}">
              <a16:creationId xmlns:a16="http://schemas.microsoft.com/office/drawing/2014/main" id="{909EAFEF-4CB2-4425-A0E8-21EED49C09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1" name="CaixaDeTexto 1">
          <a:extLst xmlns:a="http://schemas.openxmlformats.org/drawingml/2006/main">
            <a:ext uri="{FF2B5EF4-FFF2-40B4-BE49-F238E27FC236}">
              <a16:creationId xmlns:a16="http://schemas.microsoft.com/office/drawing/2014/main" id="{7277776C-F26B-46D2-BA94-C7341772D09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2" name="CaixaDeTexto 1">
          <a:extLst xmlns:a="http://schemas.openxmlformats.org/drawingml/2006/main">
            <a:ext uri="{FF2B5EF4-FFF2-40B4-BE49-F238E27FC236}">
              <a16:creationId xmlns:a16="http://schemas.microsoft.com/office/drawing/2014/main" id="{8AF8BE50-F6AC-4047-920C-80D9BFD550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3" name="CaixaDeTexto 1">
          <a:extLst xmlns:a="http://schemas.openxmlformats.org/drawingml/2006/main">
            <a:ext uri="{FF2B5EF4-FFF2-40B4-BE49-F238E27FC236}">
              <a16:creationId xmlns:a16="http://schemas.microsoft.com/office/drawing/2014/main" id="{8DAB66BE-C782-4597-9976-5A53ED7534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4" name="CaixaDeTexto 1">
          <a:extLst xmlns:a="http://schemas.openxmlformats.org/drawingml/2006/main">
            <a:ext uri="{FF2B5EF4-FFF2-40B4-BE49-F238E27FC236}">
              <a16:creationId xmlns:a16="http://schemas.microsoft.com/office/drawing/2014/main" id="{3595BCEB-0D2F-4AFC-9958-2A4E3A14287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5" name="CaixaDeTexto 1">
          <a:extLst xmlns:a="http://schemas.openxmlformats.org/drawingml/2006/main">
            <a:ext uri="{FF2B5EF4-FFF2-40B4-BE49-F238E27FC236}">
              <a16:creationId xmlns:a16="http://schemas.microsoft.com/office/drawing/2014/main" id="{E4741982-FC8E-4D2A-8BCA-31FBE00768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6" name="CaixaDeTexto 1">
          <a:extLst xmlns:a="http://schemas.openxmlformats.org/drawingml/2006/main">
            <a:ext uri="{FF2B5EF4-FFF2-40B4-BE49-F238E27FC236}">
              <a16:creationId xmlns:a16="http://schemas.microsoft.com/office/drawing/2014/main" id="{B819C4D4-37C2-4243-B979-0002D6B815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7" name="CaixaDeTexto 1">
          <a:extLst xmlns:a="http://schemas.openxmlformats.org/drawingml/2006/main">
            <a:ext uri="{FF2B5EF4-FFF2-40B4-BE49-F238E27FC236}">
              <a16:creationId xmlns:a16="http://schemas.microsoft.com/office/drawing/2014/main" id="{8B9D6069-F17A-4395-A370-1593EE06F2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8" name="CaixaDeTexto 1">
          <a:extLst xmlns:a="http://schemas.openxmlformats.org/drawingml/2006/main">
            <a:ext uri="{FF2B5EF4-FFF2-40B4-BE49-F238E27FC236}">
              <a16:creationId xmlns:a16="http://schemas.microsoft.com/office/drawing/2014/main" id="{BC684678-1873-4D69-AAF3-73764EA343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9" name="CaixaDeTexto 1">
          <a:extLst xmlns:a="http://schemas.openxmlformats.org/drawingml/2006/main">
            <a:ext uri="{FF2B5EF4-FFF2-40B4-BE49-F238E27FC236}">
              <a16:creationId xmlns:a16="http://schemas.microsoft.com/office/drawing/2014/main" id="{4F2F811A-3DA5-427C-AF47-B10F831850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0" name="CaixaDeTexto 1">
          <a:extLst xmlns:a="http://schemas.openxmlformats.org/drawingml/2006/main">
            <a:ext uri="{FF2B5EF4-FFF2-40B4-BE49-F238E27FC236}">
              <a16:creationId xmlns:a16="http://schemas.microsoft.com/office/drawing/2014/main" id="{406CFA80-5DBC-4E79-8883-767BE92906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1" name="CaixaDeTexto 1">
          <a:extLst xmlns:a="http://schemas.openxmlformats.org/drawingml/2006/main">
            <a:ext uri="{FF2B5EF4-FFF2-40B4-BE49-F238E27FC236}">
              <a16:creationId xmlns:a16="http://schemas.microsoft.com/office/drawing/2014/main" id="{6BB249BB-E883-483B-B48B-A41B98565B9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2" name="CaixaDeTexto 1">
          <a:extLst xmlns:a="http://schemas.openxmlformats.org/drawingml/2006/main">
            <a:ext uri="{FF2B5EF4-FFF2-40B4-BE49-F238E27FC236}">
              <a16:creationId xmlns:a16="http://schemas.microsoft.com/office/drawing/2014/main" id="{97C24869-711E-476B-AE96-D83421510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3" name="CaixaDeTexto 1">
          <a:extLst xmlns:a="http://schemas.openxmlformats.org/drawingml/2006/main">
            <a:ext uri="{FF2B5EF4-FFF2-40B4-BE49-F238E27FC236}">
              <a16:creationId xmlns:a16="http://schemas.microsoft.com/office/drawing/2014/main" id="{01E3DD8D-528B-40A2-A764-E07DAEE827D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4" name="CaixaDeTexto 1">
          <a:extLst xmlns:a="http://schemas.openxmlformats.org/drawingml/2006/main">
            <a:ext uri="{FF2B5EF4-FFF2-40B4-BE49-F238E27FC236}">
              <a16:creationId xmlns:a16="http://schemas.microsoft.com/office/drawing/2014/main" id="{2FCFFFB7-0770-424E-85BE-436C03ED6D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5" name="CaixaDeTexto 1">
          <a:extLst xmlns:a="http://schemas.openxmlformats.org/drawingml/2006/main">
            <a:ext uri="{FF2B5EF4-FFF2-40B4-BE49-F238E27FC236}">
              <a16:creationId xmlns:a16="http://schemas.microsoft.com/office/drawing/2014/main" id="{E97C2E90-9E1F-45CA-B9A3-6A44FDF202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6" name="CaixaDeTexto 1">
          <a:extLst xmlns:a="http://schemas.openxmlformats.org/drawingml/2006/main">
            <a:ext uri="{FF2B5EF4-FFF2-40B4-BE49-F238E27FC236}">
              <a16:creationId xmlns:a16="http://schemas.microsoft.com/office/drawing/2014/main" id="{D176BF2A-5F63-42C5-8600-DD4D15036F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7" name="CaixaDeTexto 1">
          <a:extLst xmlns:a="http://schemas.openxmlformats.org/drawingml/2006/main">
            <a:ext uri="{FF2B5EF4-FFF2-40B4-BE49-F238E27FC236}">
              <a16:creationId xmlns:a16="http://schemas.microsoft.com/office/drawing/2014/main" id="{D9E59F54-56CA-481D-97B2-876F7FEF81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8" name="CaixaDeTexto 1">
          <a:extLst xmlns:a="http://schemas.openxmlformats.org/drawingml/2006/main">
            <a:ext uri="{FF2B5EF4-FFF2-40B4-BE49-F238E27FC236}">
              <a16:creationId xmlns:a16="http://schemas.microsoft.com/office/drawing/2014/main" id="{6ABE9D42-34AF-448E-A6AF-0EBCAF8749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9" name="CaixaDeTexto 1">
          <a:extLst xmlns:a="http://schemas.openxmlformats.org/drawingml/2006/main">
            <a:ext uri="{FF2B5EF4-FFF2-40B4-BE49-F238E27FC236}">
              <a16:creationId xmlns:a16="http://schemas.microsoft.com/office/drawing/2014/main" id="{1103C731-1104-4CCD-BE79-CDB4556952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0" name="CaixaDeTexto 1">
          <a:extLst xmlns:a="http://schemas.openxmlformats.org/drawingml/2006/main">
            <a:ext uri="{FF2B5EF4-FFF2-40B4-BE49-F238E27FC236}">
              <a16:creationId xmlns:a16="http://schemas.microsoft.com/office/drawing/2014/main" id="{3A8A05F7-F38E-4ACC-A1D5-29F6D84E51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1" name="CaixaDeTexto 1">
          <a:extLst xmlns:a="http://schemas.openxmlformats.org/drawingml/2006/main">
            <a:ext uri="{FF2B5EF4-FFF2-40B4-BE49-F238E27FC236}">
              <a16:creationId xmlns:a16="http://schemas.microsoft.com/office/drawing/2014/main" id="{788C6FDD-8EBC-436B-ADF1-A8CB883453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2" name="CaixaDeTexto 1">
          <a:extLst xmlns:a="http://schemas.openxmlformats.org/drawingml/2006/main">
            <a:ext uri="{FF2B5EF4-FFF2-40B4-BE49-F238E27FC236}">
              <a16:creationId xmlns:a16="http://schemas.microsoft.com/office/drawing/2014/main" id="{9EBBFC2E-C865-4EE1-8559-2DCAC891D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3" name="CaixaDeTexto 1">
          <a:extLst xmlns:a="http://schemas.openxmlformats.org/drawingml/2006/main">
            <a:ext uri="{FF2B5EF4-FFF2-40B4-BE49-F238E27FC236}">
              <a16:creationId xmlns:a16="http://schemas.microsoft.com/office/drawing/2014/main" id="{19E0FA89-9D4B-425C-A90D-D66433E85B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4" name="CaixaDeTexto 1">
          <a:extLst xmlns:a="http://schemas.openxmlformats.org/drawingml/2006/main">
            <a:ext uri="{FF2B5EF4-FFF2-40B4-BE49-F238E27FC236}">
              <a16:creationId xmlns:a16="http://schemas.microsoft.com/office/drawing/2014/main" id="{0E81F71A-0E5E-4088-BFC9-8DDCD7DBF9F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5" name="CaixaDeTexto 1">
          <a:extLst xmlns:a="http://schemas.openxmlformats.org/drawingml/2006/main">
            <a:ext uri="{FF2B5EF4-FFF2-40B4-BE49-F238E27FC236}">
              <a16:creationId xmlns:a16="http://schemas.microsoft.com/office/drawing/2014/main" id="{91DFDC33-F15B-45EF-9847-6A911BEBC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6" name="CaixaDeTexto 1">
          <a:extLst xmlns:a="http://schemas.openxmlformats.org/drawingml/2006/main">
            <a:ext uri="{FF2B5EF4-FFF2-40B4-BE49-F238E27FC236}">
              <a16:creationId xmlns:a16="http://schemas.microsoft.com/office/drawing/2014/main" id="{A24206B2-E78F-42EC-98A5-C14153E3AC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7" name="CaixaDeTexto 1">
          <a:extLst xmlns:a="http://schemas.openxmlformats.org/drawingml/2006/main">
            <a:ext uri="{FF2B5EF4-FFF2-40B4-BE49-F238E27FC236}">
              <a16:creationId xmlns:a16="http://schemas.microsoft.com/office/drawing/2014/main" id="{B2EEDB4E-12EE-4DD5-AEF7-AA6BEDFAEB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8" name="CaixaDeTexto 1">
          <a:extLst xmlns:a="http://schemas.openxmlformats.org/drawingml/2006/main">
            <a:ext uri="{FF2B5EF4-FFF2-40B4-BE49-F238E27FC236}">
              <a16:creationId xmlns:a16="http://schemas.microsoft.com/office/drawing/2014/main" id="{48A89423-424C-4605-AD77-5270DBE296D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9" name="CaixaDeTexto 1">
          <a:extLst xmlns:a="http://schemas.openxmlformats.org/drawingml/2006/main">
            <a:ext uri="{FF2B5EF4-FFF2-40B4-BE49-F238E27FC236}">
              <a16:creationId xmlns:a16="http://schemas.microsoft.com/office/drawing/2014/main" id="{0266050E-D0C9-4BAE-B338-277F0719F1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0" name="CaixaDeTexto 1">
          <a:extLst xmlns:a="http://schemas.openxmlformats.org/drawingml/2006/main">
            <a:ext uri="{FF2B5EF4-FFF2-40B4-BE49-F238E27FC236}">
              <a16:creationId xmlns:a16="http://schemas.microsoft.com/office/drawing/2014/main" id="{D2D56C17-78C1-4A6C-9297-23A6E0EAF4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1" name="CaixaDeTexto 1">
          <a:extLst xmlns:a="http://schemas.openxmlformats.org/drawingml/2006/main">
            <a:ext uri="{FF2B5EF4-FFF2-40B4-BE49-F238E27FC236}">
              <a16:creationId xmlns:a16="http://schemas.microsoft.com/office/drawing/2014/main" id="{9BE09A64-4540-422B-A586-9F424CB082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2" name="CaixaDeTexto 1">
          <a:extLst xmlns:a="http://schemas.openxmlformats.org/drawingml/2006/main">
            <a:ext uri="{FF2B5EF4-FFF2-40B4-BE49-F238E27FC236}">
              <a16:creationId xmlns:a16="http://schemas.microsoft.com/office/drawing/2014/main" id="{E782FD78-71E5-4F8D-8B3E-D042180F16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3" name="CaixaDeTexto 1">
          <a:extLst xmlns:a="http://schemas.openxmlformats.org/drawingml/2006/main">
            <a:ext uri="{FF2B5EF4-FFF2-40B4-BE49-F238E27FC236}">
              <a16:creationId xmlns:a16="http://schemas.microsoft.com/office/drawing/2014/main" id="{9C225F0F-E6B6-434E-AA70-CC83F66ACC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4" name="CaixaDeTexto 1">
          <a:extLst xmlns:a="http://schemas.openxmlformats.org/drawingml/2006/main">
            <a:ext uri="{FF2B5EF4-FFF2-40B4-BE49-F238E27FC236}">
              <a16:creationId xmlns:a16="http://schemas.microsoft.com/office/drawing/2014/main" id="{5B9510A4-3E17-412E-94BB-7126E82546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5" name="CaixaDeTexto 1">
          <a:extLst xmlns:a="http://schemas.openxmlformats.org/drawingml/2006/main">
            <a:ext uri="{FF2B5EF4-FFF2-40B4-BE49-F238E27FC236}">
              <a16:creationId xmlns:a16="http://schemas.microsoft.com/office/drawing/2014/main" id="{D4B513DA-1DF6-4CD0-8F0C-1F89083B898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6" name="CaixaDeTexto 1">
          <a:extLst xmlns:a="http://schemas.openxmlformats.org/drawingml/2006/main">
            <a:ext uri="{FF2B5EF4-FFF2-40B4-BE49-F238E27FC236}">
              <a16:creationId xmlns:a16="http://schemas.microsoft.com/office/drawing/2014/main" id="{13FF3A9D-2289-403F-9D92-CBDE5EB9332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7" name="CaixaDeTexto 1">
          <a:extLst xmlns:a="http://schemas.openxmlformats.org/drawingml/2006/main">
            <a:ext uri="{FF2B5EF4-FFF2-40B4-BE49-F238E27FC236}">
              <a16:creationId xmlns:a16="http://schemas.microsoft.com/office/drawing/2014/main" id="{E41BC82C-0F76-4A1A-8777-5AB22A31DD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8" name="CaixaDeTexto 1">
          <a:extLst xmlns:a="http://schemas.openxmlformats.org/drawingml/2006/main">
            <a:ext uri="{FF2B5EF4-FFF2-40B4-BE49-F238E27FC236}">
              <a16:creationId xmlns:a16="http://schemas.microsoft.com/office/drawing/2014/main" id="{20929023-BE03-437D-B220-3920305D2B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9" name="CaixaDeTexto 1">
          <a:extLst xmlns:a="http://schemas.openxmlformats.org/drawingml/2006/main">
            <a:ext uri="{FF2B5EF4-FFF2-40B4-BE49-F238E27FC236}">
              <a16:creationId xmlns:a16="http://schemas.microsoft.com/office/drawing/2014/main" id="{D25E1B4C-1354-4448-8F50-306FE1066B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0" name="CaixaDeTexto 1">
          <a:extLst xmlns:a="http://schemas.openxmlformats.org/drawingml/2006/main">
            <a:ext uri="{FF2B5EF4-FFF2-40B4-BE49-F238E27FC236}">
              <a16:creationId xmlns:a16="http://schemas.microsoft.com/office/drawing/2014/main" id="{561E89A2-969A-44A3-8CC4-656AE0C248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1" name="CaixaDeTexto 1">
          <a:extLst xmlns:a="http://schemas.openxmlformats.org/drawingml/2006/main">
            <a:ext uri="{FF2B5EF4-FFF2-40B4-BE49-F238E27FC236}">
              <a16:creationId xmlns:a16="http://schemas.microsoft.com/office/drawing/2014/main" id="{E0484A42-8E0E-4C2E-91CA-C2DCAFE25D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2" name="CaixaDeTexto 1">
          <a:extLst xmlns:a="http://schemas.openxmlformats.org/drawingml/2006/main">
            <a:ext uri="{FF2B5EF4-FFF2-40B4-BE49-F238E27FC236}">
              <a16:creationId xmlns:a16="http://schemas.microsoft.com/office/drawing/2014/main" id="{D80D4D3F-20CF-46BF-BDEE-25A1F8321E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3" name="CaixaDeTexto 1">
          <a:extLst xmlns:a="http://schemas.openxmlformats.org/drawingml/2006/main">
            <a:ext uri="{FF2B5EF4-FFF2-40B4-BE49-F238E27FC236}">
              <a16:creationId xmlns:a16="http://schemas.microsoft.com/office/drawing/2014/main" id="{099BFE24-7579-46B2-A64E-F2F066D753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4" name="CaixaDeTexto 1">
          <a:extLst xmlns:a="http://schemas.openxmlformats.org/drawingml/2006/main">
            <a:ext uri="{FF2B5EF4-FFF2-40B4-BE49-F238E27FC236}">
              <a16:creationId xmlns:a16="http://schemas.microsoft.com/office/drawing/2014/main" id="{9E4219CE-B6AC-4672-9E52-2AB6A88019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5" name="CaixaDeTexto 1">
          <a:extLst xmlns:a="http://schemas.openxmlformats.org/drawingml/2006/main">
            <a:ext uri="{FF2B5EF4-FFF2-40B4-BE49-F238E27FC236}">
              <a16:creationId xmlns:a16="http://schemas.microsoft.com/office/drawing/2014/main" id="{BDEF6C46-398C-45F8-B3AA-FECA7F453F0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6" name="CaixaDeTexto 1">
          <a:extLst xmlns:a="http://schemas.openxmlformats.org/drawingml/2006/main">
            <a:ext uri="{FF2B5EF4-FFF2-40B4-BE49-F238E27FC236}">
              <a16:creationId xmlns:a16="http://schemas.microsoft.com/office/drawing/2014/main" id="{CA4CED6B-DDB8-481D-95C9-10C93F062D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7" name="CaixaDeTexto 1">
          <a:extLst xmlns:a="http://schemas.openxmlformats.org/drawingml/2006/main">
            <a:ext uri="{FF2B5EF4-FFF2-40B4-BE49-F238E27FC236}">
              <a16:creationId xmlns:a16="http://schemas.microsoft.com/office/drawing/2014/main" id="{BB5F5600-4F4F-4F80-B943-C3950D8A20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8" name="CaixaDeTexto 1">
          <a:extLst xmlns:a="http://schemas.openxmlformats.org/drawingml/2006/main">
            <a:ext uri="{FF2B5EF4-FFF2-40B4-BE49-F238E27FC236}">
              <a16:creationId xmlns:a16="http://schemas.microsoft.com/office/drawing/2014/main" id="{23E77CE7-7346-4DA6-BDBD-C6ACF7951B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9" name="CaixaDeTexto 1">
          <a:extLst xmlns:a="http://schemas.openxmlformats.org/drawingml/2006/main">
            <a:ext uri="{FF2B5EF4-FFF2-40B4-BE49-F238E27FC236}">
              <a16:creationId xmlns:a16="http://schemas.microsoft.com/office/drawing/2014/main" id="{C4FFFBD6-E0CB-43F7-8363-6165A72454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0" name="CaixaDeTexto 1">
          <a:extLst xmlns:a="http://schemas.openxmlformats.org/drawingml/2006/main">
            <a:ext uri="{FF2B5EF4-FFF2-40B4-BE49-F238E27FC236}">
              <a16:creationId xmlns:a16="http://schemas.microsoft.com/office/drawing/2014/main" id="{D39009EB-2745-412B-9394-9F79589E32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1" name="CaixaDeTexto 1">
          <a:extLst xmlns:a="http://schemas.openxmlformats.org/drawingml/2006/main">
            <a:ext uri="{FF2B5EF4-FFF2-40B4-BE49-F238E27FC236}">
              <a16:creationId xmlns:a16="http://schemas.microsoft.com/office/drawing/2014/main" id="{131C9E9B-ADF3-4C64-9F71-28EE188542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2" name="CaixaDeTexto 1">
          <a:extLst xmlns:a="http://schemas.openxmlformats.org/drawingml/2006/main">
            <a:ext uri="{FF2B5EF4-FFF2-40B4-BE49-F238E27FC236}">
              <a16:creationId xmlns:a16="http://schemas.microsoft.com/office/drawing/2014/main" id="{338C97A4-DB22-43A8-AE52-7373486DB6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3" name="CaixaDeTexto 1">
          <a:extLst xmlns:a="http://schemas.openxmlformats.org/drawingml/2006/main">
            <a:ext uri="{FF2B5EF4-FFF2-40B4-BE49-F238E27FC236}">
              <a16:creationId xmlns:a16="http://schemas.microsoft.com/office/drawing/2014/main" id="{4C6FF86F-9403-471F-B3E8-94DE21F79B8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4" name="CaixaDeTexto 1">
          <a:extLst xmlns:a="http://schemas.openxmlformats.org/drawingml/2006/main">
            <a:ext uri="{FF2B5EF4-FFF2-40B4-BE49-F238E27FC236}">
              <a16:creationId xmlns:a16="http://schemas.microsoft.com/office/drawing/2014/main" id="{22A8AC6A-36B6-40CD-A9D0-67F90327CB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5" name="CaixaDeTexto 1">
          <a:extLst xmlns:a="http://schemas.openxmlformats.org/drawingml/2006/main">
            <a:ext uri="{FF2B5EF4-FFF2-40B4-BE49-F238E27FC236}">
              <a16:creationId xmlns:a16="http://schemas.microsoft.com/office/drawing/2014/main" id="{0707D19F-12A4-454E-B69A-BB984A4815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6" name="CaixaDeTexto 1">
          <a:extLst xmlns:a="http://schemas.openxmlformats.org/drawingml/2006/main">
            <a:ext uri="{FF2B5EF4-FFF2-40B4-BE49-F238E27FC236}">
              <a16:creationId xmlns:a16="http://schemas.microsoft.com/office/drawing/2014/main" id="{2F709E49-1DF8-4610-A688-59B037EB1A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7" name="CaixaDeTexto 1">
          <a:extLst xmlns:a="http://schemas.openxmlformats.org/drawingml/2006/main">
            <a:ext uri="{FF2B5EF4-FFF2-40B4-BE49-F238E27FC236}">
              <a16:creationId xmlns:a16="http://schemas.microsoft.com/office/drawing/2014/main" id="{99330AA5-95FB-4530-A969-AA9B20233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8" name="CaixaDeTexto 1">
          <a:extLst xmlns:a="http://schemas.openxmlformats.org/drawingml/2006/main">
            <a:ext uri="{FF2B5EF4-FFF2-40B4-BE49-F238E27FC236}">
              <a16:creationId xmlns:a16="http://schemas.microsoft.com/office/drawing/2014/main" id="{84C92FBF-1294-4FD2-BFB9-B42B452234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9" name="CaixaDeTexto 1">
          <a:extLst xmlns:a="http://schemas.openxmlformats.org/drawingml/2006/main">
            <a:ext uri="{FF2B5EF4-FFF2-40B4-BE49-F238E27FC236}">
              <a16:creationId xmlns:a16="http://schemas.microsoft.com/office/drawing/2014/main" id="{45D651A0-EF3D-4187-A7F1-AD80357760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0" name="CaixaDeTexto 1">
          <a:extLst xmlns:a="http://schemas.openxmlformats.org/drawingml/2006/main">
            <a:ext uri="{FF2B5EF4-FFF2-40B4-BE49-F238E27FC236}">
              <a16:creationId xmlns:a16="http://schemas.microsoft.com/office/drawing/2014/main" id="{C9A4E0E8-19E6-4BED-B0F5-A892F3A45C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1" name="CaixaDeTexto 1">
          <a:extLst xmlns:a="http://schemas.openxmlformats.org/drawingml/2006/main">
            <a:ext uri="{FF2B5EF4-FFF2-40B4-BE49-F238E27FC236}">
              <a16:creationId xmlns:a16="http://schemas.microsoft.com/office/drawing/2014/main" id="{3346037A-6590-41B3-96B8-4B71A739BB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2" name="CaixaDeTexto 1">
          <a:extLst xmlns:a="http://schemas.openxmlformats.org/drawingml/2006/main">
            <a:ext uri="{FF2B5EF4-FFF2-40B4-BE49-F238E27FC236}">
              <a16:creationId xmlns:a16="http://schemas.microsoft.com/office/drawing/2014/main" id="{76FFD020-647D-4B25-828F-1B82187221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3" name="CaixaDeTexto 1">
          <a:extLst xmlns:a="http://schemas.openxmlformats.org/drawingml/2006/main">
            <a:ext uri="{FF2B5EF4-FFF2-40B4-BE49-F238E27FC236}">
              <a16:creationId xmlns:a16="http://schemas.microsoft.com/office/drawing/2014/main" id="{7A9643C6-F20F-4D05-B20F-7D403D3D3F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4" name="CaixaDeTexto 1">
          <a:extLst xmlns:a="http://schemas.openxmlformats.org/drawingml/2006/main">
            <a:ext uri="{FF2B5EF4-FFF2-40B4-BE49-F238E27FC236}">
              <a16:creationId xmlns:a16="http://schemas.microsoft.com/office/drawing/2014/main" id="{89C1E941-9B49-4B2E-886B-CFE7C3782D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5" name="CaixaDeTexto 1">
          <a:extLst xmlns:a="http://schemas.openxmlformats.org/drawingml/2006/main">
            <a:ext uri="{FF2B5EF4-FFF2-40B4-BE49-F238E27FC236}">
              <a16:creationId xmlns:a16="http://schemas.microsoft.com/office/drawing/2014/main" id="{E1E3FCC9-D7AC-42F3-AF08-0029A2B17E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6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D133-FA47-4C3E-A29E-1B3744840B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7" name="CaixaDeTexto 1">
          <a:extLst xmlns:a="http://schemas.openxmlformats.org/drawingml/2006/main">
            <a:ext uri="{FF2B5EF4-FFF2-40B4-BE49-F238E27FC236}">
              <a16:creationId xmlns:a16="http://schemas.microsoft.com/office/drawing/2014/main" id="{4A44AAF2-37F0-4A67-834A-32723FA01B4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8" name="CaixaDeTexto 1">
          <a:extLst xmlns:a="http://schemas.openxmlformats.org/drawingml/2006/main">
            <a:ext uri="{FF2B5EF4-FFF2-40B4-BE49-F238E27FC236}">
              <a16:creationId xmlns:a16="http://schemas.microsoft.com/office/drawing/2014/main" id="{E76687F5-18AD-43B0-8638-7C6FD87488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9" name="CaixaDeTexto 1">
          <a:extLst xmlns:a="http://schemas.openxmlformats.org/drawingml/2006/main">
            <a:ext uri="{FF2B5EF4-FFF2-40B4-BE49-F238E27FC236}">
              <a16:creationId xmlns:a16="http://schemas.microsoft.com/office/drawing/2014/main" id="{94501928-CB35-4EAD-BBD0-CBEDE6A176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0" name="CaixaDeTexto 1">
          <a:extLst xmlns:a="http://schemas.openxmlformats.org/drawingml/2006/main">
            <a:ext uri="{FF2B5EF4-FFF2-40B4-BE49-F238E27FC236}">
              <a16:creationId xmlns:a16="http://schemas.microsoft.com/office/drawing/2014/main" id="{6DDA1920-223A-47E5-94A0-B4C2705D80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1" name="CaixaDeTexto 1">
          <a:extLst xmlns:a="http://schemas.openxmlformats.org/drawingml/2006/main">
            <a:ext uri="{FF2B5EF4-FFF2-40B4-BE49-F238E27FC236}">
              <a16:creationId xmlns:a16="http://schemas.microsoft.com/office/drawing/2014/main" id="{E287E31C-45ED-4206-8F80-B247C0FCA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2" name="CaixaDeTexto 1">
          <a:extLst xmlns:a="http://schemas.openxmlformats.org/drawingml/2006/main">
            <a:ext uri="{FF2B5EF4-FFF2-40B4-BE49-F238E27FC236}">
              <a16:creationId xmlns:a16="http://schemas.microsoft.com/office/drawing/2014/main" id="{9515C6D8-C3FD-4D0C-9EDA-0E2147EAF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3" name="CaixaDeTexto 1">
          <a:extLst xmlns:a="http://schemas.openxmlformats.org/drawingml/2006/main">
            <a:ext uri="{FF2B5EF4-FFF2-40B4-BE49-F238E27FC236}">
              <a16:creationId xmlns:a16="http://schemas.microsoft.com/office/drawing/2014/main" id="{2C666D55-8046-41FD-A679-0DE0EB15A5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4" name="CaixaDeTexto 1">
          <a:extLst xmlns:a="http://schemas.openxmlformats.org/drawingml/2006/main">
            <a:ext uri="{FF2B5EF4-FFF2-40B4-BE49-F238E27FC236}">
              <a16:creationId xmlns:a16="http://schemas.microsoft.com/office/drawing/2014/main" id="{9D6C4F8B-3CFE-426C-A106-150F297FD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5" name="CaixaDeTexto 1">
          <a:extLst xmlns:a="http://schemas.openxmlformats.org/drawingml/2006/main">
            <a:ext uri="{FF2B5EF4-FFF2-40B4-BE49-F238E27FC236}">
              <a16:creationId xmlns:a16="http://schemas.microsoft.com/office/drawing/2014/main" id="{AD0C0768-33B6-4A0E-B13D-0E86235363C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6" name="CaixaDeTexto 1">
          <a:extLst xmlns:a="http://schemas.openxmlformats.org/drawingml/2006/main">
            <a:ext uri="{FF2B5EF4-FFF2-40B4-BE49-F238E27FC236}">
              <a16:creationId xmlns:a16="http://schemas.microsoft.com/office/drawing/2014/main" id="{D21AF836-CF0F-49F8-AF8C-C34F6C9282A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7" name="CaixaDeTexto 1">
          <a:extLst xmlns:a="http://schemas.openxmlformats.org/drawingml/2006/main">
            <a:ext uri="{FF2B5EF4-FFF2-40B4-BE49-F238E27FC236}">
              <a16:creationId xmlns:a16="http://schemas.microsoft.com/office/drawing/2014/main" id="{CF5E4883-77EE-499D-84CC-8293C6DE12C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8" name="CaixaDeTexto 1">
          <a:extLst xmlns:a="http://schemas.openxmlformats.org/drawingml/2006/main">
            <a:ext uri="{FF2B5EF4-FFF2-40B4-BE49-F238E27FC236}">
              <a16:creationId xmlns:a16="http://schemas.microsoft.com/office/drawing/2014/main" id="{2BE7579A-7E68-46E9-AAD1-386EDCABC0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9" name="CaixaDeTexto 1">
          <a:extLst xmlns:a="http://schemas.openxmlformats.org/drawingml/2006/main">
            <a:ext uri="{FF2B5EF4-FFF2-40B4-BE49-F238E27FC236}">
              <a16:creationId xmlns:a16="http://schemas.microsoft.com/office/drawing/2014/main" id="{4DFCE9A2-1E7C-4D0F-B363-6A5DDFA1C6A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0" name="CaixaDeTexto 1">
          <a:extLst xmlns:a="http://schemas.openxmlformats.org/drawingml/2006/main">
            <a:ext uri="{FF2B5EF4-FFF2-40B4-BE49-F238E27FC236}">
              <a16:creationId xmlns:a16="http://schemas.microsoft.com/office/drawing/2014/main" id="{7E296B47-FA32-42E2-8C7D-3B5B5F26A39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1" name="CaixaDeTexto 1">
          <a:extLst xmlns:a="http://schemas.openxmlformats.org/drawingml/2006/main">
            <a:ext uri="{FF2B5EF4-FFF2-40B4-BE49-F238E27FC236}">
              <a16:creationId xmlns:a16="http://schemas.microsoft.com/office/drawing/2014/main" id="{504B53EB-3413-44FA-A58D-1776947B9AB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2" name="CaixaDeTexto 1">
          <a:extLst xmlns:a="http://schemas.openxmlformats.org/drawingml/2006/main">
            <a:ext uri="{FF2B5EF4-FFF2-40B4-BE49-F238E27FC236}">
              <a16:creationId xmlns:a16="http://schemas.microsoft.com/office/drawing/2014/main" id="{396F4609-1F9B-4A27-A014-0193B4F7CF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3" name="CaixaDeTexto 1">
          <a:extLst xmlns:a="http://schemas.openxmlformats.org/drawingml/2006/main">
            <a:ext uri="{FF2B5EF4-FFF2-40B4-BE49-F238E27FC236}">
              <a16:creationId xmlns:a16="http://schemas.microsoft.com/office/drawing/2014/main" id="{580ACEDE-9DCF-4369-92E5-BFE995F639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4" name="CaixaDeTexto 1">
          <a:extLst xmlns:a="http://schemas.openxmlformats.org/drawingml/2006/main">
            <a:ext uri="{FF2B5EF4-FFF2-40B4-BE49-F238E27FC236}">
              <a16:creationId xmlns:a16="http://schemas.microsoft.com/office/drawing/2014/main" id="{A9506128-A739-44EF-9B8E-A09145E85C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5" name="CaixaDeTexto 1">
          <a:extLst xmlns:a="http://schemas.openxmlformats.org/drawingml/2006/main">
            <a:ext uri="{FF2B5EF4-FFF2-40B4-BE49-F238E27FC236}">
              <a16:creationId xmlns:a16="http://schemas.microsoft.com/office/drawing/2014/main" id="{89B83EDC-5433-492B-9413-A3456CA17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6" name="CaixaDeTexto 1">
          <a:extLst xmlns:a="http://schemas.openxmlformats.org/drawingml/2006/main">
            <a:ext uri="{FF2B5EF4-FFF2-40B4-BE49-F238E27FC236}">
              <a16:creationId xmlns:a16="http://schemas.microsoft.com/office/drawing/2014/main" id="{106F3767-23EC-4FA1-B093-016E396B4B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7" name="CaixaDeTexto 1">
          <a:extLst xmlns:a="http://schemas.openxmlformats.org/drawingml/2006/main">
            <a:ext uri="{FF2B5EF4-FFF2-40B4-BE49-F238E27FC236}">
              <a16:creationId xmlns:a16="http://schemas.microsoft.com/office/drawing/2014/main" id="{578793B3-8C90-4BFE-B177-ED6DD3E548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8" name="CaixaDeTexto 1">
          <a:extLst xmlns:a="http://schemas.openxmlformats.org/drawingml/2006/main">
            <a:ext uri="{FF2B5EF4-FFF2-40B4-BE49-F238E27FC236}">
              <a16:creationId xmlns:a16="http://schemas.microsoft.com/office/drawing/2014/main" id="{818EA764-F320-4E20-A483-008BBC07B3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9" name="CaixaDeTexto 1">
          <a:extLst xmlns:a="http://schemas.openxmlformats.org/drawingml/2006/main">
            <a:ext uri="{FF2B5EF4-FFF2-40B4-BE49-F238E27FC236}">
              <a16:creationId xmlns:a16="http://schemas.microsoft.com/office/drawing/2014/main" id="{2AF924F1-DC61-4E97-B874-3F2EE4D75D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0" name="CaixaDeTexto 1">
          <a:extLst xmlns:a="http://schemas.openxmlformats.org/drawingml/2006/main">
            <a:ext uri="{FF2B5EF4-FFF2-40B4-BE49-F238E27FC236}">
              <a16:creationId xmlns:a16="http://schemas.microsoft.com/office/drawing/2014/main" id="{A59F00DF-B0DC-4B94-A9B5-3EB030D52D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1" name="CaixaDeTexto 1">
          <a:extLst xmlns:a="http://schemas.openxmlformats.org/drawingml/2006/main">
            <a:ext uri="{FF2B5EF4-FFF2-40B4-BE49-F238E27FC236}">
              <a16:creationId xmlns:a16="http://schemas.microsoft.com/office/drawing/2014/main" id="{9E1A0B70-A5C3-460B-86D4-E7508947BD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2" name="CaixaDeTexto 1">
          <a:extLst xmlns:a="http://schemas.openxmlformats.org/drawingml/2006/main">
            <a:ext uri="{FF2B5EF4-FFF2-40B4-BE49-F238E27FC236}">
              <a16:creationId xmlns:a16="http://schemas.microsoft.com/office/drawing/2014/main" id="{01AF4818-FD2F-4991-BB5F-EFBA263AC8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3" name="CaixaDeTexto 1">
          <a:extLst xmlns:a="http://schemas.openxmlformats.org/drawingml/2006/main">
            <a:ext uri="{FF2B5EF4-FFF2-40B4-BE49-F238E27FC236}">
              <a16:creationId xmlns:a16="http://schemas.microsoft.com/office/drawing/2014/main" id="{C9E7FDC0-DAE2-4463-B6AF-391B2A0ADC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4" name="CaixaDeTexto 1">
          <a:extLst xmlns:a="http://schemas.openxmlformats.org/drawingml/2006/main">
            <a:ext uri="{FF2B5EF4-FFF2-40B4-BE49-F238E27FC236}">
              <a16:creationId xmlns:a16="http://schemas.microsoft.com/office/drawing/2014/main" id="{5D3D012B-D3FB-4230-8CE6-B70B803A8B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5" name="CaixaDeTexto 1">
          <a:extLst xmlns:a="http://schemas.openxmlformats.org/drawingml/2006/main">
            <a:ext uri="{FF2B5EF4-FFF2-40B4-BE49-F238E27FC236}">
              <a16:creationId xmlns:a16="http://schemas.microsoft.com/office/drawing/2014/main" id="{883B83D6-4D66-4588-A7C1-253E695EB6B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6" name="CaixaDeTexto 1">
          <a:extLst xmlns:a="http://schemas.openxmlformats.org/drawingml/2006/main">
            <a:ext uri="{FF2B5EF4-FFF2-40B4-BE49-F238E27FC236}">
              <a16:creationId xmlns:a16="http://schemas.microsoft.com/office/drawing/2014/main" id="{655B83E0-B933-43A8-AF9C-2DA6B7824FB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7" name="CaixaDeTexto 1">
          <a:extLst xmlns:a="http://schemas.openxmlformats.org/drawingml/2006/main">
            <a:ext uri="{FF2B5EF4-FFF2-40B4-BE49-F238E27FC236}">
              <a16:creationId xmlns:a16="http://schemas.microsoft.com/office/drawing/2014/main" id="{1CFBC021-A745-4B3F-853C-89E202E22F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8" name="CaixaDeTexto 1">
          <a:extLst xmlns:a="http://schemas.openxmlformats.org/drawingml/2006/main">
            <a:ext uri="{FF2B5EF4-FFF2-40B4-BE49-F238E27FC236}">
              <a16:creationId xmlns:a16="http://schemas.microsoft.com/office/drawing/2014/main" id="{F3644077-B082-473D-9A57-E21A6B1ECE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9" name="CaixaDeTexto 1">
          <a:extLst xmlns:a="http://schemas.openxmlformats.org/drawingml/2006/main">
            <a:ext uri="{FF2B5EF4-FFF2-40B4-BE49-F238E27FC236}">
              <a16:creationId xmlns:a16="http://schemas.microsoft.com/office/drawing/2014/main" id="{0D6FC0E9-AA7C-406D-9DA3-29BF65925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0" name="CaixaDeTexto 1">
          <a:extLst xmlns:a="http://schemas.openxmlformats.org/drawingml/2006/main">
            <a:ext uri="{FF2B5EF4-FFF2-40B4-BE49-F238E27FC236}">
              <a16:creationId xmlns:a16="http://schemas.microsoft.com/office/drawing/2014/main" id="{784F2BA0-2CFC-4354-8D04-8AD8744C0A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1" name="CaixaDeTexto 1">
          <a:extLst xmlns:a="http://schemas.openxmlformats.org/drawingml/2006/main">
            <a:ext uri="{FF2B5EF4-FFF2-40B4-BE49-F238E27FC236}">
              <a16:creationId xmlns:a16="http://schemas.microsoft.com/office/drawing/2014/main" id="{97045487-60ED-488B-91B8-DB0C9175772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2" name="CaixaDeTexto 1">
          <a:extLst xmlns:a="http://schemas.openxmlformats.org/drawingml/2006/main">
            <a:ext uri="{FF2B5EF4-FFF2-40B4-BE49-F238E27FC236}">
              <a16:creationId xmlns:a16="http://schemas.microsoft.com/office/drawing/2014/main" id="{06BD2D37-9E88-4484-A550-BB6F98F3F0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3" name="CaixaDeTexto 1">
          <a:extLst xmlns:a="http://schemas.openxmlformats.org/drawingml/2006/main">
            <a:ext uri="{FF2B5EF4-FFF2-40B4-BE49-F238E27FC236}">
              <a16:creationId xmlns:a16="http://schemas.microsoft.com/office/drawing/2014/main" id="{50A389C0-6499-4AB2-93B7-4C1DF5A9226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4" name="CaixaDeTexto 1">
          <a:extLst xmlns:a="http://schemas.openxmlformats.org/drawingml/2006/main">
            <a:ext uri="{FF2B5EF4-FFF2-40B4-BE49-F238E27FC236}">
              <a16:creationId xmlns:a16="http://schemas.microsoft.com/office/drawing/2014/main" id="{1B30C80E-01AC-4D99-B73C-F9A7CAFCA9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5" name="CaixaDeTexto 1">
          <a:extLst xmlns:a="http://schemas.openxmlformats.org/drawingml/2006/main">
            <a:ext uri="{FF2B5EF4-FFF2-40B4-BE49-F238E27FC236}">
              <a16:creationId xmlns:a16="http://schemas.microsoft.com/office/drawing/2014/main" id="{DD3FC42F-CBC1-40B0-84C7-5F90E003F3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6" name="CaixaDeTexto 1">
          <a:extLst xmlns:a="http://schemas.openxmlformats.org/drawingml/2006/main">
            <a:ext uri="{FF2B5EF4-FFF2-40B4-BE49-F238E27FC236}">
              <a16:creationId xmlns:a16="http://schemas.microsoft.com/office/drawing/2014/main" id="{21E7C20E-ABEC-4598-95F9-BB79852038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7" name="CaixaDeTexto 1">
          <a:extLst xmlns:a="http://schemas.openxmlformats.org/drawingml/2006/main">
            <a:ext uri="{FF2B5EF4-FFF2-40B4-BE49-F238E27FC236}">
              <a16:creationId xmlns:a16="http://schemas.microsoft.com/office/drawing/2014/main" id="{969E9DFA-7126-4907-A832-1AA6E05BA4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8" name="CaixaDeTexto 1">
          <a:extLst xmlns:a="http://schemas.openxmlformats.org/drawingml/2006/main">
            <a:ext uri="{FF2B5EF4-FFF2-40B4-BE49-F238E27FC236}">
              <a16:creationId xmlns:a16="http://schemas.microsoft.com/office/drawing/2014/main" id="{F7B12255-0A09-4B71-91BB-FEE8070F81C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9" name="CaixaDeTexto 1">
          <a:extLst xmlns:a="http://schemas.openxmlformats.org/drawingml/2006/main">
            <a:ext uri="{FF2B5EF4-FFF2-40B4-BE49-F238E27FC236}">
              <a16:creationId xmlns:a16="http://schemas.microsoft.com/office/drawing/2014/main" id="{172CB649-3D8D-4357-BD0D-0846D7F63D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0" name="CaixaDeTexto 1">
          <a:extLst xmlns:a="http://schemas.openxmlformats.org/drawingml/2006/main">
            <a:ext uri="{FF2B5EF4-FFF2-40B4-BE49-F238E27FC236}">
              <a16:creationId xmlns:a16="http://schemas.microsoft.com/office/drawing/2014/main" id="{BF9B5131-7FCA-477A-9756-8A9CFEE98A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1" name="CaixaDeTexto 1">
          <a:extLst xmlns:a="http://schemas.openxmlformats.org/drawingml/2006/main">
            <a:ext uri="{FF2B5EF4-FFF2-40B4-BE49-F238E27FC236}">
              <a16:creationId xmlns:a16="http://schemas.microsoft.com/office/drawing/2014/main" id="{79A4F3A5-8C5E-4FD5-8CA2-C24E31C2D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2" name="CaixaDeTexto 1">
          <a:extLst xmlns:a="http://schemas.openxmlformats.org/drawingml/2006/main">
            <a:ext uri="{FF2B5EF4-FFF2-40B4-BE49-F238E27FC236}">
              <a16:creationId xmlns:a16="http://schemas.microsoft.com/office/drawing/2014/main" id="{9C361308-0404-4722-9392-F1CC5C9564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3" name="CaixaDeTexto 1">
          <a:extLst xmlns:a="http://schemas.openxmlformats.org/drawingml/2006/main">
            <a:ext uri="{FF2B5EF4-FFF2-40B4-BE49-F238E27FC236}">
              <a16:creationId xmlns:a16="http://schemas.microsoft.com/office/drawing/2014/main" id="{32DAD566-1195-4886-BE98-D9575787D5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4" name="CaixaDeTexto 1">
          <a:extLst xmlns:a="http://schemas.openxmlformats.org/drawingml/2006/main">
            <a:ext uri="{FF2B5EF4-FFF2-40B4-BE49-F238E27FC236}">
              <a16:creationId xmlns:a16="http://schemas.microsoft.com/office/drawing/2014/main" id="{25ADA70E-6F8A-4DDD-BDB3-1D10520052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5" name="CaixaDeTexto 1">
          <a:extLst xmlns:a="http://schemas.openxmlformats.org/drawingml/2006/main">
            <a:ext uri="{FF2B5EF4-FFF2-40B4-BE49-F238E27FC236}">
              <a16:creationId xmlns:a16="http://schemas.microsoft.com/office/drawing/2014/main" id="{8AC02B18-273C-40B1-85EA-DB1829592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6" name="CaixaDeTexto 1">
          <a:extLst xmlns:a="http://schemas.openxmlformats.org/drawingml/2006/main">
            <a:ext uri="{FF2B5EF4-FFF2-40B4-BE49-F238E27FC236}">
              <a16:creationId xmlns:a16="http://schemas.microsoft.com/office/drawing/2014/main" id="{04B800B2-AFFC-4814-BA11-6C8C2971FB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7" name="CaixaDeTexto 1">
          <a:extLst xmlns:a="http://schemas.openxmlformats.org/drawingml/2006/main">
            <a:ext uri="{FF2B5EF4-FFF2-40B4-BE49-F238E27FC236}">
              <a16:creationId xmlns:a16="http://schemas.microsoft.com/office/drawing/2014/main" id="{F99C5133-BF3D-44B0-A95B-5C7117C1BE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8" name="CaixaDeTexto 1">
          <a:extLst xmlns:a="http://schemas.openxmlformats.org/drawingml/2006/main">
            <a:ext uri="{FF2B5EF4-FFF2-40B4-BE49-F238E27FC236}">
              <a16:creationId xmlns:a16="http://schemas.microsoft.com/office/drawing/2014/main" id="{FEA1D190-24B7-4C0A-9523-C7A4FD7930E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9" name="CaixaDeTexto 1">
          <a:extLst xmlns:a="http://schemas.openxmlformats.org/drawingml/2006/main">
            <a:ext uri="{FF2B5EF4-FFF2-40B4-BE49-F238E27FC236}">
              <a16:creationId xmlns:a16="http://schemas.microsoft.com/office/drawing/2014/main" id="{8D5E3BAC-01D4-4325-9894-723529C6EB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0" name="CaixaDeTexto 1">
          <a:extLst xmlns:a="http://schemas.openxmlformats.org/drawingml/2006/main">
            <a:ext uri="{FF2B5EF4-FFF2-40B4-BE49-F238E27FC236}">
              <a16:creationId xmlns:a16="http://schemas.microsoft.com/office/drawing/2014/main" id="{207AB872-F0F2-43B9-80DF-5E4B46CBF5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1" name="CaixaDeTexto 1">
          <a:extLst xmlns:a="http://schemas.openxmlformats.org/drawingml/2006/main">
            <a:ext uri="{FF2B5EF4-FFF2-40B4-BE49-F238E27FC236}">
              <a16:creationId xmlns:a16="http://schemas.microsoft.com/office/drawing/2014/main" id="{AEF5FB5E-F923-4ADD-BCC8-7973E44AA6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2" name="CaixaDeTexto 1">
          <a:extLst xmlns:a="http://schemas.openxmlformats.org/drawingml/2006/main">
            <a:ext uri="{FF2B5EF4-FFF2-40B4-BE49-F238E27FC236}">
              <a16:creationId xmlns:a16="http://schemas.microsoft.com/office/drawing/2014/main" id="{E3CDB0EC-A6F2-4889-92F1-9B5FDDF107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3" name="CaixaDeTexto 1">
          <a:extLst xmlns:a="http://schemas.openxmlformats.org/drawingml/2006/main">
            <a:ext uri="{FF2B5EF4-FFF2-40B4-BE49-F238E27FC236}">
              <a16:creationId xmlns:a16="http://schemas.microsoft.com/office/drawing/2014/main" id="{7BFCB192-B9A1-49C9-B8EA-398CABC5A3F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4" name="CaixaDeTexto 1">
          <a:extLst xmlns:a="http://schemas.openxmlformats.org/drawingml/2006/main">
            <a:ext uri="{FF2B5EF4-FFF2-40B4-BE49-F238E27FC236}">
              <a16:creationId xmlns:a16="http://schemas.microsoft.com/office/drawing/2014/main" id="{00034870-02E7-4F5F-9379-16A5EF5F67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5" name="CaixaDeTexto 1">
          <a:extLst xmlns:a="http://schemas.openxmlformats.org/drawingml/2006/main">
            <a:ext uri="{FF2B5EF4-FFF2-40B4-BE49-F238E27FC236}">
              <a16:creationId xmlns:a16="http://schemas.microsoft.com/office/drawing/2014/main" id="{5D795806-64EA-4912-B862-3CD05E1F01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6" name="CaixaDeTexto 1">
          <a:extLst xmlns:a="http://schemas.openxmlformats.org/drawingml/2006/main">
            <a:ext uri="{FF2B5EF4-FFF2-40B4-BE49-F238E27FC236}">
              <a16:creationId xmlns:a16="http://schemas.microsoft.com/office/drawing/2014/main" id="{06F078EB-EBA6-4076-9927-EA0970D8935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7" name="CaixaDeTexto 1">
          <a:extLst xmlns:a="http://schemas.openxmlformats.org/drawingml/2006/main">
            <a:ext uri="{FF2B5EF4-FFF2-40B4-BE49-F238E27FC236}">
              <a16:creationId xmlns:a16="http://schemas.microsoft.com/office/drawing/2014/main" id="{3B760943-F599-4D61-89A1-D2C706E45D5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8" name="CaixaDeTexto 1">
          <a:extLst xmlns:a="http://schemas.openxmlformats.org/drawingml/2006/main">
            <a:ext uri="{FF2B5EF4-FFF2-40B4-BE49-F238E27FC236}">
              <a16:creationId xmlns:a16="http://schemas.microsoft.com/office/drawing/2014/main" id="{BE692198-7389-4881-B73A-C9D5B5D4833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9" name="CaixaDeTexto 1">
          <a:extLst xmlns:a="http://schemas.openxmlformats.org/drawingml/2006/main">
            <a:ext uri="{FF2B5EF4-FFF2-40B4-BE49-F238E27FC236}">
              <a16:creationId xmlns:a16="http://schemas.microsoft.com/office/drawing/2014/main" id="{62A5606B-0C73-4E96-AAF9-532307F321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0" name="CaixaDeTexto 1">
          <a:extLst xmlns:a="http://schemas.openxmlformats.org/drawingml/2006/main">
            <a:ext uri="{FF2B5EF4-FFF2-40B4-BE49-F238E27FC236}">
              <a16:creationId xmlns:a16="http://schemas.microsoft.com/office/drawing/2014/main" id="{546E1754-A059-41C7-8964-90034C0878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1" name="CaixaDeTexto 1">
          <a:extLst xmlns:a="http://schemas.openxmlformats.org/drawingml/2006/main">
            <a:ext uri="{FF2B5EF4-FFF2-40B4-BE49-F238E27FC236}">
              <a16:creationId xmlns:a16="http://schemas.microsoft.com/office/drawing/2014/main" id="{78DADCFE-D966-42D5-8EF9-22509604B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2" name="CaixaDeTexto 1">
          <a:extLst xmlns:a="http://schemas.openxmlformats.org/drawingml/2006/main">
            <a:ext uri="{FF2B5EF4-FFF2-40B4-BE49-F238E27FC236}">
              <a16:creationId xmlns:a16="http://schemas.microsoft.com/office/drawing/2014/main" id="{EB0FD3BE-FC50-4275-A0F8-C00B84D05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3" name="CaixaDeTexto 1">
          <a:extLst xmlns:a="http://schemas.openxmlformats.org/drawingml/2006/main">
            <a:ext uri="{FF2B5EF4-FFF2-40B4-BE49-F238E27FC236}">
              <a16:creationId xmlns:a16="http://schemas.microsoft.com/office/drawing/2014/main" id="{AED85FE5-5D29-4694-96F6-E26DC160A9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4" name="CaixaDeTexto 1">
          <a:extLst xmlns:a="http://schemas.openxmlformats.org/drawingml/2006/main">
            <a:ext uri="{FF2B5EF4-FFF2-40B4-BE49-F238E27FC236}">
              <a16:creationId xmlns:a16="http://schemas.microsoft.com/office/drawing/2014/main" id="{5366F299-609C-4300-B8D7-B395D9EF3B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5" name="CaixaDeTexto 1">
          <a:extLst xmlns:a="http://schemas.openxmlformats.org/drawingml/2006/main">
            <a:ext uri="{FF2B5EF4-FFF2-40B4-BE49-F238E27FC236}">
              <a16:creationId xmlns:a16="http://schemas.microsoft.com/office/drawing/2014/main" id="{EC25A6E7-A799-4C3B-B073-66ADC37E2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6" name="CaixaDeTexto 1">
          <a:extLst xmlns:a="http://schemas.openxmlformats.org/drawingml/2006/main">
            <a:ext uri="{FF2B5EF4-FFF2-40B4-BE49-F238E27FC236}">
              <a16:creationId xmlns:a16="http://schemas.microsoft.com/office/drawing/2014/main" id="{BD74F3A6-40EE-4A39-AA6A-C13AB6F79F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7" name="CaixaDeTexto 1">
          <a:extLst xmlns:a="http://schemas.openxmlformats.org/drawingml/2006/main">
            <a:ext uri="{FF2B5EF4-FFF2-40B4-BE49-F238E27FC236}">
              <a16:creationId xmlns:a16="http://schemas.microsoft.com/office/drawing/2014/main" id="{32E9AF78-7389-4379-A353-B7386A68FED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8" name="CaixaDeTexto 1">
          <a:extLst xmlns:a="http://schemas.openxmlformats.org/drawingml/2006/main">
            <a:ext uri="{FF2B5EF4-FFF2-40B4-BE49-F238E27FC236}">
              <a16:creationId xmlns:a16="http://schemas.microsoft.com/office/drawing/2014/main" id="{7964D26E-2001-456C-8018-41E51B9A427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09" name="CaixaDeTexto 1">
          <a:extLst xmlns:a="http://schemas.openxmlformats.org/drawingml/2006/main">
            <a:ext uri="{FF2B5EF4-FFF2-40B4-BE49-F238E27FC236}">
              <a16:creationId xmlns:a16="http://schemas.microsoft.com/office/drawing/2014/main" id="{8B9F9F68-4AE0-4FB9-907D-862E3CD069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0" name="CaixaDeTexto 1">
          <a:extLst xmlns:a="http://schemas.openxmlformats.org/drawingml/2006/main">
            <a:ext uri="{FF2B5EF4-FFF2-40B4-BE49-F238E27FC236}">
              <a16:creationId xmlns:a16="http://schemas.microsoft.com/office/drawing/2014/main" id="{2AA6AF1F-53BB-4EDE-96DB-2FD68D0B93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1" name="CaixaDeTexto 1">
          <a:extLst xmlns:a="http://schemas.openxmlformats.org/drawingml/2006/main">
            <a:ext uri="{FF2B5EF4-FFF2-40B4-BE49-F238E27FC236}">
              <a16:creationId xmlns:a16="http://schemas.microsoft.com/office/drawing/2014/main" id="{56D372FE-7C4B-4081-BF76-91425ABACCC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2" name="CaixaDeTexto 1">
          <a:extLst xmlns:a="http://schemas.openxmlformats.org/drawingml/2006/main">
            <a:ext uri="{FF2B5EF4-FFF2-40B4-BE49-F238E27FC236}">
              <a16:creationId xmlns:a16="http://schemas.microsoft.com/office/drawing/2014/main" id="{F85047B6-DF8B-47AC-9A80-78920E36C1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3" name="CaixaDeTexto 1">
          <a:extLst xmlns:a="http://schemas.openxmlformats.org/drawingml/2006/main">
            <a:ext uri="{FF2B5EF4-FFF2-40B4-BE49-F238E27FC236}">
              <a16:creationId xmlns:a16="http://schemas.microsoft.com/office/drawing/2014/main" id="{B37B971F-29F9-4EEC-83D0-36C61BEFEE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4" name="CaixaDeTexto 1">
          <a:extLst xmlns:a="http://schemas.openxmlformats.org/drawingml/2006/main">
            <a:ext uri="{FF2B5EF4-FFF2-40B4-BE49-F238E27FC236}">
              <a16:creationId xmlns:a16="http://schemas.microsoft.com/office/drawing/2014/main" id="{5F51FE91-0B1D-4D7E-8A93-F4A01382E24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5" name="CaixaDeTexto 1">
          <a:extLst xmlns:a="http://schemas.openxmlformats.org/drawingml/2006/main">
            <a:ext uri="{FF2B5EF4-FFF2-40B4-BE49-F238E27FC236}">
              <a16:creationId xmlns:a16="http://schemas.microsoft.com/office/drawing/2014/main" id="{B7173E6A-4639-4862-AF68-90E640AC8CA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6" name="CaixaDeTexto 1">
          <a:extLst xmlns:a="http://schemas.openxmlformats.org/drawingml/2006/main">
            <a:ext uri="{FF2B5EF4-FFF2-40B4-BE49-F238E27FC236}">
              <a16:creationId xmlns:a16="http://schemas.microsoft.com/office/drawing/2014/main" id="{EA034E7B-B2BF-4749-A05F-8BAD596D902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7" name="CaixaDeTexto 1">
          <a:extLst xmlns:a="http://schemas.openxmlformats.org/drawingml/2006/main">
            <a:ext uri="{FF2B5EF4-FFF2-40B4-BE49-F238E27FC236}">
              <a16:creationId xmlns:a16="http://schemas.microsoft.com/office/drawing/2014/main" id="{9BB03A37-4F8A-4F72-9A0E-9B1EE6B404B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8" name="CaixaDeTexto 1">
          <a:extLst xmlns:a="http://schemas.openxmlformats.org/drawingml/2006/main">
            <a:ext uri="{FF2B5EF4-FFF2-40B4-BE49-F238E27FC236}">
              <a16:creationId xmlns:a16="http://schemas.microsoft.com/office/drawing/2014/main" id="{277D8CC3-4515-4868-ABF1-4372ACDF05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19" name="CaixaDeTexto 1">
          <a:extLst xmlns:a="http://schemas.openxmlformats.org/drawingml/2006/main">
            <a:ext uri="{FF2B5EF4-FFF2-40B4-BE49-F238E27FC236}">
              <a16:creationId xmlns:a16="http://schemas.microsoft.com/office/drawing/2014/main" id="{D5203807-FD9F-4DC1-9E86-445F77A56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0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8CDD-4864-482C-9B27-67E88D52C11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1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6375-EB63-493F-A163-CA699FDF2E3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2" name="CaixaDeTexto 1">
          <a:extLst xmlns:a="http://schemas.openxmlformats.org/drawingml/2006/main">
            <a:ext uri="{FF2B5EF4-FFF2-40B4-BE49-F238E27FC236}">
              <a16:creationId xmlns:a16="http://schemas.microsoft.com/office/drawing/2014/main" id="{F437566E-A991-4B02-8E79-DAD3CBF250D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3" name="CaixaDeTexto 1">
          <a:extLst xmlns:a="http://schemas.openxmlformats.org/drawingml/2006/main">
            <a:ext uri="{FF2B5EF4-FFF2-40B4-BE49-F238E27FC236}">
              <a16:creationId xmlns:a16="http://schemas.microsoft.com/office/drawing/2014/main" id="{94ABE945-E73D-48E5-B35F-2332AA2EC6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4" name="CaixaDeTexto 1">
          <a:extLst xmlns:a="http://schemas.openxmlformats.org/drawingml/2006/main">
            <a:ext uri="{FF2B5EF4-FFF2-40B4-BE49-F238E27FC236}">
              <a16:creationId xmlns:a16="http://schemas.microsoft.com/office/drawing/2014/main" id="{0A94EBF3-2DBA-45E9-B77E-FBDDD00A4C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5" name="CaixaDeTexto 1">
          <a:extLst xmlns:a="http://schemas.openxmlformats.org/drawingml/2006/main">
            <a:ext uri="{FF2B5EF4-FFF2-40B4-BE49-F238E27FC236}">
              <a16:creationId xmlns:a16="http://schemas.microsoft.com/office/drawing/2014/main" id="{D5351BDF-9299-4708-AC8C-F6D4A6B0489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6" name="CaixaDeTexto 1">
          <a:extLst xmlns:a="http://schemas.openxmlformats.org/drawingml/2006/main">
            <a:ext uri="{FF2B5EF4-FFF2-40B4-BE49-F238E27FC236}">
              <a16:creationId xmlns:a16="http://schemas.microsoft.com/office/drawing/2014/main" id="{05FB1EB7-7B15-41F3-852E-D289B458E3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7" name="CaixaDeTexto 1">
          <a:extLst xmlns:a="http://schemas.openxmlformats.org/drawingml/2006/main">
            <a:ext uri="{FF2B5EF4-FFF2-40B4-BE49-F238E27FC236}">
              <a16:creationId xmlns:a16="http://schemas.microsoft.com/office/drawing/2014/main" id="{B5B07A64-7D3A-4734-BDA7-3FCB3FB0D06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8" name="CaixaDeTexto 1">
          <a:extLst xmlns:a="http://schemas.openxmlformats.org/drawingml/2006/main">
            <a:ext uri="{FF2B5EF4-FFF2-40B4-BE49-F238E27FC236}">
              <a16:creationId xmlns:a16="http://schemas.microsoft.com/office/drawing/2014/main" id="{B42F520F-3E5A-4D50-A07F-1427511BB1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29" name="CaixaDeTexto 1">
          <a:extLst xmlns:a="http://schemas.openxmlformats.org/drawingml/2006/main">
            <a:ext uri="{FF2B5EF4-FFF2-40B4-BE49-F238E27FC236}">
              <a16:creationId xmlns:a16="http://schemas.microsoft.com/office/drawing/2014/main" id="{B45356B3-4D27-4036-962C-1DA29A776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0" name="CaixaDeTexto 1">
          <a:extLst xmlns:a="http://schemas.openxmlformats.org/drawingml/2006/main">
            <a:ext uri="{FF2B5EF4-FFF2-40B4-BE49-F238E27FC236}">
              <a16:creationId xmlns:a16="http://schemas.microsoft.com/office/drawing/2014/main" id="{1A656A99-782A-48CD-B5CB-4314E539D6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1" name="CaixaDeTexto 1">
          <a:extLst xmlns:a="http://schemas.openxmlformats.org/drawingml/2006/main">
            <a:ext uri="{FF2B5EF4-FFF2-40B4-BE49-F238E27FC236}">
              <a16:creationId xmlns:a16="http://schemas.microsoft.com/office/drawing/2014/main" id="{5D0BBE67-5119-40FF-AC3A-399DF083F5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2" name="CaixaDeTexto 1">
          <a:extLst xmlns:a="http://schemas.openxmlformats.org/drawingml/2006/main">
            <a:ext uri="{FF2B5EF4-FFF2-40B4-BE49-F238E27FC236}">
              <a16:creationId xmlns:a16="http://schemas.microsoft.com/office/drawing/2014/main" id="{860DBDA0-F91F-4E0B-9C09-4457155F85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3" name="CaixaDeTexto 1">
          <a:extLst xmlns:a="http://schemas.openxmlformats.org/drawingml/2006/main">
            <a:ext uri="{FF2B5EF4-FFF2-40B4-BE49-F238E27FC236}">
              <a16:creationId xmlns:a16="http://schemas.microsoft.com/office/drawing/2014/main" id="{A8161AF0-6CC7-47F7-BC5B-31EB89A36D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4" name="CaixaDeTexto 1">
          <a:extLst xmlns:a="http://schemas.openxmlformats.org/drawingml/2006/main">
            <a:ext uri="{FF2B5EF4-FFF2-40B4-BE49-F238E27FC236}">
              <a16:creationId xmlns:a16="http://schemas.microsoft.com/office/drawing/2014/main" id="{C62069A5-7970-4A3D-8990-A63C209DA98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5" name="CaixaDeTexto 1">
          <a:extLst xmlns:a="http://schemas.openxmlformats.org/drawingml/2006/main">
            <a:ext uri="{FF2B5EF4-FFF2-40B4-BE49-F238E27FC236}">
              <a16:creationId xmlns:a16="http://schemas.microsoft.com/office/drawing/2014/main" id="{458B4B86-D6DD-4544-B4A4-FA0C252F41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6" name="CaixaDeTexto 1">
          <a:extLst xmlns:a="http://schemas.openxmlformats.org/drawingml/2006/main">
            <a:ext uri="{FF2B5EF4-FFF2-40B4-BE49-F238E27FC236}">
              <a16:creationId xmlns:a16="http://schemas.microsoft.com/office/drawing/2014/main" id="{527A98F4-2164-4DCA-82AF-D31EC08785B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7" name="CaixaDeTexto 1">
          <a:extLst xmlns:a="http://schemas.openxmlformats.org/drawingml/2006/main">
            <a:ext uri="{FF2B5EF4-FFF2-40B4-BE49-F238E27FC236}">
              <a16:creationId xmlns:a16="http://schemas.microsoft.com/office/drawing/2014/main" id="{84DC45A2-08CA-4193-8E0F-C99F23FA56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8" name="CaixaDeTexto 1">
          <a:extLst xmlns:a="http://schemas.openxmlformats.org/drawingml/2006/main">
            <a:ext uri="{FF2B5EF4-FFF2-40B4-BE49-F238E27FC236}">
              <a16:creationId xmlns:a16="http://schemas.microsoft.com/office/drawing/2014/main" id="{A689736A-4603-4EDC-95A8-53F6012DAE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39" name="CaixaDeTexto 1">
          <a:extLst xmlns:a="http://schemas.openxmlformats.org/drawingml/2006/main">
            <a:ext uri="{FF2B5EF4-FFF2-40B4-BE49-F238E27FC236}">
              <a16:creationId xmlns:a16="http://schemas.microsoft.com/office/drawing/2014/main" id="{6C1C7EEE-B131-4AEB-A707-ABAE4220C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0" name="CaixaDeTexto 1">
          <a:extLst xmlns:a="http://schemas.openxmlformats.org/drawingml/2006/main">
            <a:ext uri="{FF2B5EF4-FFF2-40B4-BE49-F238E27FC236}">
              <a16:creationId xmlns:a16="http://schemas.microsoft.com/office/drawing/2014/main" id="{69C8F91B-C73C-4439-84FC-A5A212EE51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1" name="CaixaDeTexto 1">
          <a:extLst xmlns:a="http://schemas.openxmlformats.org/drawingml/2006/main">
            <a:ext uri="{FF2B5EF4-FFF2-40B4-BE49-F238E27FC236}">
              <a16:creationId xmlns:a16="http://schemas.microsoft.com/office/drawing/2014/main" id="{E279BC70-64BC-45A4-8DBA-9D17FF111F4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2" name="CaixaDeTexto 1">
          <a:extLst xmlns:a="http://schemas.openxmlformats.org/drawingml/2006/main">
            <a:ext uri="{FF2B5EF4-FFF2-40B4-BE49-F238E27FC236}">
              <a16:creationId xmlns:a16="http://schemas.microsoft.com/office/drawing/2014/main" id="{646931C1-6BE0-4469-BEF9-2492802400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3" name="CaixaDeTexto 1">
          <a:extLst xmlns:a="http://schemas.openxmlformats.org/drawingml/2006/main">
            <a:ext uri="{FF2B5EF4-FFF2-40B4-BE49-F238E27FC236}">
              <a16:creationId xmlns:a16="http://schemas.microsoft.com/office/drawing/2014/main" id="{EDF56CDC-F6F9-40BF-BB7C-5640A7D6DC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4" name="CaixaDeTexto 1">
          <a:extLst xmlns:a="http://schemas.openxmlformats.org/drawingml/2006/main">
            <a:ext uri="{FF2B5EF4-FFF2-40B4-BE49-F238E27FC236}">
              <a16:creationId xmlns:a16="http://schemas.microsoft.com/office/drawing/2014/main" id="{70D6C3C1-4094-459D-BB71-20C9B4C3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5" name="CaixaDeTexto 1">
          <a:extLst xmlns:a="http://schemas.openxmlformats.org/drawingml/2006/main">
            <a:ext uri="{FF2B5EF4-FFF2-40B4-BE49-F238E27FC236}">
              <a16:creationId xmlns:a16="http://schemas.microsoft.com/office/drawing/2014/main" id="{FF16F5C3-157D-4114-BC08-D8675A460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6" name="CaixaDeTexto 1">
          <a:extLst xmlns:a="http://schemas.openxmlformats.org/drawingml/2006/main">
            <a:ext uri="{FF2B5EF4-FFF2-40B4-BE49-F238E27FC236}">
              <a16:creationId xmlns:a16="http://schemas.microsoft.com/office/drawing/2014/main" id="{CD2B4B71-F23D-4AA2-B78B-326CDA8E8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7" name="CaixaDeTexto 1">
          <a:extLst xmlns:a="http://schemas.openxmlformats.org/drawingml/2006/main">
            <a:ext uri="{FF2B5EF4-FFF2-40B4-BE49-F238E27FC236}">
              <a16:creationId xmlns:a16="http://schemas.microsoft.com/office/drawing/2014/main" id="{BA2B5841-1ED5-47BE-A9F5-CA0303F57B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8" name="CaixaDeTexto 1">
          <a:extLst xmlns:a="http://schemas.openxmlformats.org/drawingml/2006/main">
            <a:ext uri="{FF2B5EF4-FFF2-40B4-BE49-F238E27FC236}">
              <a16:creationId xmlns:a16="http://schemas.microsoft.com/office/drawing/2014/main" id="{F2776842-9E18-494E-AC30-EABCEA752A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49" name="CaixaDeTexto 1">
          <a:extLst xmlns:a="http://schemas.openxmlformats.org/drawingml/2006/main">
            <a:ext uri="{FF2B5EF4-FFF2-40B4-BE49-F238E27FC236}">
              <a16:creationId xmlns:a16="http://schemas.microsoft.com/office/drawing/2014/main" id="{6F3D5FD7-CA30-484C-B87F-E04211F83C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0" name="CaixaDeTexto 1">
          <a:extLst xmlns:a="http://schemas.openxmlformats.org/drawingml/2006/main">
            <a:ext uri="{FF2B5EF4-FFF2-40B4-BE49-F238E27FC236}">
              <a16:creationId xmlns:a16="http://schemas.microsoft.com/office/drawing/2014/main" id="{09480F33-11CD-4DDC-A36F-32E5EC574B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1" name="CaixaDeTexto 1">
          <a:extLst xmlns:a="http://schemas.openxmlformats.org/drawingml/2006/main">
            <a:ext uri="{FF2B5EF4-FFF2-40B4-BE49-F238E27FC236}">
              <a16:creationId xmlns:a16="http://schemas.microsoft.com/office/drawing/2014/main" id="{E1F81FE6-98B2-413F-93D6-4763562C0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2" name="CaixaDeTexto 1">
          <a:extLst xmlns:a="http://schemas.openxmlformats.org/drawingml/2006/main">
            <a:ext uri="{FF2B5EF4-FFF2-40B4-BE49-F238E27FC236}">
              <a16:creationId xmlns:a16="http://schemas.microsoft.com/office/drawing/2014/main" id="{AAB77250-5EB5-45D0-85C3-DF8FC913216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3" name="CaixaDeTexto 1">
          <a:extLst xmlns:a="http://schemas.openxmlformats.org/drawingml/2006/main">
            <a:ext uri="{FF2B5EF4-FFF2-40B4-BE49-F238E27FC236}">
              <a16:creationId xmlns:a16="http://schemas.microsoft.com/office/drawing/2014/main" id="{506D0F25-AA9F-42B6-91D7-D21774B060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4" name="CaixaDeTexto 1">
          <a:extLst xmlns:a="http://schemas.openxmlformats.org/drawingml/2006/main">
            <a:ext uri="{FF2B5EF4-FFF2-40B4-BE49-F238E27FC236}">
              <a16:creationId xmlns:a16="http://schemas.microsoft.com/office/drawing/2014/main" id="{8960E0F9-6F56-41C3-8B23-476F60CFE8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5" name="CaixaDeTexto 1">
          <a:extLst xmlns:a="http://schemas.openxmlformats.org/drawingml/2006/main">
            <a:ext uri="{FF2B5EF4-FFF2-40B4-BE49-F238E27FC236}">
              <a16:creationId xmlns:a16="http://schemas.microsoft.com/office/drawing/2014/main" id="{7836413C-5C96-4978-8576-3AB7922AD8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6" name="CaixaDeTexto 1">
          <a:extLst xmlns:a="http://schemas.openxmlformats.org/drawingml/2006/main">
            <a:ext uri="{FF2B5EF4-FFF2-40B4-BE49-F238E27FC236}">
              <a16:creationId xmlns:a16="http://schemas.microsoft.com/office/drawing/2014/main" id="{BA4BA4D9-007C-488E-97A7-DC12F1E5E7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7" name="CaixaDeTexto 1">
          <a:extLst xmlns:a="http://schemas.openxmlformats.org/drawingml/2006/main">
            <a:ext uri="{FF2B5EF4-FFF2-40B4-BE49-F238E27FC236}">
              <a16:creationId xmlns:a16="http://schemas.microsoft.com/office/drawing/2014/main" id="{C87961AC-12E5-42D8-B1BD-6DE4870893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8" name="CaixaDeTexto 1">
          <a:extLst xmlns:a="http://schemas.openxmlformats.org/drawingml/2006/main">
            <a:ext uri="{FF2B5EF4-FFF2-40B4-BE49-F238E27FC236}">
              <a16:creationId xmlns:a16="http://schemas.microsoft.com/office/drawing/2014/main" id="{DD96AB70-1E28-4780-BE67-E38027949E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59" name="CaixaDeTexto 1">
          <a:extLst xmlns:a="http://schemas.openxmlformats.org/drawingml/2006/main">
            <a:ext uri="{FF2B5EF4-FFF2-40B4-BE49-F238E27FC236}">
              <a16:creationId xmlns:a16="http://schemas.microsoft.com/office/drawing/2014/main" id="{23EC800B-BC8B-4E70-B2AF-958EF9D638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0" name="CaixaDeTexto 1">
          <a:extLst xmlns:a="http://schemas.openxmlformats.org/drawingml/2006/main">
            <a:ext uri="{FF2B5EF4-FFF2-40B4-BE49-F238E27FC236}">
              <a16:creationId xmlns:a16="http://schemas.microsoft.com/office/drawing/2014/main" id="{DE158949-1D6C-4FC0-89AB-64BC6FABDF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1" name="CaixaDeTexto 1">
          <a:extLst xmlns:a="http://schemas.openxmlformats.org/drawingml/2006/main">
            <a:ext uri="{FF2B5EF4-FFF2-40B4-BE49-F238E27FC236}">
              <a16:creationId xmlns:a16="http://schemas.microsoft.com/office/drawing/2014/main" id="{9D51177F-7FA3-4535-933A-D123A1350B1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2" name="CaixaDeTexto 1">
          <a:extLst xmlns:a="http://schemas.openxmlformats.org/drawingml/2006/main">
            <a:ext uri="{FF2B5EF4-FFF2-40B4-BE49-F238E27FC236}">
              <a16:creationId xmlns:a16="http://schemas.microsoft.com/office/drawing/2014/main" id="{1C9DCA79-97D7-472D-B4AB-44C18C9B8C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3" name="CaixaDeTexto 1">
          <a:extLst xmlns:a="http://schemas.openxmlformats.org/drawingml/2006/main">
            <a:ext uri="{FF2B5EF4-FFF2-40B4-BE49-F238E27FC236}">
              <a16:creationId xmlns:a16="http://schemas.microsoft.com/office/drawing/2014/main" id="{402F08B8-CF40-48A9-95AB-537EDAD46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4" name="CaixaDeTexto 1">
          <a:extLst xmlns:a="http://schemas.openxmlformats.org/drawingml/2006/main">
            <a:ext uri="{FF2B5EF4-FFF2-40B4-BE49-F238E27FC236}">
              <a16:creationId xmlns:a16="http://schemas.microsoft.com/office/drawing/2014/main" id="{01DD1289-97B1-4775-BEC2-AD4B70E7D2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5" name="CaixaDeTexto 1">
          <a:extLst xmlns:a="http://schemas.openxmlformats.org/drawingml/2006/main">
            <a:ext uri="{FF2B5EF4-FFF2-40B4-BE49-F238E27FC236}">
              <a16:creationId xmlns:a16="http://schemas.microsoft.com/office/drawing/2014/main" id="{F243A07D-F7E4-4C78-8B38-A996067E0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6" name="CaixaDeTexto 1">
          <a:extLst xmlns:a="http://schemas.openxmlformats.org/drawingml/2006/main">
            <a:ext uri="{FF2B5EF4-FFF2-40B4-BE49-F238E27FC236}">
              <a16:creationId xmlns:a16="http://schemas.microsoft.com/office/drawing/2014/main" id="{6E06DEA8-1A38-4AAA-8875-86CE854B81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7" name="CaixaDeTexto 1">
          <a:extLst xmlns:a="http://schemas.openxmlformats.org/drawingml/2006/main">
            <a:ext uri="{FF2B5EF4-FFF2-40B4-BE49-F238E27FC236}">
              <a16:creationId xmlns:a16="http://schemas.microsoft.com/office/drawing/2014/main" id="{1FEFC4BE-826D-4C8C-8CAD-F69ADB4158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8" name="CaixaDeTexto 1">
          <a:extLst xmlns:a="http://schemas.openxmlformats.org/drawingml/2006/main">
            <a:ext uri="{FF2B5EF4-FFF2-40B4-BE49-F238E27FC236}">
              <a16:creationId xmlns:a16="http://schemas.microsoft.com/office/drawing/2014/main" id="{11062856-DA35-40F0-BF32-4060AF8F21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69" name="CaixaDeTexto 1">
          <a:extLst xmlns:a="http://schemas.openxmlformats.org/drawingml/2006/main">
            <a:ext uri="{FF2B5EF4-FFF2-40B4-BE49-F238E27FC236}">
              <a16:creationId xmlns:a16="http://schemas.microsoft.com/office/drawing/2014/main" id="{885CE5CB-1D32-44A0-937A-2404327A50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0" name="CaixaDeTexto 1">
          <a:extLst xmlns:a="http://schemas.openxmlformats.org/drawingml/2006/main">
            <a:ext uri="{FF2B5EF4-FFF2-40B4-BE49-F238E27FC236}">
              <a16:creationId xmlns:a16="http://schemas.microsoft.com/office/drawing/2014/main" id="{5B2141D8-5F26-48C4-AB58-166F9439D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1" name="CaixaDeTexto 1">
          <a:extLst xmlns:a="http://schemas.openxmlformats.org/drawingml/2006/main">
            <a:ext uri="{FF2B5EF4-FFF2-40B4-BE49-F238E27FC236}">
              <a16:creationId xmlns:a16="http://schemas.microsoft.com/office/drawing/2014/main" id="{5B69B1FC-EF56-44A7-B809-6B9EFFAA1C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2" name="CaixaDeTexto 1">
          <a:extLst xmlns:a="http://schemas.openxmlformats.org/drawingml/2006/main">
            <a:ext uri="{FF2B5EF4-FFF2-40B4-BE49-F238E27FC236}">
              <a16:creationId xmlns:a16="http://schemas.microsoft.com/office/drawing/2014/main" id="{7FFD8066-E75D-4FF7-9BBC-75C0B4CF9F2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3" name="CaixaDeTexto 1">
          <a:extLst xmlns:a="http://schemas.openxmlformats.org/drawingml/2006/main">
            <a:ext uri="{FF2B5EF4-FFF2-40B4-BE49-F238E27FC236}">
              <a16:creationId xmlns:a16="http://schemas.microsoft.com/office/drawing/2014/main" id="{029339D2-9571-4978-A7D8-6576B9F518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4" name="CaixaDeTexto 1">
          <a:extLst xmlns:a="http://schemas.openxmlformats.org/drawingml/2006/main">
            <a:ext uri="{FF2B5EF4-FFF2-40B4-BE49-F238E27FC236}">
              <a16:creationId xmlns:a16="http://schemas.microsoft.com/office/drawing/2014/main" id="{5B14D1A2-9DAB-4502-843A-983C60841F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5" name="CaixaDeTexto 1">
          <a:extLst xmlns:a="http://schemas.openxmlformats.org/drawingml/2006/main">
            <a:ext uri="{FF2B5EF4-FFF2-40B4-BE49-F238E27FC236}">
              <a16:creationId xmlns:a16="http://schemas.microsoft.com/office/drawing/2014/main" id="{04861F20-EAD2-414F-8E32-EC5C494351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6" name="CaixaDeTexto 1">
          <a:extLst xmlns:a="http://schemas.openxmlformats.org/drawingml/2006/main">
            <a:ext uri="{FF2B5EF4-FFF2-40B4-BE49-F238E27FC236}">
              <a16:creationId xmlns:a16="http://schemas.microsoft.com/office/drawing/2014/main" id="{C8406C33-9E70-44E6-82EB-4314903D67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7" name="CaixaDeTexto 1">
          <a:extLst xmlns:a="http://schemas.openxmlformats.org/drawingml/2006/main">
            <a:ext uri="{FF2B5EF4-FFF2-40B4-BE49-F238E27FC236}">
              <a16:creationId xmlns:a16="http://schemas.microsoft.com/office/drawing/2014/main" id="{B1891846-68DA-4917-8E2B-895A421DE8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8" name="CaixaDeTexto 1">
          <a:extLst xmlns:a="http://schemas.openxmlformats.org/drawingml/2006/main">
            <a:ext uri="{FF2B5EF4-FFF2-40B4-BE49-F238E27FC236}">
              <a16:creationId xmlns:a16="http://schemas.microsoft.com/office/drawing/2014/main" id="{2916EDB7-4974-4F3D-BBB7-15DDBCFEA8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79" name="CaixaDeTexto 1">
          <a:extLst xmlns:a="http://schemas.openxmlformats.org/drawingml/2006/main">
            <a:ext uri="{FF2B5EF4-FFF2-40B4-BE49-F238E27FC236}">
              <a16:creationId xmlns:a16="http://schemas.microsoft.com/office/drawing/2014/main" id="{4C13BAC9-B805-4702-82AA-5042E5BD95C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0" name="CaixaDeTexto 1">
          <a:extLst xmlns:a="http://schemas.openxmlformats.org/drawingml/2006/main">
            <a:ext uri="{FF2B5EF4-FFF2-40B4-BE49-F238E27FC236}">
              <a16:creationId xmlns:a16="http://schemas.microsoft.com/office/drawing/2014/main" id="{C405DF94-69FA-40D4-9952-03E5CFF395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1" name="CaixaDeTexto 1">
          <a:extLst xmlns:a="http://schemas.openxmlformats.org/drawingml/2006/main">
            <a:ext uri="{FF2B5EF4-FFF2-40B4-BE49-F238E27FC236}">
              <a16:creationId xmlns:a16="http://schemas.microsoft.com/office/drawing/2014/main" id="{9D0F8491-6A9F-4033-8595-DB27A7FE84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2" name="CaixaDeTexto 1">
          <a:extLst xmlns:a="http://schemas.openxmlformats.org/drawingml/2006/main">
            <a:ext uri="{FF2B5EF4-FFF2-40B4-BE49-F238E27FC236}">
              <a16:creationId xmlns:a16="http://schemas.microsoft.com/office/drawing/2014/main" id="{392DBEB3-0AC3-45BF-A6A6-AADEA3860E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3" name="CaixaDeTexto 1">
          <a:extLst xmlns:a="http://schemas.openxmlformats.org/drawingml/2006/main">
            <a:ext uri="{FF2B5EF4-FFF2-40B4-BE49-F238E27FC236}">
              <a16:creationId xmlns:a16="http://schemas.microsoft.com/office/drawing/2014/main" id="{D68FF1AD-FA1E-44BA-AC77-5DAE70B39F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4" name="CaixaDeTexto 1">
          <a:extLst xmlns:a="http://schemas.openxmlformats.org/drawingml/2006/main">
            <a:ext uri="{FF2B5EF4-FFF2-40B4-BE49-F238E27FC236}">
              <a16:creationId xmlns:a16="http://schemas.microsoft.com/office/drawing/2014/main" id="{2FCD4A2C-DF89-4D45-96A3-F2C36744BF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5" name="CaixaDeTexto 1">
          <a:extLst xmlns:a="http://schemas.openxmlformats.org/drawingml/2006/main">
            <a:ext uri="{FF2B5EF4-FFF2-40B4-BE49-F238E27FC236}">
              <a16:creationId xmlns:a16="http://schemas.microsoft.com/office/drawing/2014/main" id="{CEFD9DDB-4982-48FB-B992-1E1A2E98003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6" name="CaixaDeTexto 1">
          <a:extLst xmlns:a="http://schemas.openxmlformats.org/drawingml/2006/main">
            <a:ext uri="{FF2B5EF4-FFF2-40B4-BE49-F238E27FC236}">
              <a16:creationId xmlns:a16="http://schemas.microsoft.com/office/drawing/2014/main" id="{E1C33525-EA10-4862-B33B-E3EEDEC5D8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7" name="CaixaDeTexto 1">
          <a:extLst xmlns:a="http://schemas.openxmlformats.org/drawingml/2006/main">
            <a:ext uri="{FF2B5EF4-FFF2-40B4-BE49-F238E27FC236}">
              <a16:creationId xmlns:a16="http://schemas.microsoft.com/office/drawing/2014/main" id="{7A8EE572-C38D-4C04-A031-6BF2F57DCB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8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E526-8821-44B3-8680-17708803BC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89" name="CaixaDeTexto 1">
          <a:extLst xmlns:a="http://schemas.openxmlformats.org/drawingml/2006/main">
            <a:ext uri="{FF2B5EF4-FFF2-40B4-BE49-F238E27FC236}">
              <a16:creationId xmlns:a16="http://schemas.microsoft.com/office/drawing/2014/main" id="{05B07653-26CD-485D-9F89-69C88A05CC5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0" name="CaixaDeTexto 1">
          <a:extLst xmlns:a="http://schemas.openxmlformats.org/drawingml/2006/main">
            <a:ext uri="{FF2B5EF4-FFF2-40B4-BE49-F238E27FC236}">
              <a16:creationId xmlns:a16="http://schemas.microsoft.com/office/drawing/2014/main" id="{DDED8776-9FC1-40B2-87B0-E4686C6A643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1" name="CaixaDeTexto 1">
          <a:extLst xmlns:a="http://schemas.openxmlformats.org/drawingml/2006/main">
            <a:ext uri="{FF2B5EF4-FFF2-40B4-BE49-F238E27FC236}">
              <a16:creationId xmlns:a16="http://schemas.microsoft.com/office/drawing/2014/main" id="{34421476-8257-48BB-BA7E-FD4BB285A3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2" name="CaixaDeTexto 1">
          <a:extLst xmlns:a="http://schemas.openxmlformats.org/drawingml/2006/main">
            <a:ext uri="{FF2B5EF4-FFF2-40B4-BE49-F238E27FC236}">
              <a16:creationId xmlns:a16="http://schemas.microsoft.com/office/drawing/2014/main" id="{81DF824A-44BA-4D83-8E2F-EFEAFF2DB6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3" name="CaixaDeTexto 1">
          <a:extLst xmlns:a="http://schemas.openxmlformats.org/drawingml/2006/main">
            <a:ext uri="{FF2B5EF4-FFF2-40B4-BE49-F238E27FC236}">
              <a16:creationId xmlns:a16="http://schemas.microsoft.com/office/drawing/2014/main" id="{7C3A85AB-6A42-4FD1-AD01-A12DC932898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4" name="CaixaDeTexto 1">
          <a:extLst xmlns:a="http://schemas.openxmlformats.org/drawingml/2006/main">
            <a:ext uri="{FF2B5EF4-FFF2-40B4-BE49-F238E27FC236}">
              <a16:creationId xmlns:a16="http://schemas.microsoft.com/office/drawing/2014/main" id="{FB9E590E-B772-4207-8802-0CC633EF05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5" name="CaixaDeTexto 1">
          <a:extLst xmlns:a="http://schemas.openxmlformats.org/drawingml/2006/main">
            <a:ext uri="{FF2B5EF4-FFF2-40B4-BE49-F238E27FC236}">
              <a16:creationId xmlns:a16="http://schemas.microsoft.com/office/drawing/2014/main" id="{87A993E7-1DE4-4BEC-9298-9856B06CB81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6" name="CaixaDeTexto 1">
          <a:extLst xmlns:a="http://schemas.openxmlformats.org/drawingml/2006/main">
            <a:ext uri="{FF2B5EF4-FFF2-40B4-BE49-F238E27FC236}">
              <a16:creationId xmlns:a16="http://schemas.microsoft.com/office/drawing/2014/main" id="{D79B30BE-7621-42D8-9A28-8672B6947A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7" name="CaixaDeTexto 1">
          <a:extLst xmlns:a="http://schemas.openxmlformats.org/drawingml/2006/main">
            <a:ext uri="{FF2B5EF4-FFF2-40B4-BE49-F238E27FC236}">
              <a16:creationId xmlns:a16="http://schemas.microsoft.com/office/drawing/2014/main" id="{C1E7836A-7D1D-4F83-9A0E-0903E83A3E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8" name="CaixaDeTexto 1">
          <a:extLst xmlns:a="http://schemas.openxmlformats.org/drawingml/2006/main">
            <a:ext uri="{FF2B5EF4-FFF2-40B4-BE49-F238E27FC236}">
              <a16:creationId xmlns:a16="http://schemas.microsoft.com/office/drawing/2014/main" id="{6C5B2796-6660-4208-A7DE-D498A31EE04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99" name="CaixaDeTexto 1">
          <a:extLst xmlns:a="http://schemas.openxmlformats.org/drawingml/2006/main">
            <a:ext uri="{FF2B5EF4-FFF2-40B4-BE49-F238E27FC236}">
              <a16:creationId xmlns:a16="http://schemas.microsoft.com/office/drawing/2014/main" id="{DBD310A8-CBDD-4FAC-AF41-AAC17DF170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0" name="CaixaDeTexto 1">
          <a:extLst xmlns:a="http://schemas.openxmlformats.org/drawingml/2006/main">
            <a:ext uri="{FF2B5EF4-FFF2-40B4-BE49-F238E27FC236}">
              <a16:creationId xmlns:a16="http://schemas.microsoft.com/office/drawing/2014/main" id="{39C9F9F4-E9C1-4B64-BF7C-BFDE587871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1" name="CaixaDeTexto 1">
          <a:extLst xmlns:a="http://schemas.openxmlformats.org/drawingml/2006/main">
            <a:ext uri="{FF2B5EF4-FFF2-40B4-BE49-F238E27FC236}">
              <a16:creationId xmlns:a16="http://schemas.microsoft.com/office/drawing/2014/main" id="{00C4C50D-E090-4B55-AC47-6D526DC14B2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2" name="CaixaDeTexto 1">
          <a:extLst xmlns:a="http://schemas.openxmlformats.org/drawingml/2006/main">
            <a:ext uri="{FF2B5EF4-FFF2-40B4-BE49-F238E27FC236}">
              <a16:creationId xmlns:a16="http://schemas.microsoft.com/office/drawing/2014/main" id="{21CDD26A-FECC-4BA3-936F-E5FB9C62E7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3" name="CaixaDeTexto 1">
          <a:extLst xmlns:a="http://schemas.openxmlformats.org/drawingml/2006/main">
            <a:ext uri="{FF2B5EF4-FFF2-40B4-BE49-F238E27FC236}">
              <a16:creationId xmlns:a16="http://schemas.microsoft.com/office/drawing/2014/main" id="{8EB0A5A6-22B5-4405-B493-52956BD427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4" name="CaixaDeTexto 1">
          <a:extLst xmlns:a="http://schemas.openxmlformats.org/drawingml/2006/main">
            <a:ext uri="{FF2B5EF4-FFF2-40B4-BE49-F238E27FC236}">
              <a16:creationId xmlns:a16="http://schemas.microsoft.com/office/drawing/2014/main" id="{D9794FFB-2A60-4A43-89AF-AEC741060BF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5" name="CaixaDeTexto 1">
          <a:extLst xmlns:a="http://schemas.openxmlformats.org/drawingml/2006/main">
            <a:ext uri="{FF2B5EF4-FFF2-40B4-BE49-F238E27FC236}">
              <a16:creationId xmlns:a16="http://schemas.microsoft.com/office/drawing/2014/main" id="{B4B5B078-68BA-4756-909B-FD928E8AB4C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6" name="CaixaDeTexto 1">
          <a:extLst xmlns:a="http://schemas.openxmlformats.org/drawingml/2006/main">
            <a:ext uri="{FF2B5EF4-FFF2-40B4-BE49-F238E27FC236}">
              <a16:creationId xmlns:a16="http://schemas.microsoft.com/office/drawing/2014/main" id="{BA55ECB1-3664-496F-A45E-F6695B30B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7" name="CaixaDeTexto 1">
          <a:extLst xmlns:a="http://schemas.openxmlformats.org/drawingml/2006/main">
            <a:ext uri="{FF2B5EF4-FFF2-40B4-BE49-F238E27FC236}">
              <a16:creationId xmlns:a16="http://schemas.microsoft.com/office/drawing/2014/main" id="{448E6AFA-605C-47B2-BC56-E79584D4368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8" name="CaixaDeTexto 1">
          <a:extLst xmlns:a="http://schemas.openxmlformats.org/drawingml/2006/main">
            <a:ext uri="{FF2B5EF4-FFF2-40B4-BE49-F238E27FC236}">
              <a16:creationId xmlns:a16="http://schemas.microsoft.com/office/drawing/2014/main" id="{DDFE88E8-2A2F-4CF3-BBD8-1F9A8136C0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09" name="CaixaDeTexto 1">
          <a:extLst xmlns:a="http://schemas.openxmlformats.org/drawingml/2006/main">
            <a:ext uri="{FF2B5EF4-FFF2-40B4-BE49-F238E27FC236}">
              <a16:creationId xmlns:a16="http://schemas.microsoft.com/office/drawing/2014/main" id="{A58893EE-B15C-4DED-A098-528D8533DF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0" name="CaixaDeTexto 1">
          <a:extLst xmlns:a="http://schemas.openxmlformats.org/drawingml/2006/main">
            <a:ext uri="{FF2B5EF4-FFF2-40B4-BE49-F238E27FC236}">
              <a16:creationId xmlns:a16="http://schemas.microsoft.com/office/drawing/2014/main" id="{1357A3DA-2E1F-4F74-B4DD-BF058BB098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1" name="CaixaDeTexto 1">
          <a:extLst xmlns:a="http://schemas.openxmlformats.org/drawingml/2006/main">
            <a:ext uri="{FF2B5EF4-FFF2-40B4-BE49-F238E27FC236}">
              <a16:creationId xmlns:a16="http://schemas.microsoft.com/office/drawing/2014/main" id="{E850965D-CDCF-4F42-B537-B3D47BA17E8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2" name="CaixaDeTexto 1">
          <a:extLst xmlns:a="http://schemas.openxmlformats.org/drawingml/2006/main">
            <a:ext uri="{FF2B5EF4-FFF2-40B4-BE49-F238E27FC236}">
              <a16:creationId xmlns:a16="http://schemas.microsoft.com/office/drawing/2014/main" id="{E41444C7-6DF0-4D99-89FE-BD884A775B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3" name="CaixaDeTexto 1">
          <a:extLst xmlns:a="http://schemas.openxmlformats.org/drawingml/2006/main">
            <a:ext uri="{FF2B5EF4-FFF2-40B4-BE49-F238E27FC236}">
              <a16:creationId xmlns:a16="http://schemas.microsoft.com/office/drawing/2014/main" id="{32A6F8A4-34E6-466F-9F47-0DA819D1AB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4" name="CaixaDeTexto 1">
          <a:extLst xmlns:a="http://schemas.openxmlformats.org/drawingml/2006/main">
            <a:ext uri="{FF2B5EF4-FFF2-40B4-BE49-F238E27FC236}">
              <a16:creationId xmlns:a16="http://schemas.microsoft.com/office/drawing/2014/main" id="{4D9210C5-0575-4769-B6B9-2B236769E95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5" name="CaixaDeTexto 1">
          <a:extLst xmlns:a="http://schemas.openxmlformats.org/drawingml/2006/main">
            <a:ext uri="{FF2B5EF4-FFF2-40B4-BE49-F238E27FC236}">
              <a16:creationId xmlns:a16="http://schemas.microsoft.com/office/drawing/2014/main" id="{65254173-96EB-4D9A-A470-F4E6EBB080E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6" name="CaixaDeTexto 1">
          <a:extLst xmlns:a="http://schemas.openxmlformats.org/drawingml/2006/main">
            <a:ext uri="{FF2B5EF4-FFF2-40B4-BE49-F238E27FC236}">
              <a16:creationId xmlns:a16="http://schemas.microsoft.com/office/drawing/2014/main" id="{DDB3BBE9-2F7C-4DFF-9C95-C033E25AAA8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7" name="CaixaDeTexto 1">
          <a:extLst xmlns:a="http://schemas.openxmlformats.org/drawingml/2006/main">
            <a:ext uri="{FF2B5EF4-FFF2-40B4-BE49-F238E27FC236}">
              <a16:creationId xmlns:a16="http://schemas.microsoft.com/office/drawing/2014/main" id="{04BE8D3F-9401-4260-A26A-89FF26A793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8" name="CaixaDeTexto 1">
          <a:extLst xmlns:a="http://schemas.openxmlformats.org/drawingml/2006/main">
            <a:ext uri="{FF2B5EF4-FFF2-40B4-BE49-F238E27FC236}">
              <a16:creationId xmlns:a16="http://schemas.microsoft.com/office/drawing/2014/main" id="{0EF90AF8-9E75-4C24-8ADF-A30032C39A8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19" name="CaixaDeTexto 1">
          <a:extLst xmlns:a="http://schemas.openxmlformats.org/drawingml/2006/main">
            <a:ext uri="{FF2B5EF4-FFF2-40B4-BE49-F238E27FC236}">
              <a16:creationId xmlns:a16="http://schemas.microsoft.com/office/drawing/2014/main" id="{C35EA8CA-8B70-4ED9-84B7-A558A3A19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0" name="CaixaDeTexto 1">
          <a:extLst xmlns:a="http://schemas.openxmlformats.org/drawingml/2006/main">
            <a:ext uri="{FF2B5EF4-FFF2-40B4-BE49-F238E27FC236}">
              <a16:creationId xmlns:a16="http://schemas.microsoft.com/office/drawing/2014/main" id="{645B2E9A-0A7E-41B4-85F3-5B756CB487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1" name="CaixaDeTexto 1">
          <a:extLst xmlns:a="http://schemas.openxmlformats.org/drawingml/2006/main">
            <a:ext uri="{FF2B5EF4-FFF2-40B4-BE49-F238E27FC236}">
              <a16:creationId xmlns:a16="http://schemas.microsoft.com/office/drawing/2014/main" id="{1F47B5D7-9EB8-411F-9218-F37E88B644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2" name="CaixaDeTexto 1">
          <a:extLst xmlns:a="http://schemas.openxmlformats.org/drawingml/2006/main">
            <a:ext uri="{FF2B5EF4-FFF2-40B4-BE49-F238E27FC236}">
              <a16:creationId xmlns:a16="http://schemas.microsoft.com/office/drawing/2014/main" id="{7AF8ED51-F71A-437A-B390-0A5D8CFED9C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3" name="CaixaDeTexto 1">
          <a:extLst xmlns:a="http://schemas.openxmlformats.org/drawingml/2006/main">
            <a:ext uri="{FF2B5EF4-FFF2-40B4-BE49-F238E27FC236}">
              <a16:creationId xmlns:a16="http://schemas.microsoft.com/office/drawing/2014/main" id="{7E193B4C-031A-478E-A02A-17E8776AC7B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4" name="CaixaDeTexto 1">
          <a:extLst xmlns:a="http://schemas.openxmlformats.org/drawingml/2006/main">
            <a:ext uri="{FF2B5EF4-FFF2-40B4-BE49-F238E27FC236}">
              <a16:creationId xmlns:a16="http://schemas.microsoft.com/office/drawing/2014/main" id="{C0AF1215-C82C-4A41-94DD-EF78B657056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5" name="CaixaDeTexto 1">
          <a:extLst xmlns:a="http://schemas.openxmlformats.org/drawingml/2006/main">
            <a:ext uri="{FF2B5EF4-FFF2-40B4-BE49-F238E27FC236}">
              <a16:creationId xmlns:a16="http://schemas.microsoft.com/office/drawing/2014/main" id="{7FD0DAD7-0937-4C78-A68F-85B22CE8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6" name="CaixaDeTexto 1">
          <a:extLst xmlns:a="http://schemas.openxmlformats.org/drawingml/2006/main">
            <a:ext uri="{FF2B5EF4-FFF2-40B4-BE49-F238E27FC236}">
              <a16:creationId xmlns:a16="http://schemas.microsoft.com/office/drawing/2014/main" id="{BDF42CD9-D153-43A0-AB81-E602A05B77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7" name="CaixaDeTexto 1">
          <a:extLst xmlns:a="http://schemas.openxmlformats.org/drawingml/2006/main">
            <a:ext uri="{FF2B5EF4-FFF2-40B4-BE49-F238E27FC236}">
              <a16:creationId xmlns:a16="http://schemas.microsoft.com/office/drawing/2014/main" id="{F672EBC2-E739-4EEA-8296-2BEBBA7C67C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8" name="CaixaDeTexto 1">
          <a:extLst xmlns:a="http://schemas.openxmlformats.org/drawingml/2006/main">
            <a:ext uri="{FF2B5EF4-FFF2-40B4-BE49-F238E27FC236}">
              <a16:creationId xmlns:a16="http://schemas.microsoft.com/office/drawing/2014/main" id="{3BCFF30F-CBBD-4C5E-B854-22848AE485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29" name="CaixaDeTexto 1">
          <a:extLst xmlns:a="http://schemas.openxmlformats.org/drawingml/2006/main">
            <a:ext uri="{FF2B5EF4-FFF2-40B4-BE49-F238E27FC236}">
              <a16:creationId xmlns:a16="http://schemas.microsoft.com/office/drawing/2014/main" id="{8E3D9A31-69F7-4E96-9406-42BDA05E7D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0" name="CaixaDeTexto 1">
          <a:extLst xmlns:a="http://schemas.openxmlformats.org/drawingml/2006/main">
            <a:ext uri="{FF2B5EF4-FFF2-40B4-BE49-F238E27FC236}">
              <a16:creationId xmlns:a16="http://schemas.microsoft.com/office/drawing/2014/main" id="{6AAE7B4F-12D4-41E7-9545-2EF5E184423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1" name="CaixaDeTexto 1">
          <a:extLst xmlns:a="http://schemas.openxmlformats.org/drawingml/2006/main">
            <a:ext uri="{FF2B5EF4-FFF2-40B4-BE49-F238E27FC236}">
              <a16:creationId xmlns:a16="http://schemas.microsoft.com/office/drawing/2014/main" id="{BAED966B-E00D-4B1E-89BF-B18246F2D3D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2" name="CaixaDeTexto 1">
          <a:extLst xmlns:a="http://schemas.openxmlformats.org/drawingml/2006/main">
            <a:ext uri="{FF2B5EF4-FFF2-40B4-BE49-F238E27FC236}">
              <a16:creationId xmlns:a16="http://schemas.microsoft.com/office/drawing/2014/main" id="{EDB068E1-CA51-4A00-9BC1-AEA96115B0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3" name="CaixaDeTexto 1">
          <a:extLst xmlns:a="http://schemas.openxmlformats.org/drawingml/2006/main">
            <a:ext uri="{FF2B5EF4-FFF2-40B4-BE49-F238E27FC236}">
              <a16:creationId xmlns:a16="http://schemas.microsoft.com/office/drawing/2014/main" id="{E780360D-8AD6-47B1-829A-99EE82AF6F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4" name="CaixaDeTexto 1">
          <a:extLst xmlns:a="http://schemas.openxmlformats.org/drawingml/2006/main">
            <a:ext uri="{FF2B5EF4-FFF2-40B4-BE49-F238E27FC236}">
              <a16:creationId xmlns:a16="http://schemas.microsoft.com/office/drawing/2014/main" id="{3083E924-511D-497C-AE04-943A95C944F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5" name="CaixaDeTexto 1">
          <a:extLst xmlns:a="http://schemas.openxmlformats.org/drawingml/2006/main">
            <a:ext uri="{FF2B5EF4-FFF2-40B4-BE49-F238E27FC236}">
              <a16:creationId xmlns:a16="http://schemas.microsoft.com/office/drawing/2014/main" id="{A8D6AA6A-DCE3-4EED-A4B4-792ABFB1052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6" name="CaixaDeTexto 1">
          <a:extLst xmlns:a="http://schemas.openxmlformats.org/drawingml/2006/main">
            <a:ext uri="{FF2B5EF4-FFF2-40B4-BE49-F238E27FC236}">
              <a16:creationId xmlns:a16="http://schemas.microsoft.com/office/drawing/2014/main" id="{689A5B2B-D76C-4201-817D-A30353AAB25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7" name="CaixaDeTexto 1">
          <a:extLst xmlns:a="http://schemas.openxmlformats.org/drawingml/2006/main">
            <a:ext uri="{FF2B5EF4-FFF2-40B4-BE49-F238E27FC236}">
              <a16:creationId xmlns:a16="http://schemas.microsoft.com/office/drawing/2014/main" id="{34FB5635-C022-41DC-AC65-4F98C4A7317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8" name="CaixaDeTexto 1">
          <a:extLst xmlns:a="http://schemas.openxmlformats.org/drawingml/2006/main">
            <a:ext uri="{FF2B5EF4-FFF2-40B4-BE49-F238E27FC236}">
              <a16:creationId xmlns:a16="http://schemas.microsoft.com/office/drawing/2014/main" id="{32559149-0372-4B66-A82E-8A3197A348F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39" name="CaixaDeTexto 1">
          <a:extLst xmlns:a="http://schemas.openxmlformats.org/drawingml/2006/main">
            <a:ext uri="{FF2B5EF4-FFF2-40B4-BE49-F238E27FC236}">
              <a16:creationId xmlns:a16="http://schemas.microsoft.com/office/drawing/2014/main" id="{4A3500B5-1776-495C-956E-A8015AE561A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0" name="CaixaDeTexto 1">
          <a:extLst xmlns:a="http://schemas.openxmlformats.org/drawingml/2006/main">
            <a:ext uri="{FF2B5EF4-FFF2-40B4-BE49-F238E27FC236}">
              <a16:creationId xmlns:a16="http://schemas.microsoft.com/office/drawing/2014/main" id="{88B6C2B6-9E7D-47FA-80DE-5C61C4818BD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1" name="CaixaDeTexto 1">
          <a:extLst xmlns:a="http://schemas.openxmlformats.org/drawingml/2006/main">
            <a:ext uri="{FF2B5EF4-FFF2-40B4-BE49-F238E27FC236}">
              <a16:creationId xmlns:a16="http://schemas.microsoft.com/office/drawing/2014/main" id="{B36DE3F7-7852-4982-AA6C-2CE3BED45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2" name="CaixaDeTexto 1">
          <a:extLst xmlns:a="http://schemas.openxmlformats.org/drawingml/2006/main">
            <a:ext uri="{FF2B5EF4-FFF2-40B4-BE49-F238E27FC236}">
              <a16:creationId xmlns:a16="http://schemas.microsoft.com/office/drawing/2014/main" id="{E7BA2748-A264-4B8F-8D2B-5C6E663212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3" name="CaixaDeTexto 1">
          <a:extLst xmlns:a="http://schemas.openxmlformats.org/drawingml/2006/main">
            <a:ext uri="{FF2B5EF4-FFF2-40B4-BE49-F238E27FC236}">
              <a16:creationId xmlns:a16="http://schemas.microsoft.com/office/drawing/2014/main" id="{A6CB9AD7-68B6-492D-BA5B-6217DD0DB64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4" name="CaixaDeTexto 1">
          <a:extLst xmlns:a="http://schemas.openxmlformats.org/drawingml/2006/main">
            <a:ext uri="{FF2B5EF4-FFF2-40B4-BE49-F238E27FC236}">
              <a16:creationId xmlns:a16="http://schemas.microsoft.com/office/drawing/2014/main" id="{FD621A18-0C52-4EC8-A08E-8846D8E779F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5" name="CaixaDeTexto 1">
          <a:extLst xmlns:a="http://schemas.openxmlformats.org/drawingml/2006/main">
            <a:ext uri="{FF2B5EF4-FFF2-40B4-BE49-F238E27FC236}">
              <a16:creationId xmlns:a16="http://schemas.microsoft.com/office/drawing/2014/main" id="{55B1BF47-0749-4AFE-AC0B-B951C0F515A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6" name="CaixaDeTexto 1">
          <a:extLst xmlns:a="http://schemas.openxmlformats.org/drawingml/2006/main">
            <a:ext uri="{FF2B5EF4-FFF2-40B4-BE49-F238E27FC236}">
              <a16:creationId xmlns:a16="http://schemas.microsoft.com/office/drawing/2014/main" id="{39856066-3AB4-4996-BBDA-CE331D72E91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7" name="CaixaDeTexto 1">
          <a:extLst xmlns:a="http://schemas.openxmlformats.org/drawingml/2006/main">
            <a:ext uri="{FF2B5EF4-FFF2-40B4-BE49-F238E27FC236}">
              <a16:creationId xmlns:a16="http://schemas.microsoft.com/office/drawing/2014/main" id="{33198319-8725-4FF9-88D4-6348C6D5A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8" name="CaixaDeTexto 1">
          <a:extLst xmlns:a="http://schemas.openxmlformats.org/drawingml/2006/main">
            <a:ext uri="{FF2B5EF4-FFF2-40B4-BE49-F238E27FC236}">
              <a16:creationId xmlns:a16="http://schemas.microsoft.com/office/drawing/2014/main" id="{D7972E90-0380-4DDC-9A3F-B1570C81D9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49" name="CaixaDeTexto 1">
          <a:extLst xmlns:a="http://schemas.openxmlformats.org/drawingml/2006/main">
            <a:ext uri="{FF2B5EF4-FFF2-40B4-BE49-F238E27FC236}">
              <a16:creationId xmlns:a16="http://schemas.microsoft.com/office/drawing/2014/main" id="{505953B7-4830-4294-B7A2-E13AC64108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0" name="CaixaDeTexto 1">
          <a:extLst xmlns:a="http://schemas.openxmlformats.org/drawingml/2006/main">
            <a:ext uri="{FF2B5EF4-FFF2-40B4-BE49-F238E27FC236}">
              <a16:creationId xmlns:a16="http://schemas.microsoft.com/office/drawing/2014/main" id="{9444DE72-E2A6-4742-8707-68045CC777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1" name="CaixaDeTexto 1">
          <a:extLst xmlns:a="http://schemas.openxmlformats.org/drawingml/2006/main">
            <a:ext uri="{FF2B5EF4-FFF2-40B4-BE49-F238E27FC236}">
              <a16:creationId xmlns:a16="http://schemas.microsoft.com/office/drawing/2014/main" id="{C94002DF-25E4-4AA5-94D1-374A010125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2" name="CaixaDeTexto 1">
          <a:extLst xmlns:a="http://schemas.openxmlformats.org/drawingml/2006/main">
            <a:ext uri="{FF2B5EF4-FFF2-40B4-BE49-F238E27FC236}">
              <a16:creationId xmlns:a16="http://schemas.microsoft.com/office/drawing/2014/main" id="{9589F8A6-1D03-4891-A227-1592519271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3" name="CaixaDeTexto 1">
          <a:extLst xmlns:a="http://schemas.openxmlformats.org/drawingml/2006/main">
            <a:ext uri="{FF2B5EF4-FFF2-40B4-BE49-F238E27FC236}">
              <a16:creationId xmlns:a16="http://schemas.microsoft.com/office/drawing/2014/main" id="{54E007E9-5CCB-4038-B316-F2158B0EA5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4" name="CaixaDeTexto 1">
          <a:extLst xmlns:a="http://schemas.openxmlformats.org/drawingml/2006/main">
            <a:ext uri="{FF2B5EF4-FFF2-40B4-BE49-F238E27FC236}">
              <a16:creationId xmlns:a16="http://schemas.microsoft.com/office/drawing/2014/main" id="{9870874A-B6D3-447E-89F2-61007C2C5A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5" name="CaixaDeTexto 1">
          <a:extLst xmlns:a="http://schemas.openxmlformats.org/drawingml/2006/main">
            <a:ext uri="{FF2B5EF4-FFF2-40B4-BE49-F238E27FC236}">
              <a16:creationId xmlns:a16="http://schemas.microsoft.com/office/drawing/2014/main" id="{7C59A2F7-9033-448C-AD02-9DDB52C29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6" name="CaixaDeTexto 1">
          <a:extLst xmlns:a="http://schemas.openxmlformats.org/drawingml/2006/main">
            <a:ext uri="{FF2B5EF4-FFF2-40B4-BE49-F238E27FC236}">
              <a16:creationId xmlns:a16="http://schemas.microsoft.com/office/drawing/2014/main" id="{94AE61CB-6FF8-416A-93F8-A550BD18C5B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7" name="CaixaDeTexto 1">
          <a:extLst xmlns:a="http://schemas.openxmlformats.org/drawingml/2006/main">
            <a:ext uri="{FF2B5EF4-FFF2-40B4-BE49-F238E27FC236}">
              <a16:creationId xmlns:a16="http://schemas.microsoft.com/office/drawing/2014/main" id="{09A7877F-DD2F-48B0-8508-2A299A34E2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8" name="CaixaDeTexto 1">
          <a:extLst xmlns:a="http://schemas.openxmlformats.org/drawingml/2006/main">
            <a:ext uri="{FF2B5EF4-FFF2-40B4-BE49-F238E27FC236}">
              <a16:creationId xmlns:a16="http://schemas.microsoft.com/office/drawing/2014/main" id="{D662313D-24E3-46C5-A537-6937A56393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59" name="CaixaDeTexto 1">
          <a:extLst xmlns:a="http://schemas.openxmlformats.org/drawingml/2006/main">
            <a:ext uri="{FF2B5EF4-FFF2-40B4-BE49-F238E27FC236}">
              <a16:creationId xmlns:a16="http://schemas.microsoft.com/office/drawing/2014/main" id="{1B20FECB-6314-48D7-9AE1-94D41A7E732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0" name="CaixaDeTexto 1">
          <a:extLst xmlns:a="http://schemas.openxmlformats.org/drawingml/2006/main">
            <a:ext uri="{FF2B5EF4-FFF2-40B4-BE49-F238E27FC236}">
              <a16:creationId xmlns:a16="http://schemas.microsoft.com/office/drawing/2014/main" id="{FAFED7E6-90D0-4F79-84B0-685E3DBFA2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1" name="CaixaDeTexto 1">
          <a:extLst xmlns:a="http://schemas.openxmlformats.org/drawingml/2006/main">
            <a:ext uri="{FF2B5EF4-FFF2-40B4-BE49-F238E27FC236}">
              <a16:creationId xmlns:a16="http://schemas.microsoft.com/office/drawing/2014/main" id="{0DA95C70-374B-4E59-936B-3EC1697DEB8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2" name="CaixaDeTexto 1">
          <a:extLst xmlns:a="http://schemas.openxmlformats.org/drawingml/2006/main">
            <a:ext uri="{FF2B5EF4-FFF2-40B4-BE49-F238E27FC236}">
              <a16:creationId xmlns:a16="http://schemas.microsoft.com/office/drawing/2014/main" id="{9E6F9DC1-0D76-412D-A43D-D1AC0087D7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3" name="CaixaDeTexto 1">
          <a:extLst xmlns:a="http://schemas.openxmlformats.org/drawingml/2006/main">
            <a:ext uri="{FF2B5EF4-FFF2-40B4-BE49-F238E27FC236}">
              <a16:creationId xmlns:a16="http://schemas.microsoft.com/office/drawing/2014/main" id="{83CB2ADD-1730-41ED-9FB8-9825610FF5C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4" name="CaixaDeTexto 1">
          <a:extLst xmlns:a="http://schemas.openxmlformats.org/drawingml/2006/main">
            <a:ext uri="{FF2B5EF4-FFF2-40B4-BE49-F238E27FC236}">
              <a16:creationId xmlns:a16="http://schemas.microsoft.com/office/drawing/2014/main" id="{020724FF-6E8C-44C1-A20C-5874570008E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5" name="CaixaDeTexto 1">
          <a:extLst xmlns:a="http://schemas.openxmlformats.org/drawingml/2006/main">
            <a:ext uri="{FF2B5EF4-FFF2-40B4-BE49-F238E27FC236}">
              <a16:creationId xmlns:a16="http://schemas.microsoft.com/office/drawing/2014/main" id="{44B72E4C-AEE6-4185-B025-00E1A93AC7E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6" name="CaixaDeTexto 1">
          <a:extLst xmlns:a="http://schemas.openxmlformats.org/drawingml/2006/main">
            <a:ext uri="{FF2B5EF4-FFF2-40B4-BE49-F238E27FC236}">
              <a16:creationId xmlns:a16="http://schemas.microsoft.com/office/drawing/2014/main" id="{D4DB00D0-8BAC-47E5-8FB2-5207F9EB4CB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7" name="CaixaDeTexto 1">
          <a:extLst xmlns:a="http://schemas.openxmlformats.org/drawingml/2006/main">
            <a:ext uri="{FF2B5EF4-FFF2-40B4-BE49-F238E27FC236}">
              <a16:creationId xmlns:a16="http://schemas.microsoft.com/office/drawing/2014/main" id="{E112486C-38C1-4C16-AD93-ECC8CB66CB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8" name="CaixaDeTexto 1">
          <a:extLst xmlns:a="http://schemas.openxmlformats.org/drawingml/2006/main">
            <a:ext uri="{FF2B5EF4-FFF2-40B4-BE49-F238E27FC236}">
              <a16:creationId xmlns:a16="http://schemas.microsoft.com/office/drawing/2014/main" id="{B59413BB-B80F-4F7A-B5CA-00A9C8A176B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69" name="CaixaDeTexto 1">
          <a:extLst xmlns:a="http://schemas.openxmlformats.org/drawingml/2006/main">
            <a:ext uri="{FF2B5EF4-FFF2-40B4-BE49-F238E27FC236}">
              <a16:creationId xmlns:a16="http://schemas.microsoft.com/office/drawing/2014/main" id="{5FE76ACD-3450-42AC-988E-59A17550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0" name="CaixaDeTexto 1">
          <a:extLst xmlns:a="http://schemas.openxmlformats.org/drawingml/2006/main">
            <a:ext uri="{FF2B5EF4-FFF2-40B4-BE49-F238E27FC236}">
              <a16:creationId xmlns:a16="http://schemas.microsoft.com/office/drawing/2014/main" id="{4C570D27-9B6D-422E-832E-15F579F793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1" name="CaixaDeTexto 1">
          <a:extLst xmlns:a="http://schemas.openxmlformats.org/drawingml/2006/main">
            <a:ext uri="{FF2B5EF4-FFF2-40B4-BE49-F238E27FC236}">
              <a16:creationId xmlns:a16="http://schemas.microsoft.com/office/drawing/2014/main" id="{4C9EF298-F34D-44B0-8135-A15A798A810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2" name="CaixaDeTexto 1">
          <a:extLst xmlns:a="http://schemas.openxmlformats.org/drawingml/2006/main">
            <a:ext uri="{FF2B5EF4-FFF2-40B4-BE49-F238E27FC236}">
              <a16:creationId xmlns:a16="http://schemas.microsoft.com/office/drawing/2014/main" id="{41FA2304-CC85-4E5C-B7EF-1064633C4FD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3" name="CaixaDeTexto 1">
          <a:extLst xmlns:a="http://schemas.openxmlformats.org/drawingml/2006/main">
            <a:ext uri="{FF2B5EF4-FFF2-40B4-BE49-F238E27FC236}">
              <a16:creationId xmlns:a16="http://schemas.microsoft.com/office/drawing/2014/main" id="{7F022237-EE20-4265-BB1C-6207403CD70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4" name="CaixaDeTexto 1">
          <a:extLst xmlns:a="http://schemas.openxmlformats.org/drawingml/2006/main">
            <a:ext uri="{FF2B5EF4-FFF2-40B4-BE49-F238E27FC236}">
              <a16:creationId xmlns:a16="http://schemas.microsoft.com/office/drawing/2014/main" id="{7D4E3B6F-B92F-442F-B5A6-DEC541E59A8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5" name="CaixaDeTexto 1">
          <a:extLst xmlns:a="http://schemas.openxmlformats.org/drawingml/2006/main">
            <a:ext uri="{FF2B5EF4-FFF2-40B4-BE49-F238E27FC236}">
              <a16:creationId xmlns:a16="http://schemas.microsoft.com/office/drawing/2014/main" id="{C4D52F20-C26D-4B62-9CB0-1AC61D12EB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6" name="CaixaDeTexto 1">
          <a:extLst xmlns:a="http://schemas.openxmlformats.org/drawingml/2006/main">
            <a:ext uri="{FF2B5EF4-FFF2-40B4-BE49-F238E27FC236}">
              <a16:creationId xmlns:a16="http://schemas.microsoft.com/office/drawing/2014/main" id="{343BA528-E98B-4CC0-B6B4-2AE08FCC3D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7" name="CaixaDeTexto 1">
          <a:extLst xmlns:a="http://schemas.openxmlformats.org/drawingml/2006/main">
            <a:ext uri="{FF2B5EF4-FFF2-40B4-BE49-F238E27FC236}">
              <a16:creationId xmlns:a16="http://schemas.microsoft.com/office/drawing/2014/main" id="{BF9ACBB9-D8A8-437D-B2DF-5154BB97880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8" name="CaixaDeTexto 1">
          <a:extLst xmlns:a="http://schemas.openxmlformats.org/drawingml/2006/main">
            <a:ext uri="{FF2B5EF4-FFF2-40B4-BE49-F238E27FC236}">
              <a16:creationId xmlns:a16="http://schemas.microsoft.com/office/drawing/2014/main" id="{33B0D263-9CB9-45C5-9E11-0BC2A25D7F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79" name="CaixaDeTexto 1">
          <a:extLst xmlns:a="http://schemas.openxmlformats.org/drawingml/2006/main">
            <a:ext uri="{FF2B5EF4-FFF2-40B4-BE49-F238E27FC236}">
              <a16:creationId xmlns:a16="http://schemas.microsoft.com/office/drawing/2014/main" id="{1F9EAC24-B8A4-4AFD-9BCC-28EB16826D0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0" name="CaixaDeTexto 1">
          <a:extLst xmlns:a="http://schemas.openxmlformats.org/drawingml/2006/main">
            <a:ext uri="{FF2B5EF4-FFF2-40B4-BE49-F238E27FC236}">
              <a16:creationId xmlns:a16="http://schemas.microsoft.com/office/drawing/2014/main" id="{C814EBED-A606-45A9-A431-57D2E6813D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1" name="CaixaDeTexto 1">
          <a:extLst xmlns:a="http://schemas.openxmlformats.org/drawingml/2006/main">
            <a:ext uri="{FF2B5EF4-FFF2-40B4-BE49-F238E27FC236}">
              <a16:creationId xmlns:a16="http://schemas.microsoft.com/office/drawing/2014/main" id="{E4C4D174-618B-45F7-A78B-FCAFDF9A38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2" name="CaixaDeTexto 1">
          <a:extLst xmlns:a="http://schemas.openxmlformats.org/drawingml/2006/main">
            <a:ext uri="{FF2B5EF4-FFF2-40B4-BE49-F238E27FC236}">
              <a16:creationId xmlns:a16="http://schemas.microsoft.com/office/drawing/2014/main" id="{03E06759-B4F3-48E3-9C8F-670E7950843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3" name="CaixaDeTexto 1">
          <a:extLst xmlns:a="http://schemas.openxmlformats.org/drawingml/2006/main">
            <a:ext uri="{FF2B5EF4-FFF2-40B4-BE49-F238E27FC236}">
              <a16:creationId xmlns:a16="http://schemas.microsoft.com/office/drawing/2014/main" id="{C5765610-745D-4A9C-8872-62B2F29F4D9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4" name="CaixaDeTexto 1">
          <a:extLst xmlns:a="http://schemas.openxmlformats.org/drawingml/2006/main">
            <a:ext uri="{FF2B5EF4-FFF2-40B4-BE49-F238E27FC236}">
              <a16:creationId xmlns:a16="http://schemas.microsoft.com/office/drawing/2014/main" id="{1A9AD850-11ED-41FB-AAA2-4D129B39C57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5" name="CaixaDeTexto 1">
          <a:extLst xmlns:a="http://schemas.openxmlformats.org/drawingml/2006/main">
            <a:ext uri="{FF2B5EF4-FFF2-40B4-BE49-F238E27FC236}">
              <a16:creationId xmlns:a16="http://schemas.microsoft.com/office/drawing/2014/main" id="{24BB15AB-2B64-49C3-87F1-79CB7E6FAF3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6" name="CaixaDeTexto 1">
          <a:extLst xmlns:a="http://schemas.openxmlformats.org/drawingml/2006/main">
            <a:ext uri="{FF2B5EF4-FFF2-40B4-BE49-F238E27FC236}">
              <a16:creationId xmlns:a16="http://schemas.microsoft.com/office/drawing/2014/main" id="{E28F2D4A-2CCC-42D8-BC8B-1B8D8D54D0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7" name="CaixaDeTexto 1">
          <a:extLst xmlns:a="http://schemas.openxmlformats.org/drawingml/2006/main">
            <a:ext uri="{FF2B5EF4-FFF2-40B4-BE49-F238E27FC236}">
              <a16:creationId xmlns:a16="http://schemas.microsoft.com/office/drawing/2014/main" id="{7CE84A63-E90F-4001-8056-EDE749BDF56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8" name="CaixaDeTexto 1">
          <a:extLst xmlns:a="http://schemas.openxmlformats.org/drawingml/2006/main">
            <a:ext uri="{FF2B5EF4-FFF2-40B4-BE49-F238E27FC236}">
              <a16:creationId xmlns:a16="http://schemas.microsoft.com/office/drawing/2014/main" id="{DB35C9BF-C586-4F59-A08C-A7B757C83B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89" name="CaixaDeTexto 1">
          <a:extLst xmlns:a="http://schemas.openxmlformats.org/drawingml/2006/main">
            <a:ext uri="{FF2B5EF4-FFF2-40B4-BE49-F238E27FC236}">
              <a16:creationId xmlns:a16="http://schemas.microsoft.com/office/drawing/2014/main" id="{E974EEB0-1E14-4498-A949-5F6AA13FEC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0" name="CaixaDeTexto 1">
          <a:extLst xmlns:a="http://schemas.openxmlformats.org/drawingml/2006/main">
            <a:ext uri="{FF2B5EF4-FFF2-40B4-BE49-F238E27FC236}">
              <a16:creationId xmlns:a16="http://schemas.microsoft.com/office/drawing/2014/main" id="{73717ECA-B6AD-4790-8781-38F960A719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1" name="CaixaDeTexto 1">
          <a:extLst xmlns:a="http://schemas.openxmlformats.org/drawingml/2006/main">
            <a:ext uri="{FF2B5EF4-FFF2-40B4-BE49-F238E27FC236}">
              <a16:creationId xmlns:a16="http://schemas.microsoft.com/office/drawing/2014/main" id="{ED58BF61-7B64-4875-952C-F0B6D8453BD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2" name="CaixaDeTexto 1">
          <a:extLst xmlns:a="http://schemas.openxmlformats.org/drawingml/2006/main">
            <a:ext uri="{FF2B5EF4-FFF2-40B4-BE49-F238E27FC236}">
              <a16:creationId xmlns:a16="http://schemas.microsoft.com/office/drawing/2014/main" id="{19998A71-032F-419A-AF50-695CF7549F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3" name="CaixaDeTexto 1">
          <a:extLst xmlns:a="http://schemas.openxmlformats.org/drawingml/2006/main">
            <a:ext uri="{FF2B5EF4-FFF2-40B4-BE49-F238E27FC236}">
              <a16:creationId xmlns:a16="http://schemas.microsoft.com/office/drawing/2014/main" id="{E575D38B-3185-4B4E-8059-7B44A2A19DE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4" name="CaixaDeTexto 1">
          <a:extLst xmlns:a="http://schemas.openxmlformats.org/drawingml/2006/main">
            <a:ext uri="{FF2B5EF4-FFF2-40B4-BE49-F238E27FC236}">
              <a16:creationId xmlns:a16="http://schemas.microsoft.com/office/drawing/2014/main" id="{52F3CBEE-7D8C-4DEF-A4BB-FF5D51EB63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5" name="CaixaDeTexto 1">
          <a:extLst xmlns:a="http://schemas.openxmlformats.org/drawingml/2006/main">
            <a:ext uri="{FF2B5EF4-FFF2-40B4-BE49-F238E27FC236}">
              <a16:creationId xmlns:a16="http://schemas.microsoft.com/office/drawing/2014/main" id="{5779D6ED-173D-412B-AF37-6E94084539E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6" name="CaixaDeTexto 1">
          <a:extLst xmlns:a="http://schemas.openxmlformats.org/drawingml/2006/main">
            <a:ext uri="{FF2B5EF4-FFF2-40B4-BE49-F238E27FC236}">
              <a16:creationId xmlns:a16="http://schemas.microsoft.com/office/drawing/2014/main" id="{05CF030F-F763-4042-913E-7EAF574AE0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7" name="CaixaDeTexto 1">
          <a:extLst xmlns:a="http://schemas.openxmlformats.org/drawingml/2006/main">
            <a:ext uri="{FF2B5EF4-FFF2-40B4-BE49-F238E27FC236}">
              <a16:creationId xmlns:a16="http://schemas.microsoft.com/office/drawing/2014/main" id="{AA1EC68B-35E7-45AF-8217-07106809B7A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8" name="CaixaDeTexto 1">
          <a:extLst xmlns:a="http://schemas.openxmlformats.org/drawingml/2006/main">
            <a:ext uri="{FF2B5EF4-FFF2-40B4-BE49-F238E27FC236}">
              <a16:creationId xmlns:a16="http://schemas.microsoft.com/office/drawing/2014/main" id="{E110EDF4-FAA2-4C9F-8EEF-2B66A252DE7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99" name="CaixaDeTexto 1">
          <a:extLst xmlns:a="http://schemas.openxmlformats.org/drawingml/2006/main">
            <a:ext uri="{FF2B5EF4-FFF2-40B4-BE49-F238E27FC236}">
              <a16:creationId xmlns:a16="http://schemas.microsoft.com/office/drawing/2014/main" id="{87654687-83AA-4C2F-A468-5C63892E32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0" name="CaixaDeTexto 1">
          <a:extLst xmlns:a="http://schemas.openxmlformats.org/drawingml/2006/main">
            <a:ext uri="{FF2B5EF4-FFF2-40B4-BE49-F238E27FC236}">
              <a16:creationId xmlns:a16="http://schemas.microsoft.com/office/drawing/2014/main" id="{C5AC3A1A-9191-4C67-A2E6-036FF37EF08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1" name="CaixaDeTexto 1">
          <a:extLst xmlns:a="http://schemas.openxmlformats.org/drawingml/2006/main">
            <a:ext uri="{FF2B5EF4-FFF2-40B4-BE49-F238E27FC236}">
              <a16:creationId xmlns:a16="http://schemas.microsoft.com/office/drawing/2014/main" id="{22073944-999E-48D8-8A26-33FC717825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2" name="CaixaDeTexto 1">
          <a:extLst xmlns:a="http://schemas.openxmlformats.org/drawingml/2006/main">
            <a:ext uri="{FF2B5EF4-FFF2-40B4-BE49-F238E27FC236}">
              <a16:creationId xmlns:a16="http://schemas.microsoft.com/office/drawing/2014/main" id="{80374BE7-DC24-4113-9D73-6FD94A1CA33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3" name="CaixaDeTexto 1">
          <a:extLst xmlns:a="http://schemas.openxmlformats.org/drawingml/2006/main">
            <a:ext uri="{FF2B5EF4-FFF2-40B4-BE49-F238E27FC236}">
              <a16:creationId xmlns:a16="http://schemas.microsoft.com/office/drawing/2014/main" id="{16A70C15-3404-48AE-B32B-8750F171D17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4" name="CaixaDeTexto 1">
          <a:extLst xmlns:a="http://schemas.openxmlformats.org/drawingml/2006/main">
            <a:ext uri="{FF2B5EF4-FFF2-40B4-BE49-F238E27FC236}">
              <a16:creationId xmlns:a16="http://schemas.microsoft.com/office/drawing/2014/main" id="{CBE8386C-DE71-49F9-92B4-03DD927A59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5" name="CaixaDeTexto 1">
          <a:extLst xmlns:a="http://schemas.openxmlformats.org/drawingml/2006/main">
            <a:ext uri="{FF2B5EF4-FFF2-40B4-BE49-F238E27FC236}">
              <a16:creationId xmlns:a16="http://schemas.microsoft.com/office/drawing/2014/main" id="{DB3C4D77-24A4-4A83-84C1-B3403B0439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6" name="CaixaDeTexto 1">
          <a:extLst xmlns:a="http://schemas.openxmlformats.org/drawingml/2006/main">
            <a:ext uri="{FF2B5EF4-FFF2-40B4-BE49-F238E27FC236}">
              <a16:creationId xmlns:a16="http://schemas.microsoft.com/office/drawing/2014/main" id="{740BD779-DD31-4987-8912-EF5D17D31A2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7" name="CaixaDeTexto 1">
          <a:extLst xmlns:a="http://schemas.openxmlformats.org/drawingml/2006/main">
            <a:ext uri="{FF2B5EF4-FFF2-40B4-BE49-F238E27FC236}">
              <a16:creationId xmlns:a16="http://schemas.microsoft.com/office/drawing/2014/main" id="{A00C125A-1D91-4C60-975D-0F2D80A5D8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8" name="CaixaDeTexto 1">
          <a:extLst xmlns:a="http://schemas.openxmlformats.org/drawingml/2006/main">
            <a:ext uri="{FF2B5EF4-FFF2-40B4-BE49-F238E27FC236}">
              <a16:creationId xmlns:a16="http://schemas.microsoft.com/office/drawing/2014/main" id="{EC3A8DDE-7EB9-4655-867C-89F750C5A4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09" name="CaixaDeTexto 1">
          <a:extLst xmlns:a="http://schemas.openxmlformats.org/drawingml/2006/main">
            <a:ext uri="{FF2B5EF4-FFF2-40B4-BE49-F238E27FC236}">
              <a16:creationId xmlns:a16="http://schemas.microsoft.com/office/drawing/2014/main" id="{04E832A0-9799-463D-88FC-1649BD76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0" name="CaixaDeTexto 1">
          <a:extLst xmlns:a="http://schemas.openxmlformats.org/drawingml/2006/main">
            <a:ext uri="{FF2B5EF4-FFF2-40B4-BE49-F238E27FC236}">
              <a16:creationId xmlns:a16="http://schemas.microsoft.com/office/drawing/2014/main" id="{70164FBD-61B5-49BF-B9C7-EE08FE31378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1" name="CaixaDeTexto 1">
          <a:extLst xmlns:a="http://schemas.openxmlformats.org/drawingml/2006/main">
            <a:ext uri="{FF2B5EF4-FFF2-40B4-BE49-F238E27FC236}">
              <a16:creationId xmlns:a16="http://schemas.microsoft.com/office/drawing/2014/main" id="{2373CBD6-B9FE-4A0D-9A4A-BFB6E08BC0F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2" name="CaixaDeTexto 1">
          <a:extLst xmlns:a="http://schemas.openxmlformats.org/drawingml/2006/main">
            <a:ext uri="{FF2B5EF4-FFF2-40B4-BE49-F238E27FC236}">
              <a16:creationId xmlns:a16="http://schemas.microsoft.com/office/drawing/2014/main" id="{8E02B6A6-21EF-493F-AB97-4D41C13AB8F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3" name="CaixaDeTexto 1">
          <a:extLst xmlns:a="http://schemas.openxmlformats.org/drawingml/2006/main">
            <a:ext uri="{FF2B5EF4-FFF2-40B4-BE49-F238E27FC236}">
              <a16:creationId xmlns:a16="http://schemas.microsoft.com/office/drawing/2014/main" id="{EBCE98EC-A5E6-47F5-B2DA-948A8146E4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4" name="CaixaDeTexto 1">
          <a:extLst xmlns:a="http://schemas.openxmlformats.org/drawingml/2006/main">
            <a:ext uri="{FF2B5EF4-FFF2-40B4-BE49-F238E27FC236}">
              <a16:creationId xmlns:a16="http://schemas.microsoft.com/office/drawing/2014/main" id="{0F1F363C-74BD-4C11-AC3A-09E40ECD9C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5" name="CaixaDeTexto 1">
          <a:extLst xmlns:a="http://schemas.openxmlformats.org/drawingml/2006/main">
            <a:ext uri="{FF2B5EF4-FFF2-40B4-BE49-F238E27FC236}">
              <a16:creationId xmlns:a16="http://schemas.microsoft.com/office/drawing/2014/main" id="{44958417-782E-4B8E-A6B7-E01DF4647FA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6" name="CaixaDeTexto 1">
          <a:extLst xmlns:a="http://schemas.openxmlformats.org/drawingml/2006/main">
            <a:ext uri="{FF2B5EF4-FFF2-40B4-BE49-F238E27FC236}">
              <a16:creationId xmlns:a16="http://schemas.microsoft.com/office/drawing/2014/main" id="{BF2687EC-D9BA-4DF0-8141-3D76C80C57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7" name="CaixaDeTexto 1">
          <a:extLst xmlns:a="http://schemas.openxmlformats.org/drawingml/2006/main">
            <a:ext uri="{FF2B5EF4-FFF2-40B4-BE49-F238E27FC236}">
              <a16:creationId xmlns:a16="http://schemas.microsoft.com/office/drawing/2014/main" id="{D9508CF0-C8C6-47B7-9BB4-BC7EDC4238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8" name="CaixaDeTexto 1">
          <a:extLst xmlns:a="http://schemas.openxmlformats.org/drawingml/2006/main">
            <a:ext uri="{FF2B5EF4-FFF2-40B4-BE49-F238E27FC236}">
              <a16:creationId xmlns:a16="http://schemas.microsoft.com/office/drawing/2014/main" id="{B2F59250-A4DF-41B5-8C3D-82DBAD554AD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19" name="CaixaDeTexto 1">
          <a:extLst xmlns:a="http://schemas.openxmlformats.org/drawingml/2006/main">
            <a:ext uri="{FF2B5EF4-FFF2-40B4-BE49-F238E27FC236}">
              <a16:creationId xmlns:a16="http://schemas.microsoft.com/office/drawing/2014/main" id="{F41AFC31-F9BD-4683-A217-135316DFDB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0" name="CaixaDeTexto 1">
          <a:extLst xmlns:a="http://schemas.openxmlformats.org/drawingml/2006/main">
            <a:ext uri="{FF2B5EF4-FFF2-40B4-BE49-F238E27FC236}">
              <a16:creationId xmlns:a16="http://schemas.microsoft.com/office/drawing/2014/main" id="{A247D009-10C5-4866-926F-2FD49273B1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1" name="CaixaDeTexto 1">
          <a:extLst xmlns:a="http://schemas.openxmlformats.org/drawingml/2006/main">
            <a:ext uri="{FF2B5EF4-FFF2-40B4-BE49-F238E27FC236}">
              <a16:creationId xmlns:a16="http://schemas.microsoft.com/office/drawing/2014/main" id="{F56DDCC5-C1C7-42BE-9EEF-B349187CDAF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2" name="CaixaDeTexto 1">
          <a:extLst xmlns:a="http://schemas.openxmlformats.org/drawingml/2006/main">
            <a:ext uri="{FF2B5EF4-FFF2-40B4-BE49-F238E27FC236}">
              <a16:creationId xmlns:a16="http://schemas.microsoft.com/office/drawing/2014/main" id="{A2CE2603-CC0B-49DD-A6C3-5F5840C22F6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3" name="CaixaDeTexto 1">
          <a:extLst xmlns:a="http://schemas.openxmlformats.org/drawingml/2006/main">
            <a:ext uri="{FF2B5EF4-FFF2-40B4-BE49-F238E27FC236}">
              <a16:creationId xmlns:a16="http://schemas.microsoft.com/office/drawing/2014/main" id="{80A23DD8-2301-4632-981B-6E05BEB1432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4" name="CaixaDeTexto 1">
          <a:extLst xmlns:a="http://schemas.openxmlformats.org/drawingml/2006/main">
            <a:ext uri="{FF2B5EF4-FFF2-40B4-BE49-F238E27FC236}">
              <a16:creationId xmlns:a16="http://schemas.microsoft.com/office/drawing/2014/main" id="{872F2371-6531-4DA2-B21E-BE5DF051BC4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5" name="CaixaDeTexto 1">
          <a:extLst xmlns:a="http://schemas.openxmlformats.org/drawingml/2006/main">
            <a:ext uri="{FF2B5EF4-FFF2-40B4-BE49-F238E27FC236}">
              <a16:creationId xmlns:a16="http://schemas.microsoft.com/office/drawing/2014/main" id="{42988811-E71D-4711-83B9-B605F25D57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6" name="CaixaDeTexto 1">
          <a:extLst xmlns:a="http://schemas.openxmlformats.org/drawingml/2006/main">
            <a:ext uri="{FF2B5EF4-FFF2-40B4-BE49-F238E27FC236}">
              <a16:creationId xmlns:a16="http://schemas.microsoft.com/office/drawing/2014/main" id="{97D89AD9-7BEC-473C-BD42-5E054807E7B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7" name="CaixaDeTexto 1">
          <a:extLst xmlns:a="http://schemas.openxmlformats.org/drawingml/2006/main">
            <a:ext uri="{FF2B5EF4-FFF2-40B4-BE49-F238E27FC236}">
              <a16:creationId xmlns:a16="http://schemas.microsoft.com/office/drawing/2014/main" id="{013D1A7E-840A-4C1B-99EE-D979438E16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8" name="CaixaDeTexto 1">
          <a:extLst xmlns:a="http://schemas.openxmlformats.org/drawingml/2006/main">
            <a:ext uri="{FF2B5EF4-FFF2-40B4-BE49-F238E27FC236}">
              <a16:creationId xmlns:a16="http://schemas.microsoft.com/office/drawing/2014/main" id="{5616EC37-66C5-4D02-9E3A-6E5111C06E9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29" name="CaixaDeTexto 1">
          <a:extLst xmlns:a="http://schemas.openxmlformats.org/drawingml/2006/main">
            <a:ext uri="{FF2B5EF4-FFF2-40B4-BE49-F238E27FC236}">
              <a16:creationId xmlns:a16="http://schemas.microsoft.com/office/drawing/2014/main" id="{A6E4C380-CD07-4775-AD8D-FAE1A51702F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0" name="CaixaDeTexto 1">
          <a:extLst xmlns:a="http://schemas.openxmlformats.org/drawingml/2006/main">
            <a:ext uri="{FF2B5EF4-FFF2-40B4-BE49-F238E27FC236}">
              <a16:creationId xmlns:a16="http://schemas.microsoft.com/office/drawing/2014/main" id="{B8826E74-343B-4D71-94A8-FC38E5DD4AB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1" name="CaixaDeTexto 1">
          <a:extLst xmlns:a="http://schemas.openxmlformats.org/drawingml/2006/main">
            <a:ext uri="{FF2B5EF4-FFF2-40B4-BE49-F238E27FC236}">
              <a16:creationId xmlns:a16="http://schemas.microsoft.com/office/drawing/2014/main" id="{17F1FCD9-C7CD-422B-85E8-B67E33386A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2" name="CaixaDeTexto 1">
          <a:extLst xmlns:a="http://schemas.openxmlformats.org/drawingml/2006/main">
            <a:ext uri="{FF2B5EF4-FFF2-40B4-BE49-F238E27FC236}">
              <a16:creationId xmlns:a16="http://schemas.microsoft.com/office/drawing/2014/main" id="{F4F32C76-0952-4966-8642-B5AEB5BB587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3" name="CaixaDeTexto 1">
          <a:extLst xmlns:a="http://schemas.openxmlformats.org/drawingml/2006/main">
            <a:ext uri="{FF2B5EF4-FFF2-40B4-BE49-F238E27FC236}">
              <a16:creationId xmlns:a16="http://schemas.microsoft.com/office/drawing/2014/main" id="{65CC8588-DD87-42BF-BE0C-014B08D8D2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4" name="CaixaDeTexto 1">
          <a:extLst xmlns:a="http://schemas.openxmlformats.org/drawingml/2006/main">
            <a:ext uri="{FF2B5EF4-FFF2-40B4-BE49-F238E27FC236}">
              <a16:creationId xmlns:a16="http://schemas.microsoft.com/office/drawing/2014/main" id="{31A70F8D-5386-41B2-B7D9-E645D97FB3E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5" name="CaixaDeTexto 1">
          <a:extLst xmlns:a="http://schemas.openxmlformats.org/drawingml/2006/main">
            <a:ext uri="{FF2B5EF4-FFF2-40B4-BE49-F238E27FC236}">
              <a16:creationId xmlns:a16="http://schemas.microsoft.com/office/drawing/2014/main" id="{3C2045DA-A426-482C-94CA-B65C658CE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6" name="CaixaDeTexto 1">
          <a:extLst xmlns:a="http://schemas.openxmlformats.org/drawingml/2006/main">
            <a:ext uri="{FF2B5EF4-FFF2-40B4-BE49-F238E27FC236}">
              <a16:creationId xmlns:a16="http://schemas.microsoft.com/office/drawing/2014/main" id="{8928E27D-589F-477B-859E-D3E4F20042E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7" name="CaixaDeTexto 1">
          <a:extLst xmlns:a="http://schemas.openxmlformats.org/drawingml/2006/main">
            <a:ext uri="{FF2B5EF4-FFF2-40B4-BE49-F238E27FC236}">
              <a16:creationId xmlns:a16="http://schemas.microsoft.com/office/drawing/2014/main" id="{51195197-FDB5-4230-8DDB-AE689EB8393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8" name="CaixaDeTexto 1">
          <a:extLst xmlns:a="http://schemas.openxmlformats.org/drawingml/2006/main">
            <a:ext uri="{FF2B5EF4-FFF2-40B4-BE49-F238E27FC236}">
              <a16:creationId xmlns:a16="http://schemas.microsoft.com/office/drawing/2014/main" id="{AE020A0A-861F-44F7-8995-DF4FF5CF430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39" name="CaixaDeTexto 1">
          <a:extLst xmlns:a="http://schemas.openxmlformats.org/drawingml/2006/main">
            <a:ext uri="{FF2B5EF4-FFF2-40B4-BE49-F238E27FC236}">
              <a16:creationId xmlns:a16="http://schemas.microsoft.com/office/drawing/2014/main" id="{22B86452-789D-42A3-A721-A2EE0528740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0" name="CaixaDeTexto 1">
          <a:extLst xmlns:a="http://schemas.openxmlformats.org/drawingml/2006/main">
            <a:ext uri="{FF2B5EF4-FFF2-40B4-BE49-F238E27FC236}">
              <a16:creationId xmlns:a16="http://schemas.microsoft.com/office/drawing/2014/main" id="{BB00F10F-B291-4DCA-BC6C-F20E5AF06E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1" name="CaixaDeTexto 1">
          <a:extLst xmlns:a="http://schemas.openxmlformats.org/drawingml/2006/main">
            <a:ext uri="{FF2B5EF4-FFF2-40B4-BE49-F238E27FC236}">
              <a16:creationId xmlns:a16="http://schemas.microsoft.com/office/drawing/2014/main" id="{C9844E02-1618-410A-8EEC-54EC9EFB85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2" name="CaixaDeTexto 1">
          <a:extLst xmlns:a="http://schemas.openxmlformats.org/drawingml/2006/main">
            <a:ext uri="{FF2B5EF4-FFF2-40B4-BE49-F238E27FC236}">
              <a16:creationId xmlns:a16="http://schemas.microsoft.com/office/drawing/2014/main" id="{C009DB7D-FFD1-4A64-8226-31E2F311BDA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3" name="CaixaDeTexto 1">
          <a:extLst xmlns:a="http://schemas.openxmlformats.org/drawingml/2006/main">
            <a:ext uri="{FF2B5EF4-FFF2-40B4-BE49-F238E27FC236}">
              <a16:creationId xmlns:a16="http://schemas.microsoft.com/office/drawing/2014/main" id="{D69DE660-0E50-4FB0-8FFD-D47C155A5E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4" name="CaixaDeTexto 1">
          <a:extLst xmlns:a="http://schemas.openxmlformats.org/drawingml/2006/main">
            <a:ext uri="{FF2B5EF4-FFF2-40B4-BE49-F238E27FC236}">
              <a16:creationId xmlns:a16="http://schemas.microsoft.com/office/drawing/2014/main" id="{3B33FB91-D8C0-48E9-992C-E7736C40F0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5" name="CaixaDeTexto 1">
          <a:extLst xmlns:a="http://schemas.openxmlformats.org/drawingml/2006/main">
            <a:ext uri="{FF2B5EF4-FFF2-40B4-BE49-F238E27FC236}">
              <a16:creationId xmlns:a16="http://schemas.microsoft.com/office/drawing/2014/main" id="{96FF8553-E7AA-44A0-884E-7C53E3A87BE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6" name="CaixaDeTexto 1">
          <a:extLst xmlns:a="http://schemas.openxmlformats.org/drawingml/2006/main">
            <a:ext uri="{FF2B5EF4-FFF2-40B4-BE49-F238E27FC236}">
              <a16:creationId xmlns:a16="http://schemas.microsoft.com/office/drawing/2014/main" id="{1E5D37D8-A831-4A0A-96B2-F2E69180FC1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7" name="CaixaDeTexto 1">
          <a:extLst xmlns:a="http://schemas.openxmlformats.org/drawingml/2006/main">
            <a:ext uri="{FF2B5EF4-FFF2-40B4-BE49-F238E27FC236}">
              <a16:creationId xmlns:a16="http://schemas.microsoft.com/office/drawing/2014/main" id="{A29A4A8E-3C16-4572-AC8D-37F78D54E7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8" name="CaixaDeTexto 1">
          <a:extLst xmlns:a="http://schemas.openxmlformats.org/drawingml/2006/main">
            <a:ext uri="{FF2B5EF4-FFF2-40B4-BE49-F238E27FC236}">
              <a16:creationId xmlns:a16="http://schemas.microsoft.com/office/drawing/2014/main" id="{0DCB5108-3703-487B-AD08-F54E6C7CCE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49" name="CaixaDeTexto 1">
          <a:extLst xmlns:a="http://schemas.openxmlformats.org/drawingml/2006/main">
            <a:ext uri="{FF2B5EF4-FFF2-40B4-BE49-F238E27FC236}">
              <a16:creationId xmlns:a16="http://schemas.microsoft.com/office/drawing/2014/main" id="{8C96FA9F-C3C9-4272-ABC1-9E1AE1D4F8C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0" name="CaixaDeTexto 1">
          <a:extLst xmlns:a="http://schemas.openxmlformats.org/drawingml/2006/main">
            <a:ext uri="{FF2B5EF4-FFF2-40B4-BE49-F238E27FC236}">
              <a16:creationId xmlns:a16="http://schemas.microsoft.com/office/drawing/2014/main" id="{01C2D770-040A-4AD2-8040-0E5E6424EE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1" name="CaixaDeTexto 1">
          <a:extLst xmlns:a="http://schemas.openxmlformats.org/drawingml/2006/main">
            <a:ext uri="{FF2B5EF4-FFF2-40B4-BE49-F238E27FC236}">
              <a16:creationId xmlns:a16="http://schemas.microsoft.com/office/drawing/2014/main" id="{940D30DF-76FA-42CE-94F7-6F8D8156636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2" name="CaixaDeTexto 1">
          <a:extLst xmlns:a="http://schemas.openxmlformats.org/drawingml/2006/main">
            <a:ext uri="{FF2B5EF4-FFF2-40B4-BE49-F238E27FC236}">
              <a16:creationId xmlns:a16="http://schemas.microsoft.com/office/drawing/2014/main" id="{2B460AE6-F5A8-4231-A0BC-2B9C561FDE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3" name="CaixaDeTexto 1">
          <a:extLst xmlns:a="http://schemas.openxmlformats.org/drawingml/2006/main">
            <a:ext uri="{FF2B5EF4-FFF2-40B4-BE49-F238E27FC236}">
              <a16:creationId xmlns:a16="http://schemas.microsoft.com/office/drawing/2014/main" id="{105510F1-9F30-4FBA-9922-F6C36E16E15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4" name="CaixaDeTexto 1">
          <a:extLst xmlns:a="http://schemas.openxmlformats.org/drawingml/2006/main">
            <a:ext uri="{FF2B5EF4-FFF2-40B4-BE49-F238E27FC236}">
              <a16:creationId xmlns:a16="http://schemas.microsoft.com/office/drawing/2014/main" id="{2660C893-6D91-45DE-9E59-7C49F48319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5" name="CaixaDeTexto 1">
          <a:extLst xmlns:a="http://schemas.openxmlformats.org/drawingml/2006/main">
            <a:ext uri="{FF2B5EF4-FFF2-40B4-BE49-F238E27FC236}">
              <a16:creationId xmlns:a16="http://schemas.microsoft.com/office/drawing/2014/main" id="{16FCDD5C-860F-4B00-9C83-E98A7EB18DC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6" name="CaixaDeTexto 1">
          <a:extLst xmlns:a="http://schemas.openxmlformats.org/drawingml/2006/main">
            <a:ext uri="{FF2B5EF4-FFF2-40B4-BE49-F238E27FC236}">
              <a16:creationId xmlns:a16="http://schemas.microsoft.com/office/drawing/2014/main" id="{13F243AB-5D2E-4040-A1BC-44BF1581032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7" name="CaixaDeTexto 1">
          <a:extLst xmlns:a="http://schemas.openxmlformats.org/drawingml/2006/main">
            <a:ext uri="{FF2B5EF4-FFF2-40B4-BE49-F238E27FC236}">
              <a16:creationId xmlns:a16="http://schemas.microsoft.com/office/drawing/2014/main" id="{F5975EEA-429E-4591-AEE1-27C12341E6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8" name="CaixaDeTexto 1">
          <a:extLst xmlns:a="http://schemas.openxmlformats.org/drawingml/2006/main">
            <a:ext uri="{FF2B5EF4-FFF2-40B4-BE49-F238E27FC236}">
              <a16:creationId xmlns:a16="http://schemas.microsoft.com/office/drawing/2014/main" id="{78EE16EF-1630-4F6B-926E-82A33D910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59" name="CaixaDeTexto 1">
          <a:extLst xmlns:a="http://schemas.openxmlformats.org/drawingml/2006/main">
            <a:ext uri="{FF2B5EF4-FFF2-40B4-BE49-F238E27FC236}">
              <a16:creationId xmlns:a16="http://schemas.microsoft.com/office/drawing/2014/main" id="{8F3D2F2A-6873-47E5-85B8-CFF910FB797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0" name="CaixaDeTexto 1">
          <a:extLst xmlns:a="http://schemas.openxmlformats.org/drawingml/2006/main">
            <a:ext uri="{FF2B5EF4-FFF2-40B4-BE49-F238E27FC236}">
              <a16:creationId xmlns:a16="http://schemas.microsoft.com/office/drawing/2014/main" id="{5F8D4494-DAAE-4458-8E80-06CB043DA8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1" name="CaixaDeTexto 1">
          <a:extLst xmlns:a="http://schemas.openxmlformats.org/drawingml/2006/main">
            <a:ext uri="{FF2B5EF4-FFF2-40B4-BE49-F238E27FC236}">
              <a16:creationId xmlns:a16="http://schemas.microsoft.com/office/drawing/2014/main" id="{5DB8E884-7CFD-4899-B025-F538B52104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2" name="CaixaDeTexto 1">
          <a:extLst xmlns:a="http://schemas.openxmlformats.org/drawingml/2006/main">
            <a:ext uri="{FF2B5EF4-FFF2-40B4-BE49-F238E27FC236}">
              <a16:creationId xmlns:a16="http://schemas.microsoft.com/office/drawing/2014/main" id="{84062E09-551B-4D38-A043-3D42A949431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3" name="CaixaDeTexto 1">
          <a:extLst xmlns:a="http://schemas.openxmlformats.org/drawingml/2006/main">
            <a:ext uri="{FF2B5EF4-FFF2-40B4-BE49-F238E27FC236}">
              <a16:creationId xmlns:a16="http://schemas.microsoft.com/office/drawing/2014/main" id="{D9F48CE8-DAE5-49DA-863F-9FCE2EC8A64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4" name="CaixaDeTexto 1">
          <a:extLst xmlns:a="http://schemas.openxmlformats.org/drawingml/2006/main">
            <a:ext uri="{FF2B5EF4-FFF2-40B4-BE49-F238E27FC236}">
              <a16:creationId xmlns:a16="http://schemas.microsoft.com/office/drawing/2014/main" id="{E6AAE335-7ECB-4592-A404-6AE4EDDC601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5" name="CaixaDeTexto 1">
          <a:extLst xmlns:a="http://schemas.openxmlformats.org/drawingml/2006/main">
            <a:ext uri="{FF2B5EF4-FFF2-40B4-BE49-F238E27FC236}">
              <a16:creationId xmlns:a16="http://schemas.microsoft.com/office/drawing/2014/main" id="{79494A42-4484-47E9-A9DE-A858C7DCDB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6" name="CaixaDeTexto 1">
          <a:extLst xmlns:a="http://schemas.openxmlformats.org/drawingml/2006/main">
            <a:ext uri="{FF2B5EF4-FFF2-40B4-BE49-F238E27FC236}">
              <a16:creationId xmlns:a16="http://schemas.microsoft.com/office/drawing/2014/main" id="{AB7857EC-6DCB-4E25-92C5-68F91C808BA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7" name="CaixaDeTexto 1">
          <a:extLst xmlns:a="http://schemas.openxmlformats.org/drawingml/2006/main">
            <a:ext uri="{FF2B5EF4-FFF2-40B4-BE49-F238E27FC236}">
              <a16:creationId xmlns:a16="http://schemas.microsoft.com/office/drawing/2014/main" id="{795C06EE-DDC3-4367-BB37-2B337B073F6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8" name="CaixaDeTexto 1">
          <a:extLst xmlns:a="http://schemas.openxmlformats.org/drawingml/2006/main">
            <a:ext uri="{FF2B5EF4-FFF2-40B4-BE49-F238E27FC236}">
              <a16:creationId xmlns:a16="http://schemas.microsoft.com/office/drawing/2014/main" id="{E66A3B31-9090-442D-9171-6A3703A8377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69" name="CaixaDeTexto 1">
          <a:extLst xmlns:a="http://schemas.openxmlformats.org/drawingml/2006/main">
            <a:ext uri="{FF2B5EF4-FFF2-40B4-BE49-F238E27FC236}">
              <a16:creationId xmlns:a16="http://schemas.microsoft.com/office/drawing/2014/main" id="{AA6CD108-0805-47E8-BEE8-34CD7116710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0" name="CaixaDeTexto 1">
          <a:extLst xmlns:a="http://schemas.openxmlformats.org/drawingml/2006/main">
            <a:ext uri="{FF2B5EF4-FFF2-40B4-BE49-F238E27FC236}">
              <a16:creationId xmlns:a16="http://schemas.microsoft.com/office/drawing/2014/main" id="{C4F35CBE-E733-4081-8A67-83185855DE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1" name="CaixaDeTexto 1">
          <a:extLst xmlns:a="http://schemas.openxmlformats.org/drawingml/2006/main">
            <a:ext uri="{FF2B5EF4-FFF2-40B4-BE49-F238E27FC236}">
              <a16:creationId xmlns:a16="http://schemas.microsoft.com/office/drawing/2014/main" id="{0C1F6698-D4A6-417D-A618-3F5CF577610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2" name="CaixaDeTexto 1">
          <a:extLst xmlns:a="http://schemas.openxmlformats.org/drawingml/2006/main">
            <a:ext uri="{FF2B5EF4-FFF2-40B4-BE49-F238E27FC236}">
              <a16:creationId xmlns:a16="http://schemas.microsoft.com/office/drawing/2014/main" id="{DBAE9253-8B27-4E43-B0C0-7B04F3DE27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3" name="CaixaDeTexto 1">
          <a:extLst xmlns:a="http://schemas.openxmlformats.org/drawingml/2006/main">
            <a:ext uri="{FF2B5EF4-FFF2-40B4-BE49-F238E27FC236}">
              <a16:creationId xmlns:a16="http://schemas.microsoft.com/office/drawing/2014/main" id="{E7A0B31A-B5BE-40F6-862C-4B891429EE7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4" name="CaixaDeTexto 1">
          <a:extLst xmlns:a="http://schemas.openxmlformats.org/drawingml/2006/main">
            <a:ext uri="{FF2B5EF4-FFF2-40B4-BE49-F238E27FC236}">
              <a16:creationId xmlns:a16="http://schemas.microsoft.com/office/drawing/2014/main" id="{0A52BABD-74E6-4FF3-B4FF-C58E889B137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5" name="CaixaDeTexto 1">
          <a:extLst xmlns:a="http://schemas.openxmlformats.org/drawingml/2006/main">
            <a:ext uri="{FF2B5EF4-FFF2-40B4-BE49-F238E27FC236}">
              <a16:creationId xmlns:a16="http://schemas.microsoft.com/office/drawing/2014/main" id="{F238BA0B-8247-44B7-A57F-A842700F821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6" name="CaixaDeTexto 1">
          <a:extLst xmlns:a="http://schemas.openxmlformats.org/drawingml/2006/main">
            <a:ext uri="{FF2B5EF4-FFF2-40B4-BE49-F238E27FC236}">
              <a16:creationId xmlns:a16="http://schemas.microsoft.com/office/drawing/2014/main" id="{642E1463-BF17-4DCB-9382-9E6FA699641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7" name="CaixaDeTexto 1">
          <a:extLst xmlns:a="http://schemas.openxmlformats.org/drawingml/2006/main">
            <a:ext uri="{FF2B5EF4-FFF2-40B4-BE49-F238E27FC236}">
              <a16:creationId xmlns:a16="http://schemas.microsoft.com/office/drawing/2014/main" id="{489B4875-E919-4EEA-9B8C-27CC72F8B0B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8" name="CaixaDeTexto 1">
          <a:extLst xmlns:a="http://schemas.openxmlformats.org/drawingml/2006/main">
            <a:ext uri="{FF2B5EF4-FFF2-40B4-BE49-F238E27FC236}">
              <a16:creationId xmlns:a16="http://schemas.microsoft.com/office/drawing/2014/main" id="{2DBEA7D3-E08A-4F38-BD16-30B47F2D669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79" name="CaixaDeTexto 1">
          <a:extLst xmlns:a="http://schemas.openxmlformats.org/drawingml/2006/main">
            <a:ext uri="{FF2B5EF4-FFF2-40B4-BE49-F238E27FC236}">
              <a16:creationId xmlns:a16="http://schemas.microsoft.com/office/drawing/2014/main" id="{6D0C6EDA-47E7-4343-8A6A-222F3A50022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0" name="CaixaDeTexto 1">
          <a:extLst xmlns:a="http://schemas.openxmlformats.org/drawingml/2006/main">
            <a:ext uri="{FF2B5EF4-FFF2-40B4-BE49-F238E27FC236}">
              <a16:creationId xmlns:a16="http://schemas.microsoft.com/office/drawing/2014/main" id="{85E237AC-A91C-4FFB-A875-01173B32474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1" name="CaixaDeTexto 1">
          <a:extLst xmlns:a="http://schemas.openxmlformats.org/drawingml/2006/main">
            <a:ext uri="{FF2B5EF4-FFF2-40B4-BE49-F238E27FC236}">
              <a16:creationId xmlns:a16="http://schemas.microsoft.com/office/drawing/2014/main" id="{EF882E15-7B31-4143-87F7-DC99F829BCB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2" name="CaixaDeTexto 1">
          <a:extLst xmlns:a="http://schemas.openxmlformats.org/drawingml/2006/main">
            <a:ext uri="{FF2B5EF4-FFF2-40B4-BE49-F238E27FC236}">
              <a16:creationId xmlns:a16="http://schemas.microsoft.com/office/drawing/2014/main" id="{E77560B6-3317-4E5A-834F-D820C78435C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3" name="CaixaDeTexto 1">
          <a:extLst xmlns:a="http://schemas.openxmlformats.org/drawingml/2006/main">
            <a:ext uri="{FF2B5EF4-FFF2-40B4-BE49-F238E27FC236}">
              <a16:creationId xmlns:a16="http://schemas.microsoft.com/office/drawing/2014/main" id="{E0242343-FBC8-46D7-B023-05B08A8F006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4" name="CaixaDeTexto 1">
          <a:extLst xmlns:a="http://schemas.openxmlformats.org/drawingml/2006/main">
            <a:ext uri="{FF2B5EF4-FFF2-40B4-BE49-F238E27FC236}">
              <a16:creationId xmlns:a16="http://schemas.microsoft.com/office/drawing/2014/main" id="{3E489932-C59A-41A4-8B7A-A0BBB0563F2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5" name="CaixaDeTexto 1">
          <a:extLst xmlns:a="http://schemas.openxmlformats.org/drawingml/2006/main">
            <a:ext uri="{FF2B5EF4-FFF2-40B4-BE49-F238E27FC236}">
              <a16:creationId xmlns:a16="http://schemas.microsoft.com/office/drawing/2014/main" id="{F2D49A4B-971C-4698-B0CE-A9C8032EFDE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6" name="CaixaDeTexto 1">
          <a:extLst xmlns:a="http://schemas.openxmlformats.org/drawingml/2006/main">
            <a:ext uri="{FF2B5EF4-FFF2-40B4-BE49-F238E27FC236}">
              <a16:creationId xmlns:a16="http://schemas.microsoft.com/office/drawing/2014/main" id="{C4E87160-3175-4A02-8CAF-97744AD9275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7" name="CaixaDeTexto 1">
          <a:extLst xmlns:a="http://schemas.openxmlformats.org/drawingml/2006/main">
            <a:ext uri="{FF2B5EF4-FFF2-40B4-BE49-F238E27FC236}">
              <a16:creationId xmlns:a16="http://schemas.microsoft.com/office/drawing/2014/main" id="{5C3CC1C2-8C70-4077-A65E-6FCCDA40BA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8" name="CaixaDeTexto 1">
          <a:extLst xmlns:a="http://schemas.openxmlformats.org/drawingml/2006/main">
            <a:ext uri="{FF2B5EF4-FFF2-40B4-BE49-F238E27FC236}">
              <a16:creationId xmlns:a16="http://schemas.microsoft.com/office/drawing/2014/main" id="{67A4C0B7-9EC3-4056-A8F6-2E09A7C49B1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89" name="CaixaDeTexto 1">
          <a:extLst xmlns:a="http://schemas.openxmlformats.org/drawingml/2006/main">
            <a:ext uri="{FF2B5EF4-FFF2-40B4-BE49-F238E27FC236}">
              <a16:creationId xmlns:a16="http://schemas.microsoft.com/office/drawing/2014/main" id="{2BF2DB42-2965-4A1B-907E-6A2F0D5CB1E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0" name="CaixaDeTexto 1">
          <a:extLst xmlns:a="http://schemas.openxmlformats.org/drawingml/2006/main">
            <a:ext uri="{FF2B5EF4-FFF2-40B4-BE49-F238E27FC236}">
              <a16:creationId xmlns:a16="http://schemas.microsoft.com/office/drawing/2014/main" id="{B2F10D5F-15D9-47D9-A5D2-C26DA214194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1" name="CaixaDeTexto 1">
          <a:extLst xmlns:a="http://schemas.openxmlformats.org/drawingml/2006/main">
            <a:ext uri="{FF2B5EF4-FFF2-40B4-BE49-F238E27FC236}">
              <a16:creationId xmlns:a16="http://schemas.microsoft.com/office/drawing/2014/main" id="{868E0FC0-2B1B-45AE-81CB-605603DCBF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2" name="CaixaDeTexto 1">
          <a:extLst xmlns:a="http://schemas.openxmlformats.org/drawingml/2006/main">
            <a:ext uri="{FF2B5EF4-FFF2-40B4-BE49-F238E27FC236}">
              <a16:creationId xmlns:a16="http://schemas.microsoft.com/office/drawing/2014/main" id="{6A8F7D3E-0452-4746-A7A0-4A5C39B7F51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3" name="CaixaDeTexto 1">
          <a:extLst xmlns:a="http://schemas.openxmlformats.org/drawingml/2006/main">
            <a:ext uri="{FF2B5EF4-FFF2-40B4-BE49-F238E27FC236}">
              <a16:creationId xmlns:a16="http://schemas.microsoft.com/office/drawing/2014/main" id="{608C9A4D-881A-45C6-9F32-D222A525D2D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4" name="CaixaDeTexto 1">
          <a:extLst xmlns:a="http://schemas.openxmlformats.org/drawingml/2006/main">
            <a:ext uri="{FF2B5EF4-FFF2-40B4-BE49-F238E27FC236}">
              <a16:creationId xmlns:a16="http://schemas.microsoft.com/office/drawing/2014/main" id="{4CF42EBA-7E73-4AA0-8F41-3068D492B6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5" name="CaixaDeTexto 1">
          <a:extLst xmlns:a="http://schemas.openxmlformats.org/drawingml/2006/main">
            <a:ext uri="{FF2B5EF4-FFF2-40B4-BE49-F238E27FC236}">
              <a16:creationId xmlns:a16="http://schemas.microsoft.com/office/drawing/2014/main" id="{5F8C3FFC-D817-41E4-ABD9-379D5E78CB0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6" name="CaixaDeTexto 1">
          <a:extLst xmlns:a="http://schemas.openxmlformats.org/drawingml/2006/main">
            <a:ext uri="{FF2B5EF4-FFF2-40B4-BE49-F238E27FC236}">
              <a16:creationId xmlns:a16="http://schemas.microsoft.com/office/drawing/2014/main" id="{8882809D-4EDE-4D72-B73E-BC472EAE8EF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7" name="CaixaDeTexto 1">
          <a:extLst xmlns:a="http://schemas.openxmlformats.org/drawingml/2006/main">
            <a:ext uri="{FF2B5EF4-FFF2-40B4-BE49-F238E27FC236}">
              <a16:creationId xmlns:a16="http://schemas.microsoft.com/office/drawing/2014/main" id="{B3BD844C-982F-485E-942F-371DC635E29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8" name="CaixaDeTexto 1">
          <a:extLst xmlns:a="http://schemas.openxmlformats.org/drawingml/2006/main">
            <a:ext uri="{FF2B5EF4-FFF2-40B4-BE49-F238E27FC236}">
              <a16:creationId xmlns:a16="http://schemas.microsoft.com/office/drawing/2014/main" id="{F22279B4-1EC8-41B4-9B6D-3AB3503F5E3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99" name="CaixaDeTexto 1">
          <a:extLst xmlns:a="http://schemas.openxmlformats.org/drawingml/2006/main">
            <a:ext uri="{FF2B5EF4-FFF2-40B4-BE49-F238E27FC236}">
              <a16:creationId xmlns:a16="http://schemas.microsoft.com/office/drawing/2014/main" id="{9DA535DC-124F-4216-97A3-67796C24873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0" name="CaixaDeTexto 1">
          <a:extLst xmlns:a="http://schemas.openxmlformats.org/drawingml/2006/main">
            <a:ext uri="{FF2B5EF4-FFF2-40B4-BE49-F238E27FC236}">
              <a16:creationId xmlns:a16="http://schemas.microsoft.com/office/drawing/2014/main" id="{6747BC36-EE3F-4888-8F13-ED22818F18F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1" name="CaixaDeTexto 1">
          <a:extLst xmlns:a="http://schemas.openxmlformats.org/drawingml/2006/main">
            <a:ext uri="{FF2B5EF4-FFF2-40B4-BE49-F238E27FC236}">
              <a16:creationId xmlns:a16="http://schemas.microsoft.com/office/drawing/2014/main" id="{F42E09AB-FBBB-46EB-901B-596C5931CE4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2" name="CaixaDeTexto 1">
          <a:extLst xmlns:a="http://schemas.openxmlformats.org/drawingml/2006/main">
            <a:ext uri="{FF2B5EF4-FFF2-40B4-BE49-F238E27FC236}">
              <a16:creationId xmlns:a16="http://schemas.microsoft.com/office/drawing/2014/main" id="{CCA0AE85-FF95-47FA-8856-CAF4F5D5071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3" name="CaixaDeTexto 1">
          <a:extLst xmlns:a="http://schemas.openxmlformats.org/drawingml/2006/main">
            <a:ext uri="{FF2B5EF4-FFF2-40B4-BE49-F238E27FC236}">
              <a16:creationId xmlns:a16="http://schemas.microsoft.com/office/drawing/2014/main" id="{CBAE1622-E18E-4AF3-9E4C-C281FE7C60E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4" name="CaixaDeTexto 1">
          <a:extLst xmlns:a="http://schemas.openxmlformats.org/drawingml/2006/main">
            <a:ext uri="{FF2B5EF4-FFF2-40B4-BE49-F238E27FC236}">
              <a16:creationId xmlns:a16="http://schemas.microsoft.com/office/drawing/2014/main" id="{FF9747B4-FD95-4006-BC34-D8AC44856D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5" name="CaixaDeTexto 1">
          <a:extLst xmlns:a="http://schemas.openxmlformats.org/drawingml/2006/main">
            <a:ext uri="{FF2B5EF4-FFF2-40B4-BE49-F238E27FC236}">
              <a16:creationId xmlns:a16="http://schemas.microsoft.com/office/drawing/2014/main" id="{361D951E-D0F4-41A5-AA7E-F4F6F08D826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6" name="CaixaDeTexto 1">
          <a:extLst xmlns:a="http://schemas.openxmlformats.org/drawingml/2006/main">
            <a:ext uri="{FF2B5EF4-FFF2-40B4-BE49-F238E27FC236}">
              <a16:creationId xmlns:a16="http://schemas.microsoft.com/office/drawing/2014/main" id="{0C3D3E0C-56F1-4D7A-8374-EB7733D58BE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7" name="CaixaDeTexto 1">
          <a:extLst xmlns:a="http://schemas.openxmlformats.org/drawingml/2006/main">
            <a:ext uri="{FF2B5EF4-FFF2-40B4-BE49-F238E27FC236}">
              <a16:creationId xmlns:a16="http://schemas.microsoft.com/office/drawing/2014/main" id="{80819910-C9AF-44E0-8BED-72E9CB6AE50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8" name="CaixaDeTexto 1">
          <a:extLst xmlns:a="http://schemas.openxmlformats.org/drawingml/2006/main">
            <a:ext uri="{FF2B5EF4-FFF2-40B4-BE49-F238E27FC236}">
              <a16:creationId xmlns:a16="http://schemas.microsoft.com/office/drawing/2014/main" id="{A9641EBC-C281-487C-AADA-35072762ED8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09" name="CaixaDeTexto 1">
          <a:extLst xmlns:a="http://schemas.openxmlformats.org/drawingml/2006/main">
            <a:ext uri="{FF2B5EF4-FFF2-40B4-BE49-F238E27FC236}">
              <a16:creationId xmlns:a16="http://schemas.microsoft.com/office/drawing/2014/main" id="{D545131E-D90E-4B46-9AB4-4CE083EA1BB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0" name="CaixaDeTexto 1">
          <a:extLst xmlns:a="http://schemas.openxmlformats.org/drawingml/2006/main">
            <a:ext uri="{FF2B5EF4-FFF2-40B4-BE49-F238E27FC236}">
              <a16:creationId xmlns:a16="http://schemas.microsoft.com/office/drawing/2014/main" id="{1AF677FA-9C77-45E5-9A12-91E94BDBF50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1" name="CaixaDeTexto 1">
          <a:extLst xmlns:a="http://schemas.openxmlformats.org/drawingml/2006/main">
            <a:ext uri="{FF2B5EF4-FFF2-40B4-BE49-F238E27FC236}">
              <a16:creationId xmlns:a16="http://schemas.microsoft.com/office/drawing/2014/main" id="{BE09A385-8F67-4E88-94F4-53C6F7B9FA4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2" name="CaixaDeTexto 1">
          <a:extLst xmlns:a="http://schemas.openxmlformats.org/drawingml/2006/main">
            <a:ext uri="{FF2B5EF4-FFF2-40B4-BE49-F238E27FC236}">
              <a16:creationId xmlns:a16="http://schemas.microsoft.com/office/drawing/2014/main" id="{C8D4D25A-EBA7-41AB-A6EC-9F15DB9620A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3" name="CaixaDeTexto 1">
          <a:extLst xmlns:a="http://schemas.openxmlformats.org/drawingml/2006/main">
            <a:ext uri="{FF2B5EF4-FFF2-40B4-BE49-F238E27FC236}">
              <a16:creationId xmlns:a16="http://schemas.microsoft.com/office/drawing/2014/main" id="{2AA3C7C7-F90B-4AF7-8F49-9CAB68204D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4" name="CaixaDeTexto 1">
          <a:extLst xmlns:a="http://schemas.openxmlformats.org/drawingml/2006/main">
            <a:ext uri="{FF2B5EF4-FFF2-40B4-BE49-F238E27FC236}">
              <a16:creationId xmlns:a16="http://schemas.microsoft.com/office/drawing/2014/main" id="{3423E790-1544-4EDB-B43F-BE962E7B3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5" name="CaixaDeTexto 1">
          <a:extLst xmlns:a="http://schemas.openxmlformats.org/drawingml/2006/main">
            <a:ext uri="{FF2B5EF4-FFF2-40B4-BE49-F238E27FC236}">
              <a16:creationId xmlns:a16="http://schemas.microsoft.com/office/drawing/2014/main" id="{45393899-71C4-4992-8D53-55270A78EC6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6" name="CaixaDeTexto 1">
          <a:extLst xmlns:a="http://schemas.openxmlformats.org/drawingml/2006/main">
            <a:ext uri="{FF2B5EF4-FFF2-40B4-BE49-F238E27FC236}">
              <a16:creationId xmlns:a16="http://schemas.microsoft.com/office/drawing/2014/main" id="{09FEFF5C-5E38-40B3-B7E6-EF22A233AB7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7" name="CaixaDeTexto 1">
          <a:extLst xmlns:a="http://schemas.openxmlformats.org/drawingml/2006/main">
            <a:ext uri="{FF2B5EF4-FFF2-40B4-BE49-F238E27FC236}">
              <a16:creationId xmlns:a16="http://schemas.microsoft.com/office/drawing/2014/main" id="{50D27728-6043-4C99-A77E-1C4502BBD76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8" name="CaixaDeTexto 1">
          <a:extLst xmlns:a="http://schemas.openxmlformats.org/drawingml/2006/main">
            <a:ext uri="{FF2B5EF4-FFF2-40B4-BE49-F238E27FC236}">
              <a16:creationId xmlns:a16="http://schemas.microsoft.com/office/drawing/2014/main" id="{DCC5B884-B790-4A6B-A0F7-484261D7E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19" name="CaixaDeTexto 1">
          <a:extLst xmlns:a="http://schemas.openxmlformats.org/drawingml/2006/main">
            <a:ext uri="{FF2B5EF4-FFF2-40B4-BE49-F238E27FC236}">
              <a16:creationId xmlns:a16="http://schemas.microsoft.com/office/drawing/2014/main" id="{5BD9C75B-7BE1-4D3F-83FE-B67E33ECDC6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0" name="CaixaDeTexto 1">
          <a:extLst xmlns:a="http://schemas.openxmlformats.org/drawingml/2006/main">
            <a:ext uri="{FF2B5EF4-FFF2-40B4-BE49-F238E27FC236}">
              <a16:creationId xmlns:a16="http://schemas.microsoft.com/office/drawing/2014/main" id="{DA109B06-DEAF-4E1D-A5AD-B121E6C4083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1" name="CaixaDeTexto 1">
          <a:extLst xmlns:a="http://schemas.openxmlformats.org/drawingml/2006/main">
            <a:ext uri="{FF2B5EF4-FFF2-40B4-BE49-F238E27FC236}">
              <a16:creationId xmlns:a16="http://schemas.microsoft.com/office/drawing/2014/main" id="{1410465B-50F1-457E-85DC-42B685F570E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2" name="CaixaDeTexto 1">
          <a:extLst xmlns:a="http://schemas.openxmlformats.org/drawingml/2006/main">
            <a:ext uri="{FF2B5EF4-FFF2-40B4-BE49-F238E27FC236}">
              <a16:creationId xmlns:a16="http://schemas.microsoft.com/office/drawing/2014/main" id="{62B9C02B-6605-4E41-A000-907E9E9D58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3" name="CaixaDeTexto 1">
          <a:extLst xmlns:a="http://schemas.openxmlformats.org/drawingml/2006/main">
            <a:ext uri="{FF2B5EF4-FFF2-40B4-BE49-F238E27FC236}">
              <a16:creationId xmlns:a16="http://schemas.microsoft.com/office/drawing/2014/main" id="{123D5CAA-15A0-4A59-BC5B-BF189EF039F7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4" name="CaixaDeTexto 1">
          <a:extLst xmlns:a="http://schemas.openxmlformats.org/drawingml/2006/main">
            <a:ext uri="{FF2B5EF4-FFF2-40B4-BE49-F238E27FC236}">
              <a16:creationId xmlns:a16="http://schemas.microsoft.com/office/drawing/2014/main" id="{E4920FFC-985A-48DF-AE71-29D88C3AF45D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5" name="CaixaDeTexto 1">
          <a:extLst xmlns:a="http://schemas.openxmlformats.org/drawingml/2006/main">
            <a:ext uri="{FF2B5EF4-FFF2-40B4-BE49-F238E27FC236}">
              <a16:creationId xmlns:a16="http://schemas.microsoft.com/office/drawing/2014/main" id="{668FF646-9C7B-4956-99AE-BF9B9907932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6" name="CaixaDeTexto 1">
          <a:extLst xmlns:a="http://schemas.openxmlformats.org/drawingml/2006/main">
            <a:ext uri="{FF2B5EF4-FFF2-40B4-BE49-F238E27FC236}">
              <a16:creationId xmlns:a16="http://schemas.microsoft.com/office/drawing/2014/main" id="{27CA9F93-10A3-4967-AEAE-C1242340E60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7" name="CaixaDeTexto 1">
          <a:extLst xmlns:a="http://schemas.openxmlformats.org/drawingml/2006/main">
            <a:ext uri="{FF2B5EF4-FFF2-40B4-BE49-F238E27FC236}">
              <a16:creationId xmlns:a16="http://schemas.microsoft.com/office/drawing/2014/main" id="{88AAE618-266B-4478-999B-D806928EA3A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8" name="CaixaDeTexto 1">
          <a:extLst xmlns:a="http://schemas.openxmlformats.org/drawingml/2006/main">
            <a:ext uri="{FF2B5EF4-FFF2-40B4-BE49-F238E27FC236}">
              <a16:creationId xmlns:a16="http://schemas.microsoft.com/office/drawing/2014/main" id="{4246863C-CAD0-4883-B749-5AC3910BE3B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29" name="CaixaDeTexto 1">
          <a:extLst xmlns:a="http://schemas.openxmlformats.org/drawingml/2006/main">
            <a:ext uri="{FF2B5EF4-FFF2-40B4-BE49-F238E27FC236}">
              <a16:creationId xmlns:a16="http://schemas.microsoft.com/office/drawing/2014/main" id="{0BF07385-A144-4864-836B-D58E8199882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0" name="CaixaDeTexto 1">
          <a:extLst xmlns:a="http://schemas.openxmlformats.org/drawingml/2006/main">
            <a:ext uri="{FF2B5EF4-FFF2-40B4-BE49-F238E27FC236}">
              <a16:creationId xmlns:a16="http://schemas.microsoft.com/office/drawing/2014/main" id="{E4FB6A86-1317-450B-A79F-30C18AEA63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1" name="CaixaDeTexto 1">
          <a:extLst xmlns:a="http://schemas.openxmlformats.org/drawingml/2006/main">
            <a:ext uri="{FF2B5EF4-FFF2-40B4-BE49-F238E27FC236}">
              <a16:creationId xmlns:a16="http://schemas.microsoft.com/office/drawing/2014/main" id="{D2FDEED4-24C9-4CCA-9349-4FFD693F774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2" name="CaixaDeTexto 1">
          <a:extLst xmlns:a="http://schemas.openxmlformats.org/drawingml/2006/main">
            <a:ext uri="{FF2B5EF4-FFF2-40B4-BE49-F238E27FC236}">
              <a16:creationId xmlns:a16="http://schemas.microsoft.com/office/drawing/2014/main" id="{43475030-D06F-4D5E-8656-04CF5190A49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3" name="CaixaDeTexto 1">
          <a:extLst xmlns:a="http://schemas.openxmlformats.org/drawingml/2006/main">
            <a:ext uri="{FF2B5EF4-FFF2-40B4-BE49-F238E27FC236}">
              <a16:creationId xmlns:a16="http://schemas.microsoft.com/office/drawing/2014/main" id="{A4F45C18-0D2B-48B8-B1BC-7A1E0C06D86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4" name="CaixaDeTexto 1">
          <a:extLst xmlns:a="http://schemas.openxmlformats.org/drawingml/2006/main">
            <a:ext uri="{FF2B5EF4-FFF2-40B4-BE49-F238E27FC236}">
              <a16:creationId xmlns:a16="http://schemas.microsoft.com/office/drawing/2014/main" id="{01E6C84F-D1BF-4C0F-94A4-10D53C64C594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5" name="CaixaDeTexto 1">
          <a:extLst xmlns:a="http://schemas.openxmlformats.org/drawingml/2006/main">
            <a:ext uri="{FF2B5EF4-FFF2-40B4-BE49-F238E27FC236}">
              <a16:creationId xmlns:a16="http://schemas.microsoft.com/office/drawing/2014/main" id="{C412BBF4-3974-4AAF-818E-301A9692AD7B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6" name="CaixaDeTexto 1">
          <a:extLst xmlns:a="http://schemas.openxmlformats.org/drawingml/2006/main">
            <a:ext uri="{FF2B5EF4-FFF2-40B4-BE49-F238E27FC236}">
              <a16:creationId xmlns:a16="http://schemas.microsoft.com/office/drawing/2014/main" id="{672690EF-D26A-48B3-8A65-8BD9F909147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7" name="CaixaDeTexto 1">
          <a:extLst xmlns:a="http://schemas.openxmlformats.org/drawingml/2006/main">
            <a:ext uri="{FF2B5EF4-FFF2-40B4-BE49-F238E27FC236}">
              <a16:creationId xmlns:a16="http://schemas.microsoft.com/office/drawing/2014/main" id="{CA8D68DC-4AC7-40F8-B0F3-D601FF5C235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8" name="CaixaDeTexto 1">
          <a:extLst xmlns:a="http://schemas.openxmlformats.org/drawingml/2006/main">
            <a:ext uri="{FF2B5EF4-FFF2-40B4-BE49-F238E27FC236}">
              <a16:creationId xmlns:a16="http://schemas.microsoft.com/office/drawing/2014/main" id="{6BEC6EC4-421C-4BBC-A9AD-7225E42535A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39" name="CaixaDeTexto 1">
          <a:extLst xmlns:a="http://schemas.openxmlformats.org/drawingml/2006/main">
            <a:ext uri="{FF2B5EF4-FFF2-40B4-BE49-F238E27FC236}">
              <a16:creationId xmlns:a16="http://schemas.microsoft.com/office/drawing/2014/main" id="{C614B658-A356-40EC-BDD8-28036DB3BED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0" name="CaixaDeTexto 1">
          <a:extLst xmlns:a="http://schemas.openxmlformats.org/drawingml/2006/main">
            <a:ext uri="{FF2B5EF4-FFF2-40B4-BE49-F238E27FC236}">
              <a16:creationId xmlns:a16="http://schemas.microsoft.com/office/drawing/2014/main" id="{0A7692A3-D4F6-4B9E-BC38-9C7CEC692C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1" name="CaixaDeTexto 1">
          <a:extLst xmlns:a="http://schemas.openxmlformats.org/drawingml/2006/main">
            <a:ext uri="{FF2B5EF4-FFF2-40B4-BE49-F238E27FC236}">
              <a16:creationId xmlns:a16="http://schemas.microsoft.com/office/drawing/2014/main" id="{6CD1F71C-7F2C-4888-8421-C1408BC41ED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2" name="CaixaDeTexto 1">
          <a:extLst xmlns:a="http://schemas.openxmlformats.org/drawingml/2006/main">
            <a:ext uri="{FF2B5EF4-FFF2-40B4-BE49-F238E27FC236}">
              <a16:creationId xmlns:a16="http://schemas.microsoft.com/office/drawing/2014/main" id="{83A39DB5-15DF-4661-9D0A-508FF7411FF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3" name="CaixaDeTexto 1">
          <a:extLst xmlns:a="http://schemas.openxmlformats.org/drawingml/2006/main">
            <a:ext uri="{FF2B5EF4-FFF2-40B4-BE49-F238E27FC236}">
              <a16:creationId xmlns:a16="http://schemas.microsoft.com/office/drawing/2014/main" id="{A4578A44-66EB-46E7-B534-FBE1CC11AAE0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4" name="CaixaDeTexto 1">
          <a:extLst xmlns:a="http://schemas.openxmlformats.org/drawingml/2006/main">
            <a:ext uri="{FF2B5EF4-FFF2-40B4-BE49-F238E27FC236}">
              <a16:creationId xmlns:a16="http://schemas.microsoft.com/office/drawing/2014/main" id="{9BE75767-1667-4A29-8B86-80E748D42B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5" name="CaixaDeTexto 1">
          <a:extLst xmlns:a="http://schemas.openxmlformats.org/drawingml/2006/main">
            <a:ext uri="{FF2B5EF4-FFF2-40B4-BE49-F238E27FC236}">
              <a16:creationId xmlns:a16="http://schemas.microsoft.com/office/drawing/2014/main" id="{0515366A-C12B-4FD5-AFDD-4A3DAB0FB53C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6" name="CaixaDeTexto 1">
          <a:extLst xmlns:a="http://schemas.openxmlformats.org/drawingml/2006/main">
            <a:ext uri="{FF2B5EF4-FFF2-40B4-BE49-F238E27FC236}">
              <a16:creationId xmlns:a16="http://schemas.microsoft.com/office/drawing/2014/main" id="{7CD6D2A9-8E91-4917-9FE4-92EBBE92F15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7" name="CaixaDeTexto 1">
          <a:extLst xmlns:a="http://schemas.openxmlformats.org/drawingml/2006/main">
            <a:ext uri="{FF2B5EF4-FFF2-40B4-BE49-F238E27FC236}">
              <a16:creationId xmlns:a16="http://schemas.microsoft.com/office/drawing/2014/main" id="{61700DCD-37CC-4CCC-B9A5-B575E91C305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8" name="CaixaDeTexto 1">
          <a:extLst xmlns:a="http://schemas.openxmlformats.org/drawingml/2006/main">
            <a:ext uri="{FF2B5EF4-FFF2-40B4-BE49-F238E27FC236}">
              <a16:creationId xmlns:a16="http://schemas.microsoft.com/office/drawing/2014/main" id="{A37FC031-8A5F-4473-B566-F5700339EA92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49" name="CaixaDeTexto 1">
          <a:extLst xmlns:a="http://schemas.openxmlformats.org/drawingml/2006/main">
            <a:ext uri="{FF2B5EF4-FFF2-40B4-BE49-F238E27FC236}">
              <a16:creationId xmlns:a16="http://schemas.microsoft.com/office/drawing/2014/main" id="{36C19246-9BFF-48E3-81A5-4683888C729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0" name="CaixaDeTexto 1">
          <a:extLst xmlns:a="http://schemas.openxmlformats.org/drawingml/2006/main">
            <a:ext uri="{FF2B5EF4-FFF2-40B4-BE49-F238E27FC236}">
              <a16:creationId xmlns:a16="http://schemas.microsoft.com/office/drawing/2014/main" id="{03FAD80B-6648-4455-A2B3-2FBEC78D679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1" name="CaixaDeTexto 1">
          <a:extLst xmlns:a="http://schemas.openxmlformats.org/drawingml/2006/main">
            <a:ext uri="{FF2B5EF4-FFF2-40B4-BE49-F238E27FC236}">
              <a16:creationId xmlns:a16="http://schemas.microsoft.com/office/drawing/2014/main" id="{D0A2770E-BADE-4FFE-965B-68FD57DE59D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2" name="CaixaDeTexto 1">
          <a:extLst xmlns:a="http://schemas.openxmlformats.org/drawingml/2006/main">
            <a:ext uri="{FF2B5EF4-FFF2-40B4-BE49-F238E27FC236}">
              <a16:creationId xmlns:a16="http://schemas.microsoft.com/office/drawing/2014/main" id="{AA54CA6F-7E3D-4E6C-B9F2-D71DE6351D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3" name="CaixaDeTexto 1">
          <a:extLst xmlns:a="http://schemas.openxmlformats.org/drawingml/2006/main">
            <a:ext uri="{FF2B5EF4-FFF2-40B4-BE49-F238E27FC236}">
              <a16:creationId xmlns:a16="http://schemas.microsoft.com/office/drawing/2014/main" id="{F7D9967D-E647-476C-917B-F4F9C59026F3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4" name="CaixaDeTexto 1">
          <a:extLst xmlns:a="http://schemas.openxmlformats.org/drawingml/2006/main">
            <a:ext uri="{FF2B5EF4-FFF2-40B4-BE49-F238E27FC236}">
              <a16:creationId xmlns:a16="http://schemas.microsoft.com/office/drawing/2014/main" id="{211E0571-3608-4D46-97E2-A8AC275C6C4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5" name="CaixaDeTexto 1">
          <a:extLst xmlns:a="http://schemas.openxmlformats.org/drawingml/2006/main">
            <a:ext uri="{FF2B5EF4-FFF2-40B4-BE49-F238E27FC236}">
              <a16:creationId xmlns:a16="http://schemas.microsoft.com/office/drawing/2014/main" id="{930BB1CF-63E2-4A35-BBE1-A6520FF5D9A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6" name="CaixaDeTexto 1">
          <a:extLst xmlns:a="http://schemas.openxmlformats.org/drawingml/2006/main">
            <a:ext uri="{FF2B5EF4-FFF2-40B4-BE49-F238E27FC236}">
              <a16:creationId xmlns:a16="http://schemas.microsoft.com/office/drawing/2014/main" id="{A84E0161-E3BC-4CC4-B776-D075C50F007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7" name="CaixaDeTexto 1">
          <a:extLst xmlns:a="http://schemas.openxmlformats.org/drawingml/2006/main">
            <a:ext uri="{FF2B5EF4-FFF2-40B4-BE49-F238E27FC236}">
              <a16:creationId xmlns:a16="http://schemas.microsoft.com/office/drawing/2014/main" id="{B43CC10E-4416-4D68-BC87-B419518A3428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8" name="CaixaDeTexto 1">
          <a:extLst xmlns:a="http://schemas.openxmlformats.org/drawingml/2006/main">
            <a:ext uri="{FF2B5EF4-FFF2-40B4-BE49-F238E27FC236}">
              <a16:creationId xmlns:a16="http://schemas.microsoft.com/office/drawing/2014/main" id="{6F6C9258-474B-48BA-899C-A8461247D9B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59" name="CaixaDeTexto 1">
          <a:extLst xmlns:a="http://schemas.openxmlformats.org/drawingml/2006/main">
            <a:ext uri="{FF2B5EF4-FFF2-40B4-BE49-F238E27FC236}">
              <a16:creationId xmlns:a16="http://schemas.microsoft.com/office/drawing/2014/main" id="{66FE20AF-450D-415D-8D22-77CD2D6A1766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0" name="CaixaDeTexto 1">
          <a:extLst xmlns:a="http://schemas.openxmlformats.org/drawingml/2006/main">
            <a:ext uri="{FF2B5EF4-FFF2-40B4-BE49-F238E27FC236}">
              <a16:creationId xmlns:a16="http://schemas.microsoft.com/office/drawing/2014/main" id="{E184796F-EEC4-4224-832F-9BDDFD1F1E4A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1" name="CaixaDeTexto 1">
          <a:extLst xmlns:a="http://schemas.openxmlformats.org/drawingml/2006/main">
            <a:ext uri="{FF2B5EF4-FFF2-40B4-BE49-F238E27FC236}">
              <a16:creationId xmlns:a16="http://schemas.microsoft.com/office/drawing/2014/main" id="{62D44F85-38DF-43BD-98A8-1B05F4D17F89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2" name="CaixaDeTexto 1">
          <a:extLst xmlns:a="http://schemas.openxmlformats.org/drawingml/2006/main">
            <a:ext uri="{FF2B5EF4-FFF2-40B4-BE49-F238E27FC236}">
              <a16:creationId xmlns:a16="http://schemas.microsoft.com/office/drawing/2014/main" id="{E176E49F-F2C3-4036-BB37-8D9540F8487F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3" name="CaixaDeTexto 1">
          <a:extLst xmlns:a="http://schemas.openxmlformats.org/drawingml/2006/main">
            <a:ext uri="{FF2B5EF4-FFF2-40B4-BE49-F238E27FC236}">
              <a16:creationId xmlns:a16="http://schemas.microsoft.com/office/drawing/2014/main" id="{4B5F44BD-06DC-47E8-8D64-410EA20003EE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4" name="CaixaDeTexto 1">
          <a:extLst xmlns:a="http://schemas.openxmlformats.org/drawingml/2006/main">
            <a:ext uri="{FF2B5EF4-FFF2-40B4-BE49-F238E27FC236}">
              <a16:creationId xmlns:a16="http://schemas.microsoft.com/office/drawing/2014/main" id="{34566DCE-C6E3-42B1-85D6-3B4E65390195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65" name="CaixaDeTexto 1">
          <a:extLst xmlns:a="http://schemas.openxmlformats.org/drawingml/2006/main">
            <a:ext uri="{FF2B5EF4-FFF2-40B4-BE49-F238E27FC236}">
              <a16:creationId xmlns:a16="http://schemas.microsoft.com/office/drawing/2014/main" id="{9B2600E1-D2C4-4EA5-802B-645E834E2581}"/>
            </a:ext>
          </a:extLst>
        </cdr:cNvPr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8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drawings/drawing9.xml><?xml version="1.0" encoding="utf-8"?>
<c:userShapes xmlns:c="http://schemas.openxmlformats.org/drawingml/2006/chart"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3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4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5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6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7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8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9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0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1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0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1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2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3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4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5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6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7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8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  <cdr:relSizeAnchor xmlns:cdr="http://schemas.openxmlformats.org/drawingml/2006/chartDrawing">
    <cdr:from>
      <cdr:x>0.83929</cdr:x>
      <cdr:y>0.47253</cdr:y>
    </cdr:from>
    <cdr:to>
      <cdr:x>1</cdr:x>
      <cdr:y>1</cdr:y>
    </cdr:to>
    <cdr:sp macro="" textlink="">
      <cdr:nvSpPr>
        <cdr:cNvPr id="129" name="CaixaDeTexto 1"/>
        <cdr:cNvSpPr txBox="1"/>
      </cdr:nvSpPr>
      <cdr:spPr>
        <a:xfrm xmlns:a="http://schemas.openxmlformats.org/drawingml/2006/main">
          <a:off x="5067300" y="1327151"/>
          <a:ext cx="914400" cy="914400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endParaRPr lang="pt-BR" sz="1100"/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37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371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1937E416-5795-4810-AA6A-890E3F4C86C7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4" name="Espaço Reservado para Rodapé 3"/>
          <p:cNvSpPr>
            <a:spLocks noGrp="1"/>
          </p:cNvSpPr>
          <p:nvPr>
            <p:ph type="ftr" sz="quarter" idx="2"/>
          </p:nvPr>
        </p:nvSpPr>
        <p:spPr>
          <a:xfrm>
            <a:off x="0" y="9377363"/>
            <a:ext cx="2946400" cy="4937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5" name="Espaço Reservado para Número de Slide 4"/>
          <p:cNvSpPr>
            <a:spLocks noGrp="1"/>
          </p:cNvSpPr>
          <p:nvPr>
            <p:ph type="sldNum" sz="quarter" idx="3"/>
          </p:nvPr>
        </p:nvSpPr>
        <p:spPr>
          <a:xfrm>
            <a:off x="3849688" y="9377363"/>
            <a:ext cx="2946400" cy="4937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C7DDC86-4B38-4BDE-AC3C-04EB075E22CB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306969114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ço Reservado para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3" name="Espaço Reservado para Data 2"/>
          <p:cNvSpPr>
            <a:spLocks noGrp="1"/>
          </p:cNvSpPr>
          <p:nvPr>
            <p:ph type="dt" idx="1"/>
          </p:nvPr>
        </p:nvSpPr>
        <p:spPr>
          <a:xfrm>
            <a:off x="3850443" y="0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D6B546B-EAEB-4439-8AE2-9DB76DD978D5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4" name="Espaço Reservado para Imagem de Slide 3"/>
          <p:cNvSpPr>
            <a:spLocks noGrp="1" noRot="1" noChangeAspect="1"/>
          </p:cNvSpPr>
          <p:nvPr>
            <p:ph type="sldImg" idx="2"/>
          </p:nvPr>
        </p:nvSpPr>
        <p:spPr>
          <a:xfrm>
            <a:off x="930275" y="739775"/>
            <a:ext cx="4937125" cy="37036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BR"/>
          </a:p>
        </p:txBody>
      </p:sp>
      <p:sp>
        <p:nvSpPr>
          <p:cNvPr id="5" name="Espaço Reservado para Anotações 4"/>
          <p:cNvSpPr>
            <a:spLocks noGrp="1"/>
          </p:cNvSpPr>
          <p:nvPr>
            <p:ph type="body" sz="quarter" idx="3"/>
          </p:nvPr>
        </p:nvSpPr>
        <p:spPr>
          <a:xfrm>
            <a:off x="679768" y="4689515"/>
            <a:ext cx="5438140" cy="4442698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</a:p>
        </p:txBody>
      </p:sp>
      <p:sp>
        <p:nvSpPr>
          <p:cNvPr id="6" name="Espaço Reservado para Rodapé 5"/>
          <p:cNvSpPr>
            <a:spLocks noGrp="1"/>
          </p:cNvSpPr>
          <p:nvPr>
            <p:ph type="ftr" sz="quarter" idx="4"/>
          </p:nvPr>
        </p:nvSpPr>
        <p:spPr>
          <a:xfrm>
            <a:off x="0" y="9377316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BR"/>
          </a:p>
        </p:txBody>
      </p:sp>
      <p:sp>
        <p:nvSpPr>
          <p:cNvPr id="7" name="Espaço Reservado para Número de Slide 6"/>
          <p:cNvSpPr>
            <a:spLocks noGrp="1"/>
          </p:cNvSpPr>
          <p:nvPr>
            <p:ph type="sldNum" sz="quarter" idx="5"/>
          </p:nvPr>
        </p:nvSpPr>
        <p:spPr>
          <a:xfrm>
            <a:off x="3850443" y="9377316"/>
            <a:ext cx="2945659" cy="493633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6A88849-EA5A-402C-85C6-6AC58C5E3557}" type="slidenum">
              <a:rPr lang="pt-BR" smtClean="0"/>
              <a:t>‹nº›</a:t>
            </a:fld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1494356585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 dirty="0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94807490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11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80115951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01385860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54021093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51903480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15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7167139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16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45828239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17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6797381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18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01414246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19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187500586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20</a:t>
            </a:fld>
            <a:endParaRPr lang="pt-BR" altLang="pt-BR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06344184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21</a:t>
            </a:fld>
            <a:endParaRPr lang="pt-BR" altLang="pt-BR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3203842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71140824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27529174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25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7056487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26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81368004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27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181989698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28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3895804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29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574504736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30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41008566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94917929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31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870351263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24485237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8349672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60439705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35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30283714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36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746735169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37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82263915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38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220421665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39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80411580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40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6095048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52632974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41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954410871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9741298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590654057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58702664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45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074177555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46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50750266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47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775565833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48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945301216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49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547740807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50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75481064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819935336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51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557210319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871688333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204932469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619268644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55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541945919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56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289636916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57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82131663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58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41846209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59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705638536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60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05957252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536929988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61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974173190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03435556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50485603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81237260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65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820202322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66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488868391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 dirty="0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67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882889956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68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72384688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69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56127914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70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372900825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8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4879834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71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2615814634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72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642760987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73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999308752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74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05243914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9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183657850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Espaço Reservado para Imagem de Slide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29699" name="Espaço Reservado para Anotações 2"/>
          <p:cNvSpPr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eaLnBrk="1" hangingPunct="1">
              <a:spcBef>
                <a:spcPct val="0"/>
              </a:spcBef>
            </a:pPr>
            <a:endParaRPr lang="pt-BR" altLang="pt-BR"/>
          </a:p>
        </p:txBody>
      </p:sp>
      <p:sp>
        <p:nvSpPr>
          <p:cNvPr id="29700" name="Espaço Reservado para Número de Slide 3"/>
          <p:cNvSpPr>
            <a:spLocks noGrp="1"/>
          </p:cNvSpPr>
          <p:nvPr>
            <p:ph type="sldNum" sz="quarter" idx="5"/>
          </p:nvPr>
        </p:nvSpPr>
        <p:spPr bwMode="auto"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>
            <a:prstTxWarp prst="textNoShape">
              <a:avLst/>
            </a:prstTxWarp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41BD2CB4-7140-4A20-8B11-1EC182C98975}" type="slidenum">
              <a:rPr lang="pt-BR" altLang="pt-BR" smtClean="0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10</a:t>
            </a:fld>
            <a:endParaRPr lang="pt-BR" altLang="pt-BR"/>
          </a:p>
        </p:txBody>
      </p:sp>
    </p:spTree>
    <p:extLst>
      <p:ext uri="{BB962C8B-B14F-4D97-AF65-F5344CB8AC3E}">
        <p14:creationId xmlns:p14="http://schemas.microsoft.com/office/powerpoint/2010/main" val="423553620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Slide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905002"/>
            <a:ext cx="7543800" cy="2593975"/>
          </a:xfrm>
        </p:spPr>
        <p:txBody>
          <a:bodyPr anchor="b"/>
          <a:lstStyle>
            <a:lvl1pPr>
              <a:defRPr sz="6600">
                <a:ln>
                  <a:noFill/>
                </a:ln>
                <a:solidFill>
                  <a:schemeClr val="tx2"/>
                </a:solidFill>
              </a:defRPr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5800" y="4572000"/>
            <a:ext cx="6461760" cy="1066800"/>
          </a:xfrm>
        </p:spPr>
        <p:txBody>
          <a:bodyPr anchor="t">
            <a:normAutofit/>
          </a:bodyPr>
          <a:lstStyle>
            <a:lvl1pPr marL="0" indent="0" algn="l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pt-BR"/>
              <a:t>Clique para editar o estilo do subtítulo mestre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ítulo e texto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ítulo e texto vertica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40"/>
            <a:ext cx="1752600" cy="5851525"/>
          </a:xfrm>
        </p:spPr>
        <p:txBody>
          <a:bodyPr vert="eaVert" anchor="b" anchorCtr="0"/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40"/>
            <a:ext cx="6019800" cy="5851525"/>
          </a:xfrm>
        </p:spPr>
        <p:txBody>
          <a:bodyPr vert="eaVert"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ítulo 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Cabeçalho da Se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5" y="5486401"/>
            <a:ext cx="7659687" cy="1168400"/>
          </a:xfrm>
        </p:spPr>
        <p:txBody>
          <a:bodyPr anchor="t"/>
          <a:lstStyle>
            <a:lvl1pPr algn="l">
              <a:defRPr sz="3600" b="0" cap="all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5" y="3852865"/>
            <a:ext cx="6135687" cy="1633538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uas Partes de Conteú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536192"/>
            <a:ext cx="3657600" cy="45902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419600" y="1536192"/>
            <a:ext cx="3657600" cy="4590288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çã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pt-BR"/>
              <a:t>Clique para editar o título mestre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3657600" cy="6397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365760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657600" cy="6397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1">
                <a:solidFill>
                  <a:schemeClr val="tx2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419600" y="2174875"/>
            <a:ext cx="365760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Soment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BR"/>
              <a:t>Clique para editar o título mestre</a:t>
            </a:r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Em br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údo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4801" y="5495544"/>
            <a:ext cx="7772400" cy="594360"/>
          </a:xfrm>
        </p:spPr>
        <p:txBody>
          <a:bodyPr anchor="b"/>
          <a:lstStyle>
            <a:lvl1pPr algn="ctr">
              <a:defRPr sz="2200" b="1"/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4802" y="6096000"/>
            <a:ext cx="7772401" cy="609600"/>
          </a:xfrm>
        </p:spPr>
        <p:txBody>
          <a:bodyPr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pt-B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  <p:sp>
        <p:nvSpPr>
          <p:cNvPr id="9" name="Content Placeholder 8"/>
          <p:cNvSpPr>
            <a:spLocks noGrp="1"/>
          </p:cNvSpPr>
          <p:nvPr>
            <p:ph sz="quarter" idx="13"/>
          </p:nvPr>
        </p:nvSpPr>
        <p:spPr>
          <a:xfrm>
            <a:off x="304800" y="381000"/>
            <a:ext cx="7772400" cy="4942840"/>
          </a:xfrm>
        </p:spPr>
        <p:txBody>
          <a:bodyPr/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m com Le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1752" y="5495278"/>
            <a:ext cx="7772400" cy="594626"/>
          </a:xfrm>
        </p:spPr>
        <p:txBody>
          <a:bodyPr anchor="b"/>
          <a:lstStyle>
            <a:lvl1pPr algn="ctr">
              <a:defRPr sz="2200" b="1">
                <a:ln>
                  <a:noFill/>
                </a:ln>
                <a:solidFill>
                  <a:schemeClr val="tx2"/>
                </a:solidFill>
              </a:defRPr>
            </a:lvl1pPr>
          </a:lstStyle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0" y="0"/>
            <a:ext cx="8458200" cy="54864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pt-BR"/>
              <a:t>Clique no ícone para adicionar uma imagem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01752" y="6096000"/>
            <a:ext cx="7772400" cy="612648"/>
          </a:xfrm>
        </p:spPr>
        <p:txBody>
          <a:bodyPr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pt-BR"/>
              <a:t>Clique para editar o texto mestre</a:t>
            </a:r>
          </a:p>
        </p:txBody>
      </p:sp>
      <p:sp>
        <p:nvSpPr>
          <p:cNvPr id="8" name="Date Placeholder 7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  <p:sp>
        <p:nvSpPr>
          <p:cNvPr id="10" name="Footer Placeholder 9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endParaRPr lang="pt-BR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2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76200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pt-BR"/>
              <a:t>Clique para editar o título mestre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7620000" cy="48006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BR"/>
              <a:t>Clique para editar o texto mestre</a:t>
            </a:r>
          </a:p>
          <a:p>
            <a:pPr lvl="1"/>
            <a:r>
              <a:rPr lang="pt-BR"/>
              <a:t>Segundo nível</a:t>
            </a:r>
          </a:p>
          <a:p>
            <a:pPr lvl="2"/>
            <a:r>
              <a:rPr lang="pt-BR"/>
              <a:t>Terceiro nível</a:t>
            </a:r>
          </a:p>
          <a:p>
            <a:pPr lvl="3"/>
            <a:r>
              <a:rPr lang="pt-BR"/>
              <a:t>Quarto nível</a:t>
            </a:r>
          </a:p>
          <a:p>
            <a:pPr lvl="4"/>
            <a:r>
              <a:rPr lang="pt-BR"/>
              <a:t>Quinto nível</a:t>
            </a:r>
            <a:endParaRPr lang="en-US" dirty="0"/>
          </a:p>
        </p:txBody>
      </p:sp>
      <p:sp>
        <p:nvSpPr>
          <p:cNvPr id="7" name="Rectangle 6"/>
          <p:cNvSpPr/>
          <p:nvPr/>
        </p:nvSpPr>
        <p:spPr>
          <a:xfrm>
            <a:off x="8458200" y="0"/>
            <a:ext cx="685800" cy="6858000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/>
          <p:cNvSpPr/>
          <p:nvPr/>
        </p:nvSpPr>
        <p:spPr>
          <a:xfrm>
            <a:off x="8458200" y="5486400"/>
            <a:ext cx="685800" cy="6858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531788" y="5648960"/>
            <a:ext cx="548640" cy="396240"/>
          </a:xfrm>
          <a:prstGeom prst="bracketPair">
            <a:avLst>
              <a:gd name="adj" fmla="val 17949"/>
            </a:avLst>
          </a:prstGeom>
          <a:ln w="19050">
            <a:solidFill>
              <a:srgbClr val="FFFFFF"/>
            </a:solidFill>
          </a:ln>
        </p:spPr>
        <p:txBody>
          <a:bodyPr vert="horz" lIns="0" tIns="0" rIns="0" bIns="0" rtlCol="0" anchor="ctr"/>
          <a:lstStyle>
            <a:lvl1pPr algn="ctr">
              <a:defRPr sz="1800">
                <a:solidFill>
                  <a:srgbClr val="FFFFFF"/>
                </a:solidFill>
              </a:defRPr>
            </a:lvl1pPr>
          </a:lstStyle>
          <a:p>
            <a:fld id="{2119D8CF-8DEC-4D9F-84EE-ADF04DFF3391}" type="slidenum">
              <a:rPr lang="pt-BR" smtClean="0"/>
              <a:t>‹nº›</a:t>
            </a:fld>
            <a:endParaRPr lang="pt-BR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16200000">
            <a:off x="7586913" y="4048760"/>
            <a:ext cx="2367281" cy="3657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bg2"/>
                </a:solidFill>
              </a:defRPr>
            </a:lvl1pPr>
          </a:lstStyle>
          <a:p>
            <a:endParaRPr lang="pt-BR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 rot="16200000">
            <a:off x="7551354" y="1645920"/>
            <a:ext cx="2438399" cy="36576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bg2"/>
                </a:solidFill>
              </a:defRPr>
            </a:lvl1pPr>
          </a:lstStyle>
          <a:p>
            <a:fld id="{2E700DB3-DBF0-4086-B675-117E7A9610B8}" type="datetimeFigureOut">
              <a:rPr lang="pt-BR" smtClean="0"/>
              <a:t>14/12/2018</a:t>
            </a:fld>
            <a:endParaRPr lang="pt-B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97" r:id="rId1"/>
    <p:sldLayoutId id="2147483698" r:id="rId2"/>
    <p:sldLayoutId id="2147483699" r:id="rId3"/>
    <p:sldLayoutId id="2147483700" r:id="rId4"/>
    <p:sldLayoutId id="2147483701" r:id="rId5"/>
    <p:sldLayoutId id="2147483702" r:id="rId6"/>
    <p:sldLayoutId id="2147483703" r:id="rId7"/>
    <p:sldLayoutId id="2147483704" r:id="rId8"/>
    <p:sldLayoutId id="2147483705" r:id="rId9"/>
    <p:sldLayoutId id="2147483706" r:id="rId10"/>
    <p:sldLayoutId id="2147483707" r:id="rId11"/>
  </p:sldLayoutIdLst>
  <p:txStyles>
    <p:titleStyle>
      <a:lvl1pPr algn="l" defTabSz="914400" rtl="0" eaLnBrk="1" latinLnBrk="0" hangingPunct="1">
        <a:spcBef>
          <a:spcPct val="0"/>
        </a:spcBef>
        <a:buNone/>
        <a:defRPr sz="4600" kern="1200" cap="none" spc="-100" baseline="0">
          <a:ln>
            <a:noFill/>
          </a:ln>
          <a:solidFill>
            <a:schemeClr val="tx2"/>
          </a:solidFill>
          <a:effectLst/>
          <a:latin typeface="+mj-lt"/>
          <a:ea typeface="+mj-ea"/>
          <a:cs typeface="+mj-cs"/>
        </a:defRPr>
      </a:lvl1pPr>
    </p:titleStyle>
    <p:bodyStyle>
      <a:lvl1pPr marL="342900" indent="-228600" algn="l" defTabSz="914400" rtl="0" eaLnBrk="1" latinLnBrk="0" hangingPunct="1">
        <a:spcBef>
          <a:spcPct val="20000"/>
        </a:spcBef>
        <a:buClr>
          <a:schemeClr val="accent1"/>
        </a:buClr>
        <a:buFont typeface="Arial" pitchFamily="34" charset="0"/>
        <a:buChar char="•"/>
        <a:defRPr sz="2200" kern="1200">
          <a:solidFill>
            <a:schemeClr val="tx1"/>
          </a:solidFill>
          <a:latin typeface="+mn-lt"/>
          <a:ea typeface="+mn-ea"/>
          <a:cs typeface="+mn-cs"/>
        </a:defRPr>
      </a:lvl1pPr>
      <a:lvl2pPr marL="640080" indent="-228600" algn="l" defTabSz="914400" rtl="0" eaLnBrk="1" latinLnBrk="0" hangingPunct="1">
        <a:spcBef>
          <a:spcPct val="20000"/>
        </a:spcBef>
        <a:buClr>
          <a:schemeClr val="accent2"/>
        </a:buClr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005840" indent="-228600" algn="l" defTabSz="914400" rtl="0" eaLnBrk="1" latinLnBrk="0" hangingPunct="1">
        <a:spcBef>
          <a:spcPct val="20000"/>
        </a:spcBef>
        <a:buClr>
          <a:schemeClr val="accent3"/>
        </a:buClr>
        <a:buFont typeface="Arial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280160" indent="-228600" algn="l" defTabSz="914400" rtl="0" eaLnBrk="1" latinLnBrk="0" hangingPunct="1">
        <a:spcBef>
          <a:spcPct val="20000"/>
        </a:spcBef>
        <a:buClr>
          <a:schemeClr val="accent4"/>
        </a:buClr>
        <a:buFont typeface="Arial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indent="-228600" algn="l" defTabSz="914400" rtl="0" eaLnBrk="1" latinLnBrk="0" hangingPunct="1">
        <a:spcBef>
          <a:spcPct val="20000"/>
        </a:spcBef>
        <a:buClr>
          <a:schemeClr val="accent5"/>
        </a:buClr>
        <a:buFont typeface="Arial" pitchFamily="34" charset="0"/>
        <a:buChar char="•"/>
        <a:defRPr sz="1400" kern="1200" baseline="0">
          <a:solidFill>
            <a:schemeClr val="tx1"/>
          </a:solidFill>
          <a:latin typeface="+mn-lt"/>
          <a:ea typeface="+mn-ea"/>
          <a:cs typeface="+mn-cs"/>
        </a:defRPr>
      </a:lvl5pPr>
      <a:lvl6pPr marL="1737360" indent="-182880" algn="l" defTabSz="914400" rtl="0" eaLnBrk="1" latinLnBrk="0" hangingPunct="1">
        <a:spcBef>
          <a:spcPct val="20000"/>
        </a:spcBef>
        <a:buClr>
          <a:schemeClr val="accent1"/>
        </a:buClr>
        <a:buFont typeface="Arial" pitchFamily="34" charset="0"/>
        <a:buChar char="•"/>
        <a:defRPr sz="1400" kern="1200" baseline="0">
          <a:solidFill>
            <a:schemeClr val="tx1"/>
          </a:solidFill>
          <a:latin typeface="+mn-lt"/>
          <a:ea typeface="+mn-ea"/>
          <a:cs typeface="+mn-cs"/>
        </a:defRPr>
      </a:lvl6pPr>
      <a:lvl7pPr marL="1920240" indent="-182880" algn="l" defTabSz="914400" rtl="0" eaLnBrk="1" latinLnBrk="0" hangingPunct="1">
        <a:spcBef>
          <a:spcPct val="20000"/>
        </a:spcBef>
        <a:buClr>
          <a:schemeClr val="accent2"/>
        </a:buClr>
        <a:buFont typeface="Arial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103120" indent="-182880" algn="l" defTabSz="914400" rtl="0" eaLnBrk="1" latinLnBrk="0" hangingPunct="1">
        <a:spcBef>
          <a:spcPct val="20000"/>
        </a:spcBef>
        <a:buClr>
          <a:schemeClr val="accent3"/>
        </a:buClr>
        <a:buFont typeface="Arial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286000" indent="-182880" algn="l" defTabSz="914400" rtl="0" eaLnBrk="1" latinLnBrk="0" hangingPunct="1">
        <a:spcBef>
          <a:spcPct val="20000"/>
        </a:spcBef>
        <a:buClr>
          <a:schemeClr val="accent4"/>
        </a:buClr>
        <a:buFont typeface="Arial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4.xm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6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9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1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2.xml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2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25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6.xm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7.xm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5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8.xml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29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0.xml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3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2.xml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3.xml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5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4.xml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3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6.xml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3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8.xml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9.xml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0.xml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41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2.xml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4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4.xml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5.xml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6.xml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4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8.xml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5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9.xml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5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0.xml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5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2.xml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53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4.xml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5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5.xml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5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6.xml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5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8.xml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59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0.xml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5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1.xml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2.xm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63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4.xml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65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6.xml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7.xml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5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8.xml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69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0.xml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71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2.xml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3.xml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74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5.xml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7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7.xml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5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8.xml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5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9.xml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80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1.xml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2.xml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5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3.xml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84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5.xml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6.xml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8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8.xml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9.xml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0.xml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91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2.xml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93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4.xml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5.xml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6.xml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97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8.xml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99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0.xml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01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2.xml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03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4.xml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0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25"/>
          <p:cNvSpPr>
            <a:spLocks noGrp="1"/>
          </p:cNvSpPr>
          <p:nvPr>
            <p:ph type="title"/>
          </p:nvPr>
        </p:nvSpPr>
        <p:spPr>
          <a:xfrm>
            <a:off x="395536" y="6741368"/>
            <a:ext cx="5414227" cy="576064"/>
          </a:xfrm>
          <a:ln>
            <a:noFill/>
          </a:ln>
          <a:effectLst>
            <a:glow rad="63500">
              <a:schemeClr val="accent1">
                <a:satMod val="175000"/>
                <a:alpha val="40000"/>
              </a:schemeClr>
            </a:glow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txBody>
          <a:bodyPr/>
          <a:lstStyle/>
          <a:p>
            <a:pPr algn="r"/>
            <a:r>
              <a:rPr lang="pt-BR" sz="54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</a:t>
            </a:r>
            <a:br>
              <a:rPr lang="pt-BR" sz="6000" b="1" dirty="0">
                <a:solidFill>
                  <a:schemeClr val="accent4">
                    <a:lumMod val="75000"/>
                  </a:schemeClr>
                </a:solidFill>
                <a:latin typeface="Calibri" pitchFamily="34" charset="0"/>
              </a:rPr>
            </a:br>
            <a:br>
              <a:rPr lang="pt-BR" sz="60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Calibri" pitchFamily="34" charset="0"/>
              </a:rPr>
            </a:br>
            <a:br>
              <a:rPr lang="pt-BR" sz="60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gradFill>
                  <a:gsLst>
                    <a:gs pos="0">
                      <a:schemeClr val="accent4">
                        <a:shade val="20000"/>
                        <a:satMod val="245000"/>
                      </a:schemeClr>
                    </a:gs>
                    <a:gs pos="43000">
                      <a:schemeClr val="accent4">
                        <a:satMod val="255000"/>
                      </a:schemeClr>
                    </a:gs>
                    <a:gs pos="48000">
                      <a:schemeClr val="accent4">
                        <a:shade val="85000"/>
                        <a:satMod val="255000"/>
                      </a:schemeClr>
                    </a:gs>
                    <a:gs pos="100000">
                      <a:schemeClr val="accent4">
                        <a:shade val="20000"/>
                        <a:satMod val="245000"/>
                      </a:schemeClr>
                    </a:gs>
                  </a:gsLst>
                  <a:lin ang="5400000"/>
                </a:gradFill>
                <a:effectLst>
                  <a:reflection blurRad="12700" stA="28000" endPos="45000" dist="1000" dir="5400000" sy="-100000" algn="bl" rotWithShape="0"/>
                </a:effectLst>
                <a:latin typeface="Calibri" pitchFamily="34" charset="0"/>
              </a:rPr>
            </a:br>
            <a:endParaRPr lang="pt-BR" sz="6000" b="1" spc="0" dirty="0">
              <a:ln w="9000" cmpd="sng">
                <a:solidFill>
                  <a:schemeClr val="accent4">
                    <a:shade val="50000"/>
                    <a:satMod val="120000"/>
                  </a:schemeClr>
                </a:solidFill>
                <a:prstDash val="solid"/>
              </a:ln>
              <a:gradFill>
                <a:gsLst>
                  <a:gs pos="0">
                    <a:schemeClr val="accent4">
                      <a:shade val="20000"/>
                      <a:satMod val="245000"/>
                    </a:schemeClr>
                  </a:gs>
                  <a:gs pos="43000">
                    <a:schemeClr val="accent4">
                      <a:satMod val="255000"/>
                    </a:schemeClr>
                  </a:gs>
                  <a:gs pos="48000">
                    <a:schemeClr val="accent4">
                      <a:shade val="85000"/>
                      <a:satMod val="255000"/>
                    </a:schemeClr>
                  </a:gs>
                  <a:gs pos="100000">
                    <a:schemeClr val="accent4">
                      <a:shade val="20000"/>
                      <a:satMod val="245000"/>
                    </a:schemeClr>
                  </a:gs>
                </a:gsLst>
                <a:lin ang="5400000"/>
              </a:gradFill>
              <a:effectLst>
                <a:reflection blurRad="12700" stA="28000" endPos="45000" dist="1000" dir="5400000" sy="-100000" algn="bl" rotWithShape="0"/>
              </a:effectLst>
              <a:latin typeface="Calibri" pitchFamily="34" charset="0"/>
            </a:endParaRPr>
          </a:p>
        </p:txBody>
      </p:sp>
      <p:pic>
        <p:nvPicPr>
          <p:cNvPr id="1026" name="Picture 2" descr="C:\Users\ROZIMA~1\AppData\Local\Temp\Rar$DIa0.233\logo UFGD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8144" y="4360775"/>
            <a:ext cx="1656184" cy="18045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24272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atendimentos realizados no programa Apoio Psicológico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atendimentos realizados no programa Apoio Psicológico em 2017, por curso.</a:t>
            </a:r>
          </a:p>
        </p:txBody>
      </p:sp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4F7375DB-9C26-411C-AF0E-E8960B9D16C8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573383921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FEBD5740-D93D-41AF-BD81-19102DD4A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621834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5DA1BC14-1EC7-4216-8978-8AEB4A29184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33784851"/>
              </p:ext>
            </p:extLst>
          </p:nvPr>
        </p:nvGraphicFramePr>
        <p:xfrm>
          <a:off x="323528" y="2251546"/>
          <a:ext cx="3791272" cy="3841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77269046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457200" y="1556792"/>
            <a:ext cx="6995119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Auxílio Alimentação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2F2F184F-CC7D-48EE-9B21-AB07BABDA2D0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69662028"/>
              </p:ext>
            </p:extLst>
          </p:nvPr>
        </p:nvGraphicFramePr>
        <p:xfrm>
          <a:off x="457200" y="2174875"/>
          <a:ext cx="69945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44F9CB71-7180-4852-8DBC-F43DD8677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5581499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457200" y="1556792"/>
            <a:ext cx="7355160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Alimentação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7C494AD6-B06E-4FD9-9B89-9C7F29ED45CA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09179764"/>
              </p:ext>
            </p:extLst>
          </p:nvPr>
        </p:nvGraphicFramePr>
        <p:xfrm>
          <a:off x="457200" y="2174875"/>
          <a:ext cx="735488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36D1F751-8347-49A0-A512-B6763253D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1615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0104004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251520" y="1535113"/>
            <a:ext cx="386328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Alimentação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Alimentação ativos em 2017, por curso.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6C99CF20-36AB-46AB-AD89-1C996EF96A2B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115895236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Retângulo 9">
            <a:extLst>
              <a:ext uri="{FF2B5EF4-FFF2-40B4-BE49-F238E27FC236}">
                <a16:creationId xmlns:a16="http://schemas.microsoft.com/office/drawing/2014/main" id="{7E2E83E0-C74D-48CF-8719-A58F335463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12" y="61615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1" name="Gráfico 10">
            <a:extLst>
              <a:ext uri="{FF2B5EF4-FFF2-40B4-BE49-F238E27FC236}">
                <a16:creationId xmlns:a16="http://schemas.microsoft.com/office/drawing/2014/main" id="{36111B2C-BE57-4B90-AA61-0311CF0C7D4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1926458"/>
              </p:ext>
            </p:extLst>
          </p:nvPr>
        </p:nvGraphicFramePr>
        <p:xfrm>
          <a:off x="50801" y="2316162"/>
          <a:ext cx="3945136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04971375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251520" y="1535113"/>
            <a:ext cx="386328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Auxílio Alimentação ativos em dez/17, por curso.</a:t>
            </a:r>
          </a:p>
          <a:p>
            <a:pPr>
              <a:defRPr/>
            </a:pPr>
            <a:endParaRPr lang="pt-BR" sz="6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Alimentação ativos em dez/17, por curso.</a:t>
            </a:r>
          </a:p>
        </p:txBody>
      </p:sp>
      <p:graphicFrame>
        <p:nvGraphicFramePr>
          <p:cNvPr id="13" name="Espaço Reservado para Conteúdo 12">
            <a:extLst>
              <a:ext uri="{FF2B5EF4-FFF2-40B4-BE49-F238E27FC236}">
                <a16:creationId xmlns:a16="http://schemas.microsoft.com/office/drawing/2014/main" id="{0FFF8E9E-17CD-4752-97FF-7301D82F518B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949977295"/>
              </p:ext>
            </p:extLst>
          </p:nvPr>
        </p:nvGraphicFramePr>
        <p:xfrm>
          <a:off x="250825" y="2174875"/>
          <a:ext cx="386397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C0992769-FAE4-4C05-9A36-DC6FA09C11AF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917113472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F0EEF1A0-33F9-4421-B79E-187701CB7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12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5970202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no programa de Bolsas de Auxílio Financeiro Emergencial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4B3F6F5F-89DB-48FB-8C65-F97C8BF192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871" y="619275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C31D964B-DB32-4008-A693-34ABDE1DF2A3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013893838"/>
              </p:ext>
            </p:extLst>
          </p:nvPr>
        </p:nvGraphicFramePr>
        <p:xfrm>
          <a:off x="457200" y="2174875"/>
          <a:ext cx="7221488" cy="40178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95551500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de Auxílio Financeiro Emergencial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CA1D2DBF-BD10-423B-A35D-7B393BDB16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2F79F20B-D6B6-40FF-B340-0E3BFEE11AEB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69101543"/>
              </p:ext>
            </p:extLst>
          </p:nvPr>
        </p:nvGraphicFramePr>
        <p:xfrm>
          <a:off x="457200" y="2174875"/>
          <a:ext cx="7221488" cy="40586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59525800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de Auxílio Financeiro Emergencial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de Auxílio Financeiro Emergencial em 2017, por curso.</a:t>
            </a:r>
          </a:p>
        </p:txBody>
      </p:sp>
      <p:sp>
        <p:nvSpPr>
          <p:cNvPr id="17" name="Retângulo 16">
            <a:extLst>
              <a:ext uri="{FF2B5EF4-FFF2-40B4-BE49-F238E27FC236}">
                <a16:creationId xmlns:a16="http://schemas.microsoft.com/office/drawing/2014/main" id="{8169543F-0E85-4374-9081-71E63D7F2E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732FF860-E84D-44F8-83D2-5B97A11CC60C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4257067991"/>
              </p:ext>
            </p:extLst>
          </p:nvPr>
        </p:nvGraphicFramePr>
        <p:xfrm>
          <a:off x="4419600" y="2214016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960A1A56-984D-42B4-93F0-A06A8D1C00A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57325068"/>
              </p:ext>
            </p:extLst>
          </p:nvPr>
        </p:nvGraphicFramePr>
        <p:xfrm>
          <a:off x="50801" y="2315116"/>
          <a:ext cx="4064000" cy="395233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8211841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2" y="1556792"/>
            <a:ext cx="6869707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Programa de Auxílio Financeiro Moradia Estudantil ativos em 2017, por mês. </a:t>
            </a: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C8E85E24-FF49-4C79-AAA2-8BF336ACA397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182058983"/>
              </p:ext>
            </p:extLst>
          </p:nvPr>
        </p:nvGraphicFramePr>
        <p:xfrm>
          <a:off x="457200" y="2174875"/>
          <a:ext cx="69945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0495ADB8-4F54-48CD-A530-98E0DAC0F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12616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6060569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2" y="1556792"/>
            <a:ext cx="6869707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Auxílio Moradia Estudantil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AB8FB87C-3401-4361-8284-DB29688CCF57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64065580"/>
              </p:ext>
            </p:extLst>
          </p:nvPr>
        </p:nvGraphicFramePr>
        <p:xfrm>
          <a:off x="457200" y="2174875"/>
          <a:ext cx="69945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66E9355A-CAD4-46D6-AA37-33AD7175F6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072" y="6021288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9139358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fontAlgn="auto" hangingPunct="1">
              <a:spcAft>
                <a:spcPts val="0"/>
              </a:spcAft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179512" y="1535113"/>
            <a:ext cx="8064376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/>
          <a:lstStyle/>
          <a:p>
            <a:pPr>
              <a:defRPr/>
            </a:pPr>
            <a:r>
              <a:rPr lang="pt-BR" sz="13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Estudantes beneficiados ativos nos programas de assistência estudantil em 2017.</a:t>
            </a:r>
          </a:p>
          <a:p>
            <a:pPr>
              <a:defRPr/>
            </a:pPr>
            <a:endParaRPr lang="pt-BR" sz="8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4101" name="Retângulo 8"/>
          <p:cNvSpPr>
            <a:spLocks noChangeArrowheads="1"/>
          </p:cNvSpPr>
          <p:nvPr/>
        </p:nvSpPr>
        <p:spPr bwMode="auto">
          <a:xfrm>
            <a:off x="107504" y="5398184"/>
            <a:ext cx="8136384" cy="13696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Notas:</a:t>
            </a:r>
          </a:p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*Considerou-se como critério na consolidação do número de estudantes beneficiados, todos os estudantes ativos (mesmo que suspensos) nos seus respectivos períodos.</a:t>
            </a:r>
          </a:p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** O número de estudantes beneficiados com o Subsídio RU não está sendo considerado nesta tabela, dado que as informações coletadas no período de 2017 se referem a quantidade de refeições servidas e não a quantidade de alunos beneficiados com o subsídio. Foram considerados os alunos do PROGRAMA DE ESTUDANTES-CONVÊNIO DE GRADUAÇÃO (PEC-G) conforme o vínculo do seu curso e também os residentes que ingressaram na universidade por meio dos programas de mobilidade e não possuem vínculo nos cursos da universidade.</a:t>
            </a:r>
          </a:p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***Para consolidação do número indivíduos atendidos no programa de apoio psicológico foi considerado o registro único do indivíduo atendido no mês de referência, independente se esse indivíduo tenha utilizado o programa várias vezes no mês.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pic>
        <p:nvPicPr>
          <p:cNvPr id="10" name="Espaço Reservado para Conteúdo 9">
            <a:extLst>
              <a:ext uri="{FF2B5EF4-FFF2-40B4-BE49-F238E27FC236}">
                <a16:creationId xmlns:a16="http://schemas.microsoft.com/office/drawing/2014/main" id="{2A343DD1-D7A2-47B3-A0DC-1EBBF6A06A27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179512" y="2183190"/>
            <a:ext cx="8064376" cy="3256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743872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36576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pelo Programa Auxílio Moradia Estudantil ativos em 2017, por Faculdade</a:t>
            </a:r>
            <a:r>
              <a:rPr lang="pt-BR" sz="1400" dirty="0">
                <a:solidFill>
                  <a:schemeClr val="bg1"/>
                </a:solidFill>
                <a:latin typeface="Tw Cen MT" pitchFamily="34" charset="0"/>
              </a:rPr>
              <a:t>.</a:t>
            </a:r>
            <a:endParaRPr lang="pt-BR" sz="14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pelo Programa Auxílio Moradia Estudantil ativos em 2017, por curso.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BBE2B90B-D0D8-481D-8A27-D8FCE70FC78E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194070577"/>
              </p:ext>
            </p:extLst>
          </p:nvPr>
        </p:nvGraphicFramePr>
        <p:xfrm>
          <a:off x="4419600" y="2174875"/>
          <a:ext cx="3657600" cy="42370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C8250512-6787-49CB-8469-7A1B2EE1E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056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93E953A7-3ED9-46F8-8E58-887AA24ABC2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40760216"/>
              </p:ext>
            </p:extLst>
          </p:nvPr>
        </p:nvGraphicFramePr>
        <p:xfrm>
          <a:off x="50800" y="2281115"/>
          <a:ext cx="4064000" cy="3975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17890543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3823545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Auxílio Moradia Estudantil ativos em dez/17, por curso.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381936" y="1535113"/>
            <a:ext cx="36576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pelo Programa Auxílio Moradia Estudantil ativos em dez/17, por curso.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EFF10817-3823-42F0-9BA6-A56DB964AE9A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12060927"/>
              </p:ext>
            </p:extLst>
          </p:nvPr>
        </p:nvGraphicFramePr>
        <p:xfrm>
          <a:off x="4572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8F772358-9472-4E24-8029-9F35777E5685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714567205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" name="Retângulo 8">
            <a:extLst>
              <a:ext uri="{FF2B5EF4-FFF2-40B4-BE49-F238E27FC236}">
                <a16:creationId xmlns:a16="http://schemas.microsoft.com/office/drawing/2014/main" id="{BE0399C7-D1AD-4E3B-9249-67C8FC760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0032" y="6309320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9669265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Programa de Bolsa Arbitragem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0FC6417B-8B75-4B33-8EA1-519A89AB0A75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23392227"/>
              </p:ext>
            </p:extLst>
          </p:nvPr>
        </p:nvGraphicFramePr>
        <p:xfrm>
          <a:off x="457200" y="2174875"/>
          <a:ext cx="722153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FB8D8CCD-610A-47B8-835B-A03C408B8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008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9079309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 Arbitragem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16DBFD53-DD16-4368-8163-4F4525726D59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020774083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0DCAED6F-720F-451D-9AC1-91235E08FB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1615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65139012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Valor total pago aos alunos beneficiados pelo Programa de Bolsa Arbitragem ativos em 2017, por 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Faculdade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Valor total pago aos alunos beneficiados pelo 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Programa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 de Bolsa Arbitragem ativos em 2017, por curso.</a:t>
            </a:r>
          </a:p>
        </p:txBody>
      </p:sp>
      <p:graphicFrame>
        <p:nvGraphicFramePr>
          <p:cNvPr id="13" name="Espaço Reservado para Conteúdo 12">
            <a:extLst>
              <a:ext uri="{FF2B5EF4-FFF2-40B4-BE49-F238E27FC236}">
                <a16:creationId xmlns:a16="http://schemas.microsoft.com/office/drawing/2014/main" id="{95A79A01-6F6F-411D-AE10-5E2292EF1471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46281737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33D6E8D2-6C88-4913-B1EB-46F9546F43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36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DD1F2960-9318-4D00-AEAD-3A7CC559725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28432585"/>
              </p:ext>
            </p:extLst>
          </p:nvPr>
        </p:nvGraphicFramePr>
        <p:xfrm>
          <a:off x="179512" y="2304926"/>
          <a:ext cx="4017144" cy="39131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67315128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Número de alunos beneficiados no Programa de Bolsa Arbitragem ativos em dez/17,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Número de alunos beneficiados no Programa de Bolsa 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Arbitragem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 ativos em dez/17, por curso.</a:t>
            </a:r>
          </a:p>
        </p:txBody>
      </p:sp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E764B51E-BF22-41C7-82BA-077B8CDD7EE8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218995211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BC31E265-D905-41C7-8EAF-A34CAE41D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36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BEB7FC55-8F99-432D-8E92-935E732B3FF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50193289"/>
              </p:ext>
            </p:extLst>
          </p:nvPr>
        </p:nvGraphicFramePr>
        <p:xfrm>
          <a:off x="251520" y="2260911"/>
          <a:ext cx="4013201" cy="39725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56379114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Programa de Bolsa Atleta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F9B120F0-4913-4072-9D2D-47EA71025ED4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846239745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7636EE30-C67C-4D32-BAA2-2C22BD518F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81682817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 Atleta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5C70F734-1853-4E18-B614-886BB046BFEF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354147186"/>
              </p:ext>
            </p:extLst>
          </p:nvPr>
        </p:nvGraphicFramePr>
        <p:xfrm>
          <a:off x="582612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6A99F5CE-6E17-4210-8B7D-99E1959C2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9042661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pelo Programa de Bolsa  Atleta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pelo Programa de Bolsa Atleta ativos em 2017, por curso.</a:t>
            </a:r>
          </a:p>
        </p:txBody>
      </p:sp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BA32DF7B-2A92-49D0-8F08-E3DC9AD55422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164586439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B680EC5F-C392-4668-83F2-A45877EEFE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008" y="6209960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8BF1B73E-B5A4-4FF9-9E83-5E1A005D85D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90514445"/>
              </p:ext>
            </p:extLst>
          </p:nvPr>
        </p:nvGraphicFramePr>
        <p:xfrm>
          <a:off x="168285" y="2269758"/>
          <a:ext cx="4017144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676084754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Número de alunos beneficiados no Programa de Bolsa Atleta ativos em dez/17,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 de alunos beneficiados no Programa de Bolsa Atleta ativos em dez/17, por curso.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3611CCAB-C347-44B1-90E4-1D428F30C390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917503230"/>
              </p:ext>
            </p:extLst>
          </p:nvPr>
        </p:nvGraphicFramePr>
        <p:xfrm>
          <a:off x="4419600" y="2174875"/>
          <a:ext cx="375285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E24873B2-74B9-426E-BF63-59111656D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27202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C15875CF-D6E6-47AD-86D0-BBF9F78B661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78490192"/>
              </p:ext>
            </p:extLst>
          </p:nvPr>
        </p:nvGraphicFramePr>
        <p:xfrm>
          <a:off x="101599" y="2292350"/>
          <a:ext cx="4013201" cy="39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3942918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5497" y="1535113"/>
            <a:ext cx="8352926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pago aos beneficiados ativos nos programas de assistência estudantil em 2017.</a:t>
            </a:r>
          </a:p>
          <a:p>
            <a:pPr>
              <a:defRPr/>
            </a:pPr>
            <a:endParaRPr lang="pt-BR" sz="8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pic>
        <p:nvPicPr>
          <p:cNvPr id="7" name="Espaço Reservado para Conteúdo 6">
            <a:extLst>
              <a:ext uri="{FF2B5EF4-FFF2-40B4-BE49-F238E27FC236}">
                <a16:creationId xmlns:a16="http://schemas.microsoft.com/office/drawing/2014/main" id="{D5698BDB-3926-48F1-9115-43A1363FC16C}"/>
              </a:ext>
            </a:extLst>
          </p:cNvPr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35496" y="2132856"/>
            <a:ext cx="8352927" cy="2539739"/>
          </a:xfrm>
          <a:prstGeom prst="rect">
            <a:avLst/>
          </a:prstGeom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7D562F9A-40CA-4F40-96C0-BBB46628B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9214" y="4631411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0183603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Programa de Bolsa Auxílio Transporte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CD3194C8-6990-4A86-8605-47AD491ADFB1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857910633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FCC49FA0-F745-4C06-9CF1-BAB6AC774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36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3101578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 Auxílio Transporte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82906EE6-E565-4755-B02B-47EC04E5B8F4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129266639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60742565-2135-4075-93AB-99E910292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464" y="63139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72066156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Valor total pago aos alunos beneficiados pelo Programa de Bolsa  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Auxílio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 Transporte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Valor total pago aos alunos beneficiados pelo 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Programa</a:t>
            </a: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 de Bolsa Auxílio Transporte ativos em 2017, por curso.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A3D8A313-E252-4B4C-9666-1568C4FC9216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862600927"/>
              </p:ext>
            </p:extLst>
          </p:nvPr>
        </p:nvGraphicFramePr>
        <p:xfrm>
          <a:off x="323850" y="2174875"/>
          <a:ext cx="379095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7E0F74A2-435E-4689-B448-F87DA7DE439F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690463160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07747A08-9173-458C-A829-F5DBEE850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36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59288821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Número de alunos beneficiados no Programa de Bolsa Auxílio Transporte ativos em dez/17,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  <a:cs typeface="Arial" pitchFamily="34" charset="0"/>
              </a:rPr>
              <a:t>Número de alunos beneficiados no Programa de Bolsa Auxílio Transporte ativos em dez/17, por curso.</a:t>
            </a:r>
          </a:p>
        </p:txBody>
      </p:sp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07EEA59D-8FD7-4410-8B7B-EC5077A1C618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4200087929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6A4FFF61-0126-4DC7-86B4-0E762BCDE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3" name="Gráfico 12">
            <a:extLst>
              <a:ext uri="{FF2B5EF4-FFF2-40B4-BE49-F238E27FC236}">
                <a16:creationId xmlns:a16="http://schemas.microsoft.com/office/drawing/2014/main" id="{5E58DA73-9E59-43DB-9809-AA5677205E1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65327414"/>
              </p:ext>
            </p:extLst>
          </p:nvPr>
        </p:nvGraphicFramePr>
        <p:xfrm>
          <a:off x="204664" y="2292350"/>
          <a:ext cx="3894337" cy="3962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47073422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pelo Programa Concurso Ideias e Soluções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10490A3E-F31D-4DC8-89C7-66F56315052B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621956910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F8A543F3-3ACC-417C-990D-C80304C2A7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36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56910524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Concurso Ideais e Soluções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187223C1-4FE1-447B-AAF3-87D4CC895EEB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896715916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ADE7F9AB-BD3D-41A9-A1A3-6150FD2871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36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78619171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pelo Programa Concurso Ideias e Soluções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pelo Programa Concurso Ideias e Soluções ativos em 2017, por curso.</a:t>
            </a:r>
          </a:p>
        </p:txBody>
      </p:sp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F76DB656-DB42-4A20-A8DD-310C0E95B521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724515888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255096B6-43D3-443B-BBCA-436ACDB90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55860F4F-4FB0-4A1D-9149-429DE1B2ECE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43074204"/>
              </p:ext>
            </p:extLst>
          </p:nvPr>
        </p:nvGraphicFramePr>
        <p:xfrm>
          <a:off x="50801" y="2174876"/>
          <a:ext cx="4064000" cy="40925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707613696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com Auxílio Permanência Alternância em 2017, por mês.</a:t>
            </a: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8CC7D541-B327-438B-97BE-5DFE54363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3D485306-823C-4A4C-AF8A-AA7622E0A7F8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610757112"/>
              </p:ext>
            </p:extLst>
          </p:nvPr>
        </p:nvGraphicFramePr>
        <p:xfrm>
          <a:off x="457200" y="2060848"/>
          <a:ext cx="722148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69877828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13722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com Auxílio Permanência Alternância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0F045DB7-E8BF-46B5-9876-EFA9243DC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60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8EE82B36-1D85-4CDB-9AD1-42E689576B01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437250163"/>
              </p:ext>
            </p:extLst>
          </p:nvPr>
        </p:nvGraphicFramePr>
        <p:xfrm>
          <a:off x="457200" y="2060848"/>
          <a:ext cx="7139136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65826406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Alternância ativos em 2017, por Faculdade.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Alternância ativos em 2017, por curso.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7C25B437-F633-4CC2-9011-A835AC0B4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9EA1C9DA-A41B-4682-9889-6C22C035A5D3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361607825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DBEE512C-807C-4500-A69D-57B81932EE9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81373920"/>
              </p:ext>
            </p:extLst>
          </p:nvPr>
        </p:nvGraphicFramePr>
        <p:xfrm>
          <a:off x="50801" y="2174874"/>
          <a:ext cx="4017144" cy="40925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39663569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Programa Língua Estrangeira (Idiomas)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6" name="Espaço Reservado para Conteúdo 5">
            <a:extLst>
              <a:ext uri="{FF2B5EF4-FFF2-40B4-BE49-F238E27FC236}">
                <a16:creationId xmlns:a16="http://schemas.microsoft.com/office/drawing/2014/main" id="{E267BAF7-F749-4DB0-BCF0-5B19E40ADBE9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64088709"/>
              </p:ext>
            </p:extLst>
          </p:nvPr>
        </p:nvGraphicFramePr>
        <p:xfrm>
          <a:off x="457200" y="2174875"/>
          <a:ext cx="722153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Retângulo 6">
            <a:extLst>
              <a:ext uri="{FF2B5EF4-FFF2-40B4-BE49-F238E27FC236}">
                <a16:creationId xmlns:a16="http://schemas.microsoft.com/office/drawing/2014/main" id="{CA9FE9F8-C529-41DB-B1D8-906D75025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536" y="61615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3516489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Auxílio Permanência Alternância em dez/17, por curso.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Alternância ativos em dez/17, por curso.</a:t>
            </a: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98AA014B-7594-4741-808D-73C39F2DA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20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Espaço Reservado para Conteúdo 9">
            <a:extLst>
              <a:ext uri="{FF2B5EF4-FFF2-40B4-BE49-F238E27FC236}">
                <a16:creationId xmlns:a16="http://schemas.microsoft.com/office/drawing/2014/main" id="{E4350CD0-92A5-4A4C-8BD2-07FD75B29929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01329380"/>
              </p:ext>
            </p:extLst>
          </p:nvPr>
        </p:nvGraphicFramePr>
        <p:xfrm>
          <a:off x="4572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96294113-5205-4B9C-850B-E377B49BBED7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046989432"/>
              </p:ext>
            </p:extLst>
          </p:nvPr>
        </p:nvGraphicFramePr>
        <p:xfrm>
          <a:off x="4419600" y="2174875"/>
          <a:ext cx="3896816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185975135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com Auxílio Permanência MEC em 2017, por mês.</a:t>
            </a: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8CC7D541-B327-438B-97BE-5DFE54363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172A0490-70A8-49C3-BEB4-0E732FC5AFF8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89123044"/>
              </p:ext>
            </p:extLst>
          </p:nvPr>
        </p:nvGraphicFramePr>
        <p:xfrm>
          <a:off x="457200" y="2174875"/>
          <a:ext cx="722148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255110537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13722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com Auxílio Permanência MEC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0F045DB7-E8BF-46B5-9876-EFA9243DC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60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520F50EA-7D85-4898-86CE-195AEA06326D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60115624"/>
              </p:ext>
            </p:extLst>
          </p:nvPr>
        </p:nvGraphicFramePr>
        <p:xfrm>
          <a:off x="457200" y="2174875"/>
          <a:ext cx="7211144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91423426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MEC ativos em 2017, por Faculdade.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MEC ativos em 2017, por curso.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7C25B437-F633-4CC2-9011-A835AC0B4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B7A127DA-24FB-4C5D-914E-8BD9D1730A37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768176489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D74AEC10-AB42-48D7-8DD0-E5D2C88809B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2324114"/>
              </p:ext>
            </p:extLst>
          </p:nvPr>
        </p:nvGraphicFramePr>
        <p:xfrm>
          <a:off x="50801" y="2354256"/>
          <a:ext cx="4017144" cy="39131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78509874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Auxílio Permanência MEC em dez/17, por curso.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MEC ativos em dez/17, por curso.</a:t>
            </a: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98AA014B-7594-4741-808D-73C39F2DA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20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1D19CE4E-861A-4D20-BF35-A7B33EF49775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359599199"/>
              </p:ext>
            </p:extLst>
          </p:nvPr>
        </p:nvGraphicFramePr>
        <p:xfrm>
          <a:off x="4572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6A94BACF-0DEB-42D0-A0A7-774F84CE5029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619092077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351972312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com Auxílio Permanência UFGD em 2017, por mês.</a:t>
            </a: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07C1FD83-70FE-405F-960F-606C31C0812A}"/>
              </a:ext>
            </a:extLst>
          </p:cNvPr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457200" y="2174875"/>
          <a:ext cx="722153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8CC7D541-B327-438B-97BE-5DFE54363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58208748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13722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com Auxílio Permanência UFGD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5212E73F-4A48-4C59-912C-FF934461A0DA}"/>
              </a:ext>
            </a:extLst>
          </p:cNvPr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582466" y="2174875"/>
          <a:ext cx="7013722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0F045DB7-E8BF-46B5-9876-EFA9243DC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560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6144149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UFGD ativos em 2017, por Faculdade.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UFGD ativos em 2017, por curso.</a:t>
            </a:r>
            <a:endParaRPr lang="pt-BR" sz="1200" dirty="0">
              <a:solidFill>
                <a:schemeClr val="bg1"/>
              </a:solidFill>
              <a:latin typeface="Century Gothic" panose="020B0502020202020204" pitchFamily="34" charset="0"/>
              <a:cs typeface="Arial" pitchFamily="34" charset="0"/>
            </a:endParaRP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638E562C-6B81-48A1-B662-9D6F25443022}"/>
              </a:ext>
            </a:extLst>
          </p:cNvPr>
          <p:cNvGraphicFramePr>
            <a:graphicFrameLocks noGrp="1"/>
          </p:cNvGraphicFramePr>
          <p:nvPr>
            <p:ph sz="quarter" idx="4"/>
            <p:extLst/>
          </p:nvPr>
        </p:nvGraphicFramePr>
        <p:xfrm>
          <a:off x="4419600" y="2174875"/>
          <a:ext cx="3752800" cy="43924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7C25B437-F633-4CC2-9011-A835AC0B43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1DD298FC-326E-4711-862B-9B39A761109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71183203"/>
              </p:ext>
            </p:extLst>
          </p:nvPr>
        </p:nvGraphicFramePr>
        <p:xfrm>
          <a:off x="50800" y="2292350"/>
          <a:ext cx="4063999" cy="3975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44648187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Auxílio Permanência UFGD em dez/17, por curso.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Auxílio Permanência UFGD ativos em dez/17, por curso.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B1B21E0E-CDAD-4330-AB53-CA060197D1FB}"/>
              </a:ext>
            </a:extLst>
          </p:cNvPr>
          <p:cNvGraphicFramePr>
            <a:graphicFrameLocks noGrp="1"/>
          </p:cNvGraphicFramePr>
          <p:nvPr>
            <p:ph sz="half" idx="2"/>
            <p:extLst/>
          </p:nvPr>
        </p:nvGraphicFramePr>
        <p:xfrm>
          <a:off x="361950" y="2174874"/>
          <a:ext cx="3752850" cy="42064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36C975C3-E311-42D2-B660-B3371CD10686}"/>
              </a:ext>
            </a:extLst>
          </p:cNvPr>
          <p:cNvGraphicFramePr>
            <a:graphicFrameLocks noGrp="1"/>
          </p:cNvGraphicFramePr>
          <p:nvPr>
            <p:ph sz="quarter" idx="4"/>
            <p:extLst/>
          </p:nvPr>
        </p:nvGraphicFramePr>
        <p:xfrm>
          <a:off x="4419600" y="2174874"/>
          <a:ext cx="3752800" cy="427846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98AA014B-7594-4741-808D-73C39F2DA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20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85188251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programa de Bolsas Salva-Vidas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13155359-4CE4-4185-BEB5-C6953E33DA6F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94931567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238FC898-530A-4164-9867-246A9321BF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7652765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77536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beneficiados no Programa  de Apoio Pedagógico de Língua Estrangeira (Idiomas) em 2017, por Faculdade.</a:t>
            </a: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C7FCC997-0C44-42BE-A6C7-FA2387C6B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DB50BE77-5E13-4A79-9CCA-0D68C3F16FE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53783846"/>
              </p:ext>
            </p:extLst>
          </p:nvPr>
        </p:nvGraphicFramePr>
        <p:xfrm>
          <a:off x="323527" y="2292350"/>
          <a:ext cx="7480945" cy="3975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03752011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Salva-Vidas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6155F95C-FBE0-46A4-8AF3-C64C731FAF7F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035134892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89E5B5ED-D4A7-4A90-A27A-7CAD16042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9320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0589753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Salva-Vidas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Salva-Vidas em 2017, por curso.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9E6D1B88-D46F-43A2-B840-694B2D7EE93B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033163897"/>
              </p:ext>
            </p:extLst>
          </p:nvPr>
        </p:nvGraphicFramePr>
        <p:xfrm>
          <a:off x="4419600" y="2174874"/>
          <a:ext cx="3657600" cy="427846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DB600D55-9021-4DEA-938F-CB6B14A04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52156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E3D138AC-81C4-4DBE-BD91-E0DD69CD54F3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90153339"/>
              </p:ext>
            </p:extLst>
          </p:nvPr>
        </p:nvGraphicFramePr>
        <p:xfrm>
          <a:off x="50801" y="2174874"/>
          <a:ext cx="4161160" cy="40290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416732307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Bolsas Salva-Vidas em dez/17, por curso.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Salva-Vidas em dez/17, por curso.</a:t>
            </a: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A8E5013-FC7C-4CC9-99D7-C62EE61A16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B376E628-A804-4F30-B3DE-FEAEF18EA14C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07357915"/>
              </p:ext>
            </p:extLst>
          </p:nvPr>
        </p:nvGraphicFramePr>
        <p:xfrm>
          <a:off x="4572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Espaço Reservado para Conteúdo 12">
            <a:extLst>
              <a:ext uri="{FF2B5EF4-FFF2-40B4-BE49-F238E27FC236}">
                <a16:creationId xmlns:a16="http://schemas.microsoft.com/office/drawing/2014/main" id="{8EBCAE81-71A1-4778-8291-6049890ABBC8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253943384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59211090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crianças atendidas no Centro de Educação Infantil ativas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C4161F1C-DC15-4DF2-85C3-F513CFFC7C79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54198956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5FEC421C-BF96-4FE6-9C98-D584D8792F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54043816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de crianças beneficiadas de acordo com o vinculo da mãe, em dez/17.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de crianças beneficiadas no Programa Centro de Educação Infantil de acordo com o vinculo do pai, dez/17.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E689E2EE-D8B6-4006-B98A-C1CDF146A035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663338189"/>
              </p:ext>
            </p:extLst>
          </p:nvPr>
        </p:nvGraphicFramePr>
        <p:xfrm>
          <a:off x="361950" y="2174875"/>
          <a:ext cx="375285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70EEC24E-C077-4C0E-868D-428AC188D128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893121241"/>
              </p:ext>
            </p:extLst>
          </p:nvPr>
        </p:nvGraphicFramePr>
        <p:xfrm>
          <a:off x="4419600" y="2174875"/>
          <a:ext cx="37528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DDD3D2AC-470A-403F-AD54-910D6E8D4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8817724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de Crianças ativas beneficiadas no Programa CEI em dez/17, por modalidade.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Centro de Educação Infantil em 2017, por Faculdade.</a:t>
            </a:r>
          </a:p>
        </p:txBody>
      </p:sp>
      <p:graphicFrame>
        <p:nvGraphicFramePr>
          <p:cNvPr id="10" name="Espaço Reservado para Conteúdo 9">
            <a:extLst>
              <a:ext uri="{FF2B5EF4-FFF2-40B4-BE49-F238E27FC236}">
                <a16:creationId xmlns:a16="http://schemas.microsoft.com/office/drawing/2014/main" id="{CF5A0E86-2514-4043-B643-DB581397B4AE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698010044"/>
              </p:ext>
            </p:extLst>
          </p:nvPr>
        </p:nvGraphicFramePr>
        <p:xfrm>
          <a:off x="4572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3C892F5F-876F-4B2E-AF0B-FC7576C278FF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265930785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7A25E060-1616-4C5A-B771-99C8A228BE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5758002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Incentivo Participação em Eventos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0CB78187-6ACB-40D1-B904-66E032F782CC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257364948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EF7B6FB4-D1C3-4FA6-8A6B-D34A22BB3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9008" y="6327204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1765852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o Programa de Incentivo Participação em Eventos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3393EC4D-B5D0-42B7-969F-AA70D1DBDD87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219023162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23E962BC-67F0-4051-9D77-E990AB38B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20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6331835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Incentivo Participação em Eventos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 no Programa de Incentivo Participação em Eventos ativos em 2017, por curso.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CC7BBFCD-F5B9-4851-ACA9-816940C3CAAA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1988090628"/>
              </p:ext>
            </p:extLst>
          </p:nvPr>
        </p:nvGraphicFramePr>
        <p:xfrm>
          <a:off x="4419600" y="2174875"/>
          <a:ext cx="375285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324FACB8-D075-42C7-B0A3-D8D5F3D13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20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0FCCFFAE-F820-4735-9A9A-18CD7F7CD8E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90651700"/>
              </p:ext>
            </p:extLst>
          </p:nvPr>
        </p:nvGraphicFramePr>
        <p:xfrm>
          <a:off x="50801" y="2265360"/>
          <a:ext cx="3945136" cy="39512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11174960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 programa de Bolsas apoio à Mobilidade Internacional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BA7CF043-F4C6-464E-8C29-F3001FA3CE93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558091841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1AB2EC3A-C868-4B57-AD70-103B8D41C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1615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2020817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beneficiados no Programa Apoio Pedagógico - Língua Estrangeira (materiais)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05E767F6-DF6B-4E47-BCB6-298A406B2017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540451031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C6A3F445-9E52-4F38-A3B0-D22C7BACF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895686429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programa de Bolsas apoio à Mobilidade Internacional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A96FE3FE-5E1F-4160-A55D-6CEF29B80C70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86051967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C188E143-AC7F-4982-830F-6C258EA5EF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242367018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no programa de Bolsas apoio à Mobilidade Internacional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no programa de Bolsas apoio à Mobilidade Internacional ativos em 2017, por Faculdade.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7BE8DB5F-C7A0-4F41-A985-7E1F6210C773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726346216"/>
              </p:ext>
            </p:extLst>
          </p:nvPr>
        </p:nvGraphicFramePr>
        <p:xfrm>
          <a:off x="4419600" y="2174875"/>
          <a:ext cx="375285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2BB7BE1B-8AAF-4A37-B78F-654477DB6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1615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4C395857-B798-46CA-AFF8-CB24DC6BA3D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97045973"/>
              </p:ext>
            </p:extLst>
          </p:nvPr>
        </p:nvGraphicFramePr>
        <p:xfrm>
          <a:off x="50801" y="2210240"/>
          <a:ext cx="3945136" cy="40572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70633786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no programa Moradia Estudantil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731638EA-9F28-45EA-A1E4-0A7783E9CE69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77AA694A-4420-464E-BA6E-D3D9DB51A2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8065281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Moradia Estudantil ativos em dez/17,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Moradia Estudantil em dez/17, por curso.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C135C30A-05FB-426B-82F8-B30AF29C58A3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639754340"/>
              </p:ext>
            </p:extLst>
          </p:nvPr>
        </p:nvGraphicFramePr>
        <p:xfrm>
          <a:off x="4419600" y="2174874"/>
          <a:ext cx="3752800" cy="42064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95FC7081-2D33-45F6-B541-3516FB04C0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43D2DA77-F37F-414E-A307-3241F10926D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32957433"/>
              </p:ext>
            </p:extLst>
          </p:nvPr>
        </p:nvGraphicFramePr>
        <p:xfrm>
          <a:off x="125190" y="2263531"/>
          <a:ext cx="4013201" cy="40068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886450402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Bolsas Monitoria de Lazer e Esportes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AAF917B4-A431-4D0E-9A88-5D743605CF4A}"/>
              </a:ext>
            </a:extLst>
          </p:cNvPr>
          <p:cNvGraphicFramePr>
            <a:graphicFrameLocks noGrp="1"/>
          </p:cNvGraphicFramePr>
          <p:nvPr>
            <p:ph sz="half" idx="2"/>
          </p:nvPr>
        </p:nvGraphicFramePr>
        <p:xfrm>
          <a:off x="457200" y="2174875"/>
          <a:ext cx="722153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C40F9C6D-6CAF-4C77-A327-F384F6913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001931787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Monitoria de Lazer e Esportes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84490C14-48E1-4465-B416-98935F848286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991849401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98C05E04-336C-4F7C-9308-FC940333D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4587311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Monitoria de Lazer e Esportes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Monitoria de Lazer e Esportes em 2017, por curso.</a:t>
            </a:r>
          </a:p>
        </p:txBody>
      </p:sp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4DDC9FAD-06AF-4427-BCD3-7B22707D9D82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2027405171"/>
              </p:ext>
            </p:extLst>
          </p:nvPr>
        </p:nvGraphicFramePr>
        <p:xfrm>
          <a:off x="4419600" y="2174875"/>
          <a:ext cx="3752800" cy="43924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9505EF68-7E0C-4B7A-A8AD-5BF2088CD5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520" y="652156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53030C70-758B-4DD7-A173-D91DC8F2623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8334213"/>
              </p:ext>
            </p:extLst>
          </p:nvPr>
        </p:nvGraphicFramePr>
        <p:xfrm>
          <a:off x="50801" y="2292350"/>
          <a:ext cx="4017144" cy="3975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782564894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de Bolsas Monitoria de Lazer e Esportes em dez/17, por curso.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de Bolsas Monitoria de Lazer e Esportes em dez/17, por curso.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24C3045E-8961-4971-9F68-CCF57593B621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586049135"/>
              </p:ext>
            </p:extLst>
          </p:nvPr>
        </p:nvGraphicFramePr>
        <p:xfrm>
          <a:off x="323528" y="2174874"/>
          <a:ext cx="3791272" cy="42064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Espaço Reservado para Conteúdo 13">
            <a:extLst>
              <a:ext uri="{FF2B5EF4-FFF2-40B4-BE49-F238E27FC236}">
                <a16:creationId xmlns:a16="http://schemas.microsoft.com/office/drawing/2014/main" id="{9FEF76CB-A55F-4BE6-A5F4-BD547A2716B8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4023775848"/>
              </p:ext>
            </p:extLst>
          </p:nvPr>
        </p:nvGraphicFramePr>
        <p:xfrm>
          <a:off x="4419600" y="2174875"/>
          <a:ext cx="3752850" cy="42064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E1FAFA83-C38D-40B7-8E46-959BCC96D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9512" y="652156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75088669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total de alunos no programa PROMISAES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C4C17B15-D787-40BC-BB55-FDB7CCB91C90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98816363"/>
              </p:ext>
            </p:extLst>
          </p:nvPr>
        </p:nvGraphicFramePr>
        <p:xfrm>
          <a:off x="582614" y="2164023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783E39E4-6832-493B-8403-DFCFAAF0E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072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488484417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no programa PROMISAES ativos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7" name="Espaço Reservado para Conteúdo 6">
            <a:extLst>
              <a:ext uri="{FF2B5EF4-FFF2-40B4-BE49-F238E27FC236}">
                <a16:creationId xmlns:a16="http://schemas.microsoft.com/office/drawing/2014/main" id="{29EC2A5A-87BF-4BC9-9B42-739C27F54222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25566153"/>
              </p:ext>
            </p:extLst>
          </p:nvPr>
        </p:nvGraphicFramePr>
        <p:xfrm>
          <a:off x="582613" y="2174875"/>
          <a:ext cx="7157739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EE0A1D85-8437-4EFC-BED3-466A8D09B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97611683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beneficiados no Programa Apoio Pedagógico - Língua Estrangeira (materiais)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8" name="Espaço Reservado para Conteúdo 7">
            <a:extLst>
              <a:ext uri="{FF2B5EF4-FFF2-40B4-BE49-F238E27FC236}">
                <a16:creationId xmlns:a16="http://schemas.microsoft.com/office/drawing/2014/main" id="{98162CF0-0BCF-42F3-B430-3DA61FF0508F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525349778"/>
              </p:ext>
            </p:extLst>
          </p:nvPr>
        </p:nvGraphicFramePr>
        <p:xfrm>
          <a:off x="457200" y="2174875"/>
          <a:ext cx="722153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Retângulo 5">
            <a:extLst>
              <a:ext uri="{FF2B5EF4-FFF2-40B4-BE49-F238E27FC236}">
                <a16:creationId xmlns:a16="http://schemas.microsoft.com/office/drawing/2014/main" id="{3B531FAC-FA83-4FE8-A23B-DECA37E0F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06008642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programa PROMISAES ativos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 no programa PROMISAES ativos em 2017, por curso.</a:t>
            </a:r>
          </a:p>
        </p:txBody>
      </p:sp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47B3B071-55E1-458C-9B3C-C4F7C013AFC5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625816323"/>
              </p:ext>
            </p:extLst>
          </p:nvPr>
        </p:nvGraphicFramePr>
        <p:xfrm>
          <a:off x="4419600" y="2174874"/>
          <a:ext cx="3752850" cy="41344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BFD1337E-2085-45A0-972D-88D227C42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05545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1289A362-0657-42C4-85C5-B5DDDBCA01D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89557150"/>
              </p:ext>
            </p:extLst>
          </p:nvPr>
        </p:nvGraphicFramePr>
        <p:xfrm>
          <a:off x="50801" y="2292350"/>
          <a:ext cx="4081338" cy="39751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387832910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>
          <a:xfrm>
            <a:off x="601254" y="392113"/>
            <a:ext cx="7620000" cy="1143000"/>
          </a:xfrm>
        </p:spPr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alunos beneficiados no programa PROMISAES ativos em dez/17, por curso.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alunos beneficiados  no programa PROMISAES ativos em dez/17, por curso.</a:t>
            </a:r>
          </a:p>
        </p:txBody>
      </p:sp>
      <p:graphicFrame>
        <p:nvGraphicFramePr>
          <p:cNvPr id="10" name="Espaço Reservado para Conteúdo 9">
            <a:extLst>
              <a:ext uri="{FF2B5EF4-FFF2-40B4-BE49-F238E27FC236}">
                <a16:creationId xmlns:a16="http://schemas.microsoft.com/office/drawing/2014/main" id="{55C99F86-E8C5-4F79-9015-6410363BAF84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855154301"/>
              </p:ext>
            </p:extLst>
          </p:nvPr>
        </p:nvGraphicFramePr>
        <p:xfrm>
          <a:off x="323850" y="2174874"/>
          <a:ext cx="3790950" cy="413444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83E118CC-4F83-4132-8315-23C4EE6EB8E2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727470444"/>
              </p:ext>
            </p:extLst>
          </p:nvPr>
        </p:nvGraphicFramePr>
        <p:xfrm>
          <a:off x="4419600" y="2174875"/>
          <a:ext cx="3752850" cy="42910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05E8674E-24EA-4CC3-86B4-B505C748A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377553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34847712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total de refeições servidas no RU em 2017, por categoria.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824288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de refeições servidas no RU em 2017, por mês.</a:t>
            </a:r>
          </a:p>
        </p:txBody>
      </p:sp>
      <p:graphicFrame>
        <p:nvGraphicFramePr>
          <p:cNvPr id="10" name="Espaço Reservado para Conteúdo 9">
            <a:extLst>
              <a:ext uri="{FF2B5EF4-FFF2-40B4-BE49-F238E27FC236}">
                <a16:creationId xmlns:a16="http://schemas.microsoft.com/office/drawing/2014/main" id="{2F7E49E2-1E75-4880-86F5-AE45E07AEE26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1178185977"/>
              </p:ext>
            </p:extLst>
          </p:nvPr>
        </p:nvGraphicFramePr>
        <p:xfrm>
          <a:off x="323528" y="2174875"/>
          <a:ext cx="3791272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BD02D9FC-BCE0-4000-9A9A-DA38090D5736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163840338"/>
              </p:ext>
            </p:extLst>
          </p:nvPr>
        </p:nvGraphicFramePr>
        <p:xfrm>
          <a:off x="4211960" y="2174875"/>
          <a:ext cx="4345112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B3F6AF09-F0B2-405C-995D-6E9ED50B1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5606554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total de refeições servidas no RU em 2017 com subsídio parcial, por categoria.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de refeições servidas no RU em 2017 com subsídio parcial, por mês.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F15E13D7-178D-4C5B-A41D-53D6E1D83484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401934172"/>
              </p:ext>
            </p:extLst>
          </p:nvPr>
        </p:nvGraphicFramePr>
        <p:xfrm>
          <a:off x="361950" y="2174875"/>
          <a:ext cx="375285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3" name="Espaço Reservado para Conteúdo 12">
            <a:extLst>
              <a:ext uri="{FF2B5EF4-FFF2-40B4-BE49-F238E27FC236}">
                <a16:creationId xmlns:a16="http://schemas.microsoft.com/office/drawing/2014/main" id="{866457AB-6754-4377-A645-9770ECDD87FA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929037181"/>
              </p:ext>
            </p:extLst>
          </p:nvPr>
        </p:nvGraphicFramePr>
        <p:xfrm>
          <a:off x="3995936" y="2174875"/>
          <a:ext cx="4463976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13690722-8402-485D-AC74-2CFC9BA88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528" y="6258094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79319061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total de refeições servidas no RU em 2017 com subsídio integral, por categoria.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Quant. de refeições servidas no RU em 2017 com subsídio integral, por mês.</a:t>
            </a:r>
          </a:p>
        </p:txBody>
      </p:sp>
      <p:graphicFrame>
        <p:nvGraphicFramePr>
          <p:cNvPr id="9" name="Espaço Reservado para Conteúdo 8">
            <a:extLst>
              <a:ext uri="{FF2B5EF4-FFF2-40B4-BE49-F238E27FC236}">
                <a16:creationId xmlns:a16="http://schemas.microsoft.com/office/drawing/2014/main" id="{0BD10E17-1FF8-439C-BC45-ED70699C49AF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348715773"/>
              </p:ext>
            </p:extLst>
          </p:nvPr>
        </p:nvGraphicFramePr>
        <p:xfrm>
          <a:off x="323850" y="2174875"/>
          <a:ext cx="379095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Espaço Reservado para Conteúdo 11">
            <a:extLst>
              <a:ext uri="{FF2B5EF4-FFF2-40B4-BE49-F238E27FC236}">
                <a16:creationId xmlns:a16="http://schemas.microsoft.com/office/drawing/2014/main" id="{459CA7C5-5C7E-44A6-92B1-907E58A09354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4236985423"/>
              </p:ext>
            </p:extLst>
          </p:nvPr>
        </p:nvGraphicFramePr>
        <p:xfrm>
          <a:off x="3995936" y="2174875"/>
          <a:ext cx="4489648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6F2498FF-C0F9-4256-8DF5-E8E40246B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958" y="631600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4456773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323528" y="1535113"/>
            <a:ext cx="3791272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beneficiados no Programa Língua Estrangeira (Materiais) em 2017, por Faculdade.</a:t>
            </a:r>
          </a:p>
        </p:txBody>
      </p:sp>
      <p:sp>
        <p:nvSpPr>
          <p:cNvPr id="4" name="Espaço Reservado para Texto 7"/>
          <p:cNvSpPr>
            <a:spLocks noGrp="1"/>
          </p:cNvSpPr>
          <p:nvPr>
            <p:ph type="body" sz="quarter" idx="3"/>
          </p:nvPr>
        </p:nvSpPr>
        <p:spPr>
          <a:xfrm>
            <a:off x="4419600" y="1535113"/>
            <a:ext cx="3752800" cy="63976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/>
          <a:lstStyle/>
          <a:p>
            <a:pPr>
              <a:defRPr/>
            </a:pPr>
            <a:r>
              <a:rPr lang="pt-BR" sz="1200" dirty="0">
                <a:solidFill>
                  <a:schemeClr val="bg1"/>
                </a:solidFill>
                <a:latin typeface="Century Gothic" panose="020B0502020202020204" pitchFamily="34" charset="0"/>
              </a:rPr>
              <a:t>Valor total pago aos beneficiados no Programa Língua Estrangeira (Materiais) em 2017, por curso.</a:t>
            </a:r>
          </a:p>
        </p:txBody>
      </p:sp>
      <p:graphicFrame>
        <p:nvGraphicFramePr>
          <p:cNvPr id="11" name="Espaço Reservado para Conteúdo 10">
            <a:extLst>
              <a:ext uri="{FF2B5EF4-FFF2-40B4-BE49-F238E27FC236}">
                <a16:creationId xmlns:a16="http://schemas.microsoft.com/office/drawing/2014/main" id="{1DB0B118-1DB1-412B-AACD-CD4A6B34D8C5}"/>
              </a:ext>
            </a:extLst>
          </p:cNvPr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3727658010"/>
              </p:ext>
            </p:extLst>
          </p:nvPr>
        </p:nvGraphicFramePr>
        <p:xfrm>
          <a:off x="4419600" y="2174875"/>
          <a:ext cx="3657600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8" name="Retângulo 7">
            <a:extLst>
              <a:ext uri="{FF2B5EF4-FFF2-40B4-BE49-F238E27FC236}">
                <a16:creationId xmlns:a16="http://schemas.microsoft.com/office/drawing/2014/main" id="{1BC01DAE-6DAF-4635-9F4B-12B43490E2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233537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5D6D1C53-89C3-48EA-A9FD-E781FA2CAAD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42346193"/>
              </p:ext>
            </p:extLst>
          </p:nvPr>
        </p:nvGraphicFramePr>
        <p:xfrm>
          <a:off x="251520" y="2279807"/>
          <a:ext cx="3791273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75492599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>
              <a:defRPr/>
            </a:pPr>
            <a:r>
              <a:rPr lang="pt-BR" sz="4000" b="1" dirty="0">
                <a:solidFill>
                  <a:srgbClr val="00B050"/>
                </a:solidFill>
                <a:latin typeface="Century Gothic" panose="020B0502020202020204" pitchFamily="34" charset="0"/>
              </a:rPr>
              <a:t>Indicadores da UFGD</a:t>
            </a:r>
            <a:br>
              <a:rPr lang="pt-BR" sz="4800" b="1" spc="0" dirty="0">
                <a:ln w="9000" cmpd="sng">
                  <a:solidFill>
                    <a:schemeClr val="accent4">
                      <a:shade val="50000"/>
                      <a:satMod val="120000"/>
                    </a:schemeClr>
                  </a:solidFill>
                  <a:prstDash val="solid"/>
                </a:ln>
                <a:solidFill>
                  <a:srgbClr val="C00000"/>
                </a:solidFill>
                <a:effectLst>
                  <a:reflection blurRad="12700" stA="28000" endPos="45000" dist="1000" dir="5400000" sy="-100000" algn="bl" rotWithShape="0"/>
                </a:effectLst>
                <a:latin typeface="Agency FB" pitchFamily="34" charset="0"/>
              </a:rPr>
            </a:br>
            <a:r>
              <a:rPr lang="pt-BR" sz="2200" b="1" dirty="0">
                <a:solidFill>
                  <a:srgbClr val="FFC000"/>
                </a:solidFill>
                <a:latin typeface="Century Gothic" panose="020B0502020202020204" pitchFamily="34" charset="0"/>
              </a:rPr>
              <a:t>PRÓ-REITORIA DE ASSUNTOS COMUNITÁRIOS E ESTUDANTIS</a:t>
            </a:r>
            <a:endParaRPr lang="pt-BR" sz="2200" dirty="0">
              <a:solidFill>
                <a:srgbClr val="C00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3" name="Espaço Reservado para Texto 5"/>
          <p:cNvSpPr>
            <a:spLocks noGrp="1"/>
          </p:cNvSpPr>
          <p:nvPr>
            <p:ph type="body" idx="1"/>
          </p:nvPr>
        </p:nvSpPr>
        <p:spPr>
          <a:xfrm>
            <a:off x="582614" y="1490197"/>
            <a:ext cx="7096074" cy="618082"/>
          </a:xfrm>
          <a:solidFill>
            <a:srgbClr val="00B050"/>
          </a:solidFill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spPr>
        <p:txBody>
          <a:bodyPr rtlCol="0" anchor="ctr" anchorCtr="0"/>
          <a:lstStyle/>
          <a:p>
            <a:pPr>
              <a:defRPr/>
            </a:pPr>
            <a:r>
              <a:rPr lang="pt-BR" sz="1400" dirty="0">
                <a:solidFill>
                  <a:schemeClr val="bg1"/>
                </a:solidFill>
                <a:latin typeface="Century Gothic" panose="020B0502020202020204" pitchFamily="34" charset="0"/>
              </a:rPr>
              <a:t>Número de atendimentos realizados no programa Apoio Psicológico em 2017, por mês.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graphicFrame>
        <p:nvGraphicFramePr>
          <p:cNvPr id="6" name="Espaço Reservado para Conteúdo 5">
            <a:extLst>
              <a:ext uri="{FF2B5EF4-FFF2-40B4-BE49-F238E27FC236}">
                <a16:creationId xmlns:a16="http://schemas.microsoft.com/office/drawing/2014/main" id="{E040D816-DB57-4468-A564-1A4C60C14EFE}"/>
              </a:ext>
            </a:extLst>
          </p:cNvPr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07390657"/>
              </p:ext>
            </p:extLst>
          </p:nvPr>
        </p:nvGraphicFramePr>
        <p:xfrm>
          <a:off x="582613" y="2174875"/>
          <a:ext cx="7096125" cy="3951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7" name="Retângulo 6">
            <a:extLst>
              <a:ext uri="{FF2B5EF4-FFF2-40B4-BE49-F238E27FC236}">
                <a16:creationId xmlns:a16="http://schemas.microsoft.com/office/drawing/2014/main" id="{E8539357-27A7-44DB-BEA9-BC1D7FCC22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064" y="6161529"/>
            <a:ext cx="8136384" cy="5078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  <a:cs typeface="Arial" charset="0"/>
              </a:defRPr>
            </a:lvl9pPr>
          </a:lstStyle>
          <a:p>
            <a:pPr algn="just" eaLnBrk="1" hangingPunct="1"/>
            <a:r>
              <a:rPr lang="pt-BR" altLang="pt-BR" sz="700" dirty="0">
                <a:latin typeface="Century Gothic" panose="020B0502020202020204" pitchFamily="34" charset="0"/>
              </a:rPr>
              <a:t>Fonte: PROAE. Org.: DIPLAN/COPLAN/PROAP.</a:t>
            </a:r>
          </a:p>
          <a:p>
            <a:pPr eaLnBrk="1" hangingPunct="1"/>
            <a:endParaRPr lang="pt-BR" altLang="pt-BR" sz="1000" dirty="0"/>
          </a:p>
          <a:p>
            <a:pPr eaLnBrk="1" hangingPunct="1"/>
            <a:r>
              <a:rPr lang="pt-BR" altLang="pt-BR" sz="100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23890396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Adjacência">
  <a:themeElements>
    <a:clrScheme name="Personalizada 2">
      <a:dk1>
        <a:srgbClr val="2F2B20"/>
      </a:dk1>
      <a:lt1>
        <a:srgbClr val="FFFFFF"/>
      </a:lt1>
      <a:dk2>
        <a:srgbClr val="00B050"/>
      </a:dk2>
      <a:lt2>
        <a:srgbClr val="DFDCB7"/>
      </a:lt2>
      <a:accent1>
        <a:srgbClr val="FFFFFF"/>
      </a:accent1>
      <a:accent2>
        <a:srgbClr val="9CBEBD"/>
      </a:accent2>
      <a:accent3>
        <a:srgbClr val="D2CB6C"/>
      </a:accent3>
      <a:accent4>
        <a:srgbClr val="95A39D"/>
      </a:accent4>
      <a:accent5>
        <a:srgbClr val="C89F5D"/>
      </a:accent5>
      <a:accent6>
        <a:srgbClr val="B1A089"/>
      </a:accent6>
      <a:hlink>
        <a:srgbClr val="D25814"/>
      </a:hlink>
      <a:folHlink>
        <a:srgbClr val="849A0A"/>
      </a:folHlink>
    </a:clrScheme>
    <a:fontScheme name="Escritório">
      <a:majorFont>
        <a:latin typeface="Cambria"/>
        <a:ea typeface=""/>
        <a:cs typeface=""/>
        <a:font script="Jpan" typeface="ＭＳ 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明朝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Adjacência">
      <a:fillStyleLst>
        <a:solidFill>
          <a:schemeClr val="phClr"/>
        </a:solidFill>
        <a:solidFill>
          <a:schemeClr val="phClr">
            <a:tint val="55000"/>
          </a:schemeClr>
        </a:solidFill>
        <a:solidFill>
          <a:schemeClr val="phClr"/>
        </a:solidFill>
      </a:fillStyleLst>
      <a:lnStyleLst>
        <a:ln w="12700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50800" dist="25400" algn="bl" rotWithShape="0">
              <a:srgbClr val="000000">
                <a:alpha val="60000"/>
              </a:srgbClr>
            </a:outerShdw>
          </a:effectLst>
        </a:effectStyle>
        <a:effectStyle>
          <a:effectLst/>
          <a:scene3d>
            <a:camera prst="orthographicFront">
              <a:rot lat="0" lon="0" rev="0"/>
            </a:camera>
            <a:lightRig rig="brightRoom" dir="tl">
              <a:rot lat="0" lon="0" rev="1800000"/>
            </a:lightRig>
          </a:scene3d>
          <a:sp3d contourW="10160" prstMaterial="dkEdge">
            <a:bevelT w="38100" h="50800" prst="angle"/>
            <a:contourClr>
              <a:schemeClr val="phClr">
                <a:shade val="40000"/>
                <a:satMod val="150000"/>
              </a:schemeClr>
            </a:contourClr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90000"/>
              </a:schemeClr>
            </a:gs>
            <a:gs pos="75000">
              <a:schemeClr val="phClr">
                <a:shade val="100000"/>
                <a:satMod val="115000"/>
              </a:schemeClr>
            </a:gs>
            <a:gs pos="100000">
              <a:schemeClr val="phClr">
                <a:shade val="70000"/>
                <a:satMod val="130000"/>
              </a:schemeClr>
            </a:gs>
          </a:gsLst>
          <a:path path="circle">
            <a:fillToRect l="20000" t="50000" r="100000" b="50000"/>
          </a:path>
        </a:gradFill>
        <a:blipFill rotWithShape="1">
          <a:blip xmlns:r="http://schemas.openxmlformats.org/officeDocument/2006/relationships" r:embed="rId1">
            <a:duotone>
              <a:schemeClr val="phClr">
                <a:tint val="97000"/>
              </a:schemeClr>
              <a:schemeClr val="phClr">
                <a:shade val="96000"/>
              </a:schemeClr>
            </a:duotone>
          </a:blip>
          <a:tile tx="0" ty="0" sx="32000" sy="32000" flip="none" algn="tl"/>
        </a:blip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Tema do Office">
  <a:themeElements>
    <a:clrScheme name="Escritório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Escritório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Escritório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Civic</Template>
  <TotalTime>12948</TotalTime>
  <Words>3326</Words>
  <Application>Microsoft Office PowerPoint</Application>
  <PresentationFormat>Apresentação na tela (4:3)</PresentationFormat>
  <Paragraphs>478</Paragraphs>
  <Slides>74</Slides>
  <Notes>73</Notes>
  <HiddenSlides>0</HiddenSlides>
  <MMClips>0</MMClips>
  <ScaleCrop>false</ScaleCrop>
  <HeadingPairs>
    <vt:vector size="6" baseType="variant">
      <vt:variant>
        <vt:lpstr>Fontes usadas</vt:lpstr>
      </vt:variant>
      <vt:variant>
        <vt:i4>6</vt:i4>
      </vt:variant>
      <vt:variant>
        <vt:lpstr>Tema</vt:lpstr>
      </vt:variant>
      <vt:variant>
        <vt:i4>1</vt:i4>
      </vt:variant>
      <vt:variant>
        <vt:lpstr>Títulos de slides</vt:lpstr>
      </vt:variant>
      <vt:variant>
        <vt:i4>74</vt:i4>
      </vt:variant>
    </vt:vector>
  </HeadingPairs>
  <TitlesOfParts>
    <vt:vector size="81" baseType="lpstr">
      <vt:lpstr>Agency FB</vt:lpstr>
      <vt:lpstr>Arial</vt:lpstr>
      <vt:lpstr>Calibri</vt:lpstr>
      <vt:lpstr>Cambria</vt:lpstr>
      <vt:lpstr>Century Gothic</vt:lpstr>
      <vt:lpstr>Tw Cen MT</vt:lpstr>
      <vt:lpstr>Adjacência</vt:lpstr>
      <vt:lpstr>Indicadores da    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  <vt:lpstr>Indicadores da UFGD PRÓ-REITORIA DE ASSUNTOS COMUNITÁRIOS E ESTUDANTIS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Fernanda Ramos Langa</dc:creator>
  <cp:lastModifiedBy>Rozimare Marina Rodrigues Rivas</cp:lastModifiedBy>
  <cp:revision>976</cp:revision>
  <cp:lastPrinted>2013-09-26T11:36:08Z</cp:lastPrinted>
  <dcterms:created xsi:type="dcterms:W3CDTF">2013-09-24T13:35:27Z</dcterms:created>
  <dcterms:modified xsi:type="dcterms:W3CDTF">2018-12-14T14:24:00Z</dcterms:modified>
</cp:coreProperties>
</file>